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36FF22D-8BC8-0C4E-A5B9-1C828E9667DB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5F1CA84-2400-5242-BBBB-23A5D2FE55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draft-ietf</a:t>
            </a:r>
            <a:r>
              <a:rPr lang="en-US" dirty="0"/>
              <a:t>-</a:t>
            </a:r>
            <a:r>
              <a:rPr lang="en-US" dirty="0" smtClean="0"/>
              <a:t>geopriv-relative-location-02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Brian Rosen, </a:t>
            </a:r>
            <a:r>
              <a:rPr lang="en-US" dirty="0" err="1" smtClean="0"/>
              <a:t>Neustar</a:t>
            </a:r>
            <a:endParaRPr lang="en-US" dirty="0" smtClean="0"/>
          </a:p>
          <a:p>
            <a:r>
              <a:rPr lang="en-US" dirty="0" smtClean="0"/>
              <a:t>and a host of other characters whose contributions are gratefully acknowledged*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6261100"/>
            <a:ext cx="624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That is, I didn’t write most of this, I only helped herd the cats a bit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5800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Yeah, I know, you forgot what this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Adds a relative offset to a reference point</a:t>
            </a:r>
          </a:p>
          <a:p>
            <a:r>
              <a:rPr lang="en-US" dirty="0" smtClean="0"/>
              <a:t>Uses existing PIDF </a:t>
            </a:r>
            <a:r>
              <a:rPr lang="en-US" dirty="0" err="1" smtClean="0"/>
              <a:t>CAtypes</a:t>
            </a:r>
            <a:r>
              <a:rPr lang="en-US" dirty="0" smtClean="0"/>
              <a:t> to define the base point</a:t>
            </a:r>
          </a:p>
          <a:p>
            <a:r>
              <a:rPr lang="en-US" dirty="0" smtClean="0"/>
              <a:t>Adds new </a:t>
            </a:r>
            <a:r>
              <a:rPr lang="en-US" dirty="0" err="1" smtClean="0"/>
              <a:t>CAtypes</a:t>
            </a:r>
            <a:r>
              <a:rPr lang="en-US" dirty="0" smtClean="0"/>
              <a:t> to define the offset from that point</a:t>
            </a:r>
          </a:p>
          <a:p>
            <a:pPr lvl="1"/>
            <a:r>
              <a:rPr lang="en-US" dirty="0" smtClean="0"/>
              <a:t>Angle</a:t>
            </a:r>
          </a:p>
          <a:p>
            <a:pPr lvl="1"/>
            <a:r>
              <a:rPr lang="en-US" dirty="0" smtClean="0"/>
              <a:t>2D/3D Point</a:t>
            </a:r>
          </a:p>
          <a:p>
            <a:pPr lvl="1"/>
            <a:r>
              <a:rPr lang="en-US" dirty="0" smtClean="0"/>
              <a:t>Circle/Sphere/Ellipse</a:t>
            </a:r>
          </a:p>
          <a:p>
            <a:pPr lvl="1"/>
            <a:r>
              <a:rPr lang="en-US" dirty="0" smtClean="0"/>
              <a:t>2D/3D Polygon</a:t>
            </a:r>
          </a:p>
          <a:p>
            <a:pPr lvl="1"/>
            <a:r>
              <a:rPr lang="en-US" dirty="0" smtClean="0"/>
              <a:t>Prism</a:t>
            </a:r>
          </a:p>
          <a:p>
            <a:pPr lvl="1"/>
            <a:r>
              <a:rPr lang="en-US" dirty="0" smtClean="0"/>
              <a:t>Arc Band</a:t>
            </a:r>
          </a:p>
          <a:p>
            <a:r>
              <a:rPr lang="en-US" dirty="0" smtClean="0"/>
              <a:t>Also provides a map with angle and scale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547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work is about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Needed to have local-civic firm because this is an extension to </a:t>
            </a:r>
            <a:r>
              <a:rPr lang="en-US" dirty="0" err="1" smtClean="0"/>
              <a:t>pidf</a:t>
            </a:r>
            <a:endParaRPr lang="en-US" dirty="0" smtClean="0"/>
          </a:p>
          <a:p>
            <a:r>
              <a:rPr lang="en-US" dirty="0" smtClean="0"/>
              <a:t>This version extends </a:t>
            </a:r>
            <a:r>
              <a:rPr lang="en-US" dirty="0" err="1" smtClean="0"/>
              <a:t>pidf</a:t>
            </a:r>
            <a:r>
              <a:rPr lang="en-US" dirty="0" smtClean="0"/>
              <a:t> in line with local-civic</a:t>
            </a:r>
          </a:p>
          <a:p>
            <a:r>
              <a:rPr lang="en-US" dirty="0" smtClean="0"/>
              <a:t>Adds dynamic location (orientation, speed, heading) offsets</a:t>
            </a:r>
          </a:p>
        </p:txBody>
      </p:sp>
    </p:spTree>
    <p:extLst>
      <p:ext uri="{BB962C8B-B14F-4D97-AF65-F5344CB8AC3E}">
        <p14:creationId xmlns:p14="http://schemas.microsoft.com/office/powerpoint/2010/main" val="3805800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for Working Group Last 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open items</a:t>
            </a:r>
          </a:p>
          <a:p>
            <a:r>
              <a:rPr lang="en-US" dirty="0" smtClean="0"/>
              <a:t>No unresolved comments</a:t>
            </a:r>
          </a:p>
          <a:p>
            <a:r>
              <a:rPr lang="en-US" dirty="0" smtClean="0"/>
              <a:t>No HOL blocking issues</a:t>
            </a:r>
          </a:p>
          <a:p>
            <a:r>
              <a:rPr lang="en-US" dirty="0" smtClean="0"/>
              <a:t>Let’s get this sucker out of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8364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99</TotalTime>
  <Words>171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draft-ietf-geopriv-relative-location-02</vt:lpstr>
      <vt:lpstr>Yeah, I know, you forgot what this does</vt:lpstr>
      <vt:lpstr>This work is about done</vt:lpstr>
      <vt:lpstr>Ready for Working Group Last Call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draft-geopriv-relative-location-</dc:title>
  <dc:creator>Brian Rosen</dc:creator>
  <cp:lastModifiedBy>Brian Rosen</cp:lastModifiedBy>
  <cp:revision>4</cp:revision>
  <dcterms:created xsi:type="dcterms:W3CDTF">2011-11-12T18:19:36Z</dcterms:created>
  <dcterms:modified xsi:type="dcterms:W3CDTF">2011-11-12T19:59:26Z</dcterms:modified>
</cp:coreProperties>
</file>