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7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3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4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3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39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1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7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0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1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2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4F085-4A23-464B-B567-8C67494E9D78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D59D8-49F3-409C-8E59-8313B2987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34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Jumbo Frame Deployment at Internet Exchange Points (IXPs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/>
              <a:t>draft-mlevy-ixp-jumboframes-00.txt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IETF 82</a:t>
            </a:r>
          </a:p>
          <a:p>
            <a:r>
              <a:rPr lang="en-US" dirty="0"/>
              <a:t>Taipei, Taiwan – 17th November 2011</a:t>
            </a:r>
          </a:p>
          <a:p>
            <a:r>
              <a:rPr lang="en-US" dirty="0"/>
              <a:t>Martin J. Levy, Director IPv6 Strategy</a:t>
            </a:r>
          </a:p>
          <a:p>
            <a:r>
              <a:rPr lang="en-US" dirty="0"/>
              <a:t>Hurricane </a:t>
            </a:r>
            <a:r>
              <a:rPr lang="en-US" dirty="0" smtClean="0"/>
              <a:t>Electric</a:t>
            </a:r>
          </a:p>
          <a:p>
            <a:r>
              <a:rPr lang="en-US" b="1" dirty="0"/>
              <a:t>Presented by:</a:t>
            </a:r>
          </a:p>
          <a:p>
            <a:r>
              <a:rPr lang="en-US" b="1" dirty="0"/>
              <a:t>Cathy Aronson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8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draft-mlevy-ixp-jumboframes-00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Abstract</a:t>
            </a:r>
          </a:p>
          <a:p>
            <a:pPr marL="0" indent="0">
              <a:buNone/>
            </a:pPr>
            <a:r>
              <a:rPr lang="en-US" dirty="0"/>
              <a:t>This document provides guidelines on how to deploy Jumbo Frame</a:t>
            </a:r>
          </a:p>
          <a:p>
            <a:pPr marL="0" indent="0">
              <a:buNone/>
            </a:pPr>
            <a:r>
              <a:rPr lang="en-US" dirty="0"/>
              <a:t>support on Internet Exchange Points (IXP). Jumbo Frame support</a:t>
            </a:r>
          </a:p>
          <a:p>
            <a:pPr marL="0" indent="0">
              <a:buNone/>
            </a:pPr>
            <a:r>
              <a:rPr lang="en-US" dirty="0"/>
              <a:t>allows packets larger than 1,500 Bytes to be passed between IXP</a:t>
            </a:r>
          </a:p>
          <a:p>
            <a:pPr marL="0" indent="0">
              <a:buNone/>
            </a:pPr>
            <a:r>
              <a:rPr lang="en-US" dirty="0"/>
              <a:t>customers over the IXPs layer 2 fabric. This document describes</a:t>
            </a:r>
          </a:p>
          <a:p>
            <a:pPr marL="0" indent="0">
              <a:buNone/>
            </a:pPr>
            <a:r>
              <a:rPr lang="en-US" dirty="0"/>
              <a:t>methods to enable Jumbo Frame support and keep in place existing</a:t>
            </a:r>
          </a:p>
          <a:p>
            <a:pPr marL="0" indent="0">
              <a:buNone/>
            </a:pPr>
            <a:r>
              <a:rPr lang="en-US" dirty="0"/>
              <a:t>1,500 Byte communications.</a:t>
            </a:r>
          </a:p>
          <a:p>
            <a:pPr marL="0" indent="0">
              <a:buNone/>
            </a:pPr>
            <a:r>
              <a:rPr lang="en-US" dirty="0"/>
              <a:t>This document strongly recommends that IXP operators choose 9,000</a:t>
            </a:r>
          </a:p>
          <a:p>
            <a:pPr marL="0" indent="0">
              <a:buNone/>
            </a:pPr>
            <a:r>
              <a:rPr lang="en-US" dirty="0"/>
              <a:t>Bytes for their Jumbo Frame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11219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draft-mlevy-ixp-jumboframes-00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Internet </a:t>
            </a:r>
            <a:r>
              <a:rPr lang="en-US" dirty="0"/>
              <a:t>Exchange Points (IXPs) are vital IP </a:t>
            </a:r>
            <a:r>
              <a:rPr lang="en-US" dirty="0" smtClean="0"/>
              <a:t>backbones interconnect</a:t>
            </a:r>
            <a:endParaRPr lang="en-US" dirty="0"/>
          </a:p>
          <a:p>
            <a:pPr lvl="1"/>
            <a:r>
              <a:rPr lang="en-US" dirty="0" smtClean="0"/>
              <a:t>All </a:t>
            </a:r>
            <a:r>
              <a:rPr lang="en-US" dirty="0"/>
              <a:t>IXPs are Ethernet layer-2 based these days</a:t>
            </a:r>
          </a:p>
          <a:p>
            <a:pPr lvl="1"/>
            <a:r>
              <a:rPr lang="en-US" dirty="0" smtClean="0"/>
              <a:t>99</a:t>
            </a:r>
            <a:r>
              <a:rPr lang="en-US" dirty="0"/>
              <a:t>% of IXPs default to 1,500 Bytes MTU (1,514 Frame)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few IXPs that run high MTUs (NETNOD &amp; NASA AIX)</a:t>
            </a:r>
          </a:p>
          <a:p>
            <a:r>
              <a:rPr lang="en-US" dirty="0" smtClean="0"/>
              <a:t>No </a:t>
            </a:r>
            <a:r>
              <a:rPr lang="en-US" dirty="0"/>
              <a:t>documentation exists on how IXPs should provide </a:t>
            </a:r>
            <a:r>
              <a:rPr lang="en-US" dirty="0" smtClean="0"/>
              <a:t>large MTU </a:t>
            </a:r>
            <a:r>
              <a:rPr lang="en-US" dirty="0"/>
              <a:t>services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standard on large MTU size</a:t>
            </a:r>
          </a:p>
          <a:p>
            <a:pPr lvl="1"/>
            <a:r>
              <a:rPr lang="en-US" dirty="0" smtClean="0"/>
              <a:t>Even </a:t>
            </a:r>
            <a:r>
              <a:rPr lang="en-US" dirty="0"/>
              <a:t>the name “Jumbo Frames” is agreed upon</a:t>
            </a:r>
          </a:p>
          <a:p>
            <a:r>
              <a:rPr lang="en-US" dirty="0" smtClean="0"/>
              <a:t>Draft </a:t>
            </a:r>
            <a:r>
              <a:rPr lang="en-US" dirty="0"/>
              <a:t>has written with input from various operators</a:t>
            </a:r>
          </a:p>
          <a:p>
            <a:pPr lvl="1"/>
            <a:r>
              <a:rPr lang="en-US" dirty="0" smtClean="0"/>
              <a:t>Been </a:t>
            </a:r>
            <a:r>
              <a:rPr lang="en-US" dirty="0"/>
              <a:t>“sitting around for nearly a year” mulling it over</a:t>
            </a:r>
          </a:p>
          <a:p>
            <a:pPr lvl="1"/>
            <a:r>
              <a:rPr lang="en-US" dirty="0" smtClean="0"/>
              <a:t>Sent </a:t>
            </a:r>
            <a:r>
              <a:rPr lang="en-US" dirty="0"/>
              <a:t>for review within IXP industry before submitting to IETF</a:t>
            </a:r>
          </a:p>
        </p:txBody>
      </p:sp>
    </p:spTree>
    <p:extLst>
      <p:ext uri="{BB962C8B-B14F-4D97-AF65-F5344CB8AC3E}">
        <p14:creationId xmlns:p14="http://schemas.microsoft.com/office/powerpoint/2010/main" val="375459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draft-mlevy-ixp-jumboframes-00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Points covered:</a:t>
            </a:r>
          </a:p>
          <a:p>
            <a:pPr lvl="1"/>
            <a:r>
              <a:rPr lang="en-US" dirty="0" smtClean="0"/>
              <a:t>Force </a:t>
            </a:r>
            <a:r>
              <a:rPr lang="en-US" dirty="0"/>
              <a:t>MTU to be consistent over layer-2 fabric</a:t>
            </a:r>
          </a:p>
          <a:p>
            <a:pPr lvl="1"/>
            <a:r>
              <a:rPr lang="en-US" dirty="0" smtClean="0"/>
              <a:t>Propose </a:t>
            </a:r>
            <a:r>
              <a:rPr lang="en-US" dirty="0"/>
              <a:t>a consistent MTU value – 9,000 Bytes</a:t>
            </a:r>
          </a:p>
          <a:p>
            <a:pPr lvl="1"/>
            <a:r>
              <a:rPr lang="en-US" dirty="0" smtClean="0"/>
              <a:t>Propose </a:t>
            </a:r>
            <a:r>
              <a:rPr lang="en-US" dirty="0"/>
              <a:t>various solutions to implement</a:t>
            </a:r>
          </a:p>
          <a:p>
            <a:pPr lvl="2"/>
            <a:r>
              <a:rPr lang="en-US" dirty="0" smtClean="0"/>
              <a:t>VLAN </a:t>
            </a:r>
            <a:r>
              <a:rPr lang="en-US" dirty="0"/>
              <a:t>based (NETNOD &amp; NASA AIX works)</a:t>
            </a:r>
          </a:p>
          <a:p>
            <a:pPr lvl="2"/>
            <a:r>
              <a:rPr lang="en-US" dirty="0" smtClean="0"/>
              <a:t>Duplicate </a:t>
            </a:r>
            <a:r>
              <a:rPr lang="en-US" dirty="0"/>
              <a:t>fabric hardware (too expensive!)</a:t>
            </a:r>
          </a:p>
          <a:p>
            <a:pPr lvl="1"/>
            <a:r>
              <a:rPr lang="en-US" dirty="0" smtClean="0"/>
              <a:t>Explain </a:t>
            </a:r>
            <a:r>
              <a:rPr lang="en-US" dirty="0"/>
              <a:t>how to do a “flag day” – all change at once!</a:t>
            </a:r>
          </a:p>
          <a:p>
            <a:pPr lvl="1"/>
            <a:r>
              <a:rPr lang="en-US" dirty="0" smtClean="0"/>
              <a:t>Explain </a:t>
            </a:r>
            <a:r>
              <a:rPr lang="en-US" dirty="0"/>
              <a:t>how to do BGP – prefer 9,000 Byte </a:t>
            </a:r>
            <a:r>
              <a:rPr lang="en-US" dirty="0" smtClean="0"/>
              <a:t>path</a:t>
            </a:r>
            <a:endParaRPr lang="en-US" dirty="0"/>
          </a:p>
          <a:p>
            <a:pPr lvl="1"/>
            <a:r>
              <a:rPr lang="en-US" dirty="0" smtClean="0"/>
              <a:t>Explain </a:t>
            </a:r>
            <a:r>
              <a:rPr lang="en-US" dirty="0"/>
              <a:t>pitfalls – misconfigured layer-2 failures</a:t>
            </a:r>
          </a:p>
        </p:txBody>
      </p:sp>
    </p:spTree>
    <p:extLst>
      <p:ext uri="{BB962C8B-B14F-4D97-AF65-F5344CB8AC3E}">
        <p14:creationId xmlns:p14="http://schemas.microsoft.com/office/powerpoint/2010/main" val="42157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draft-mlevy-ixp-jumboframes-00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Why 9,000 Bytes</a:t>
            </a:r>
            <a:r>
              <a:rPr lang="en-US" dirty="0" smtClean="0"/>
              <a:t>?</a:t>
            </a:r>
          </a:p>
          <a:p>
            <a:r>
              <a:rPr lang="en-US" dirty="0"/>
              <a:t>Too many choices for size based on h/w vendor or h/w version …</a:t>
            </a:r>
          </a:p>
          <a:p>
            <a:pPr lvl="1"/>
            <a:r>
              <a:rPr lang="en-US" dirty="0" smtClean="0"/>
              <a:t>9,000 </a:t>
            </a:r>
            <a:r>
              <a:rPr lang="en-US" dirty="0"/>
              <a:t>Bytes</a:t>
            </a:r>
          </a:p>
          <a:p>
            <a:pPr lvl="1"/>
            <a:r>
              <a:rPr lang="en-US" dirty="0" smtClean="0"/>
              <a:t>9,170 </a:t>
            </a:r>
            <a:r>
              <a:rPr lang="en-US" dirty="0"/>
              <a:t>Bytes</a:t>
            </a:r>
          </a:p>
          <a:p>
            <a:pPr lvl="1"/>
            <a:r>
              <a:rPr lang="en-US" dirty="0" smtClean="0"/>
              <a:t>9,174 </a:t>
            </a:r>
            <a:r>
              <a:rPr lang="en-US" dirty="0"/>
              <a:t>Bytes</a:t>
            </a:r>
          </a:p>
          <a:p>
            <a:pPr lvl="1"/>
            <a:r>
              <a:rPr lang="en-US" dirty="0" smtClean="0"/>
              <a:t>9,180 </a:t>
            </a:r>
            <a:r>
              <a:rPr lang="en-US" dirty="0"/>
              <a:t>Bytes</a:t>
            </a:r>
          </a:p>
          <a:p>
            <a:pPr lvl="1"/>
            <a:r>
              <a:rPr lang="en-US" dirty="0" smtClean="0"/>
              <a:t>9,192 </a:t>
            </a:r>
            <a:r>
              <a:rPr lang="en-US" dirty="0"/>
              <a:t>Bytes</a:t>
            </a:r>
          </a:p>
          <a:p>
            <a:pPr lvl="1"/>
            <a:r>
              <a:rPr lang="en-US" dirty="0" smtClean="0"/>
              <a:t>9,216 </a:t>
            </a:r>
            <a:r>
              <a:rPr lang="en-US" dirty="0"/>
              <a:t>Bytes</a:t>
            </a:r>
          </a:p>
          <a:p>
            <a:r>
              <a:rPr lang="en-US" dirty="0" smtClean="0"/>
              <a:t>The </a:t>
            </a:r>
            <a:r>
              <a:rPr lang="en-US" dirty="0"/>
              <a:t>number 9,000 is easy to remember – less confusion</a:t>
            </a:r>
          </a:p>
          <a:p>
            <a:pPr lvl="1"/>
            <a:r>
              <a:rPr lang="en-US" dirty="0" smtClean="0"/>
              <a:t>9,000 </a:t>
            </a:r>
            <a:r>
              <a:rPr lang="en-US" dirty="0"/>
              <a:t>Bytes – handle at least 8,192 Bytes user data plus TCP/IP header</a:t>
            </a:r>
          </a:p>
          <a:p>
            <a:r>
              <a:rPr lang="en-US" dirty="0" smtClean="0"/>
              <a:t>See </a:t>
            </a:r>
            <a:r>
              <a:rPr lang="en-US" dirty="0"/>
              <a:t>References in draft [JET2007]</a:t>
            </a:r>
          </a:p>
        </p:txBody>
      </p:sp>
    </p:spTree>
    <p:extLst>
      <p:ext uri="{BB962C8B-B14F-4D97-AF65-F5344CB8AC3E}">
        <p14:creationId xmlns:p14="http://schemas.microsoft.com/office/powerpoint/2010/main" val="11490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draft-mlevy-ixp-jumboframes-00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Large packets are needed for:</a:t>
            </a:r>
          </a:p>
          <a:p>
            <a:pPr lvl="1"/>
            <a:r>
              <a:rPr lang="en-US" dirty="0" smtClean="0"/>
              <a:t>Mass </a:t>
            </a:r>
            <a:r>
              <a:rPr lang="en-US" dirty="0"/>
              <a:t>Data Replication – datacenter X to datacenter Y</a:t>
            </a:r>
          </a:p>
          <a:p>
            <a:pPr lvl="1"/>
            <a:r>
              <a:rPr lang="en-US" dirty="0" smtClean="0"/>
              <a:t>Storage </a:t>
            </a:r>
            <a:r>
              <a:rPr lang="en-US" dirty="0"/>
              <a:t>– Amazon S3, MS Azure Storage, </a:t>
            </a:r>
            <a:r>
              <a:rPr lang="en-US" dirty="0" err="1"/>
              <a:t>iCloud</a:t>
            </a:r>
            <a:r>
              <a:rPr lang="en-US" dirty="0"/>
              <a:t> by Apple</a:t>
            </a:r>
          </a:p>
          <a:p>
            <a:pPr lvl="1"/>
            <a:r>
              <a:rPr lang="fr-FR" dirty="0" smtClean="0"/>
              <a:t>NNTP</a:t>
            </a:r>
            <a:r>
              <a:rPr lang="fr-FR" dirty="0"/>
              <a:t>, DNS zone </a:t>
            </a:r>
            <a:r>
              <a:rPr lang="fr-FR" dirty="0" err="1"/>
              <a:t>xfer’s</a:t>
            </a:r>
            <a:r>
              <a:rPr lang="fr-FR" dirty="0"/>
              <a:t>, </a:t>
            </a:r>
            <a:r>
              <a:rPr lang="fr-FR" dirty="0" err="1"/>
              <a:t>etc</a:t>
            </a:r>
            <a:endParaRPr lang="fr-FR" dirty="0"/>
          </a:p>
          <a:p>
            <a:r>
              <a:rPr lang="en-US" dirty="0" smtClean="0"/>
              <a:t>IXPs </a:t>
            </a:r>
            <a:r>
              <a:rPr lang="en-US" dirty="0"/>
              <a:t>are in the path for </a:t>
            </a:r>
            <a:r>
              <a:rPr lang="en-US" dirty="0" smtClean="0"/>
              <a:t>any-to-any communications</a:t>
            </a:r>
            <a:endParaRPr lang="en-US" dirty="0"/>
          </a:p>
          <a:p>
            <a:pPr lvl="1"/>
            <a:r>
              <a:rPr lang="en-US" dirty="0" smtClean="0"/>
              <a:t>This </a:t>
            </a:r>
            <a:r>
              <a:rPr lang="en-US" dirty="0"/>
              <a:t>draft addresses only ONE element within a data path</a:t>
            </a:r>
          </a:p>
          <a:p>
            <a:r>
              <a:rPr lang="en-US" dirty="0" smtClean="0"/>
              <a:t>Also </a:t>
            </a:r>
            <a:r>
              <a:rPr lang="en-US" dirty="0"/>
              <a:t>allows BGP sessions at IXPs to operate with large MSS</a:t>
            </a:r>
          </a:p>
        </p:txBody>
      </p:sp>
    </p:spTree>
    <p:extLst>
      <p:ext uri="{BB962C8B-B14F-4D97-AF65-F5344CB8AC3E}">
        <p14:creationId xmlns:p14="http://schemas.microsoft.com/office/powerpoint/2010/main" val="16622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draft-mlevy-ixp-jumboframes-00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Reason to submit to GROW: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purpose of the GROW is to consider the </a:t>
            </a:r>
            <a:r>
              <a:rPr lang="en-US" dirty="0" smtClean="0"/>
              <a:t>operational problems </a:t>
            </a:r>
            <a:r>
              <a:rPr lang="en-US" dirty="0"/>
              <a:t>associated with the IPv4 and IPv6 global </a:t>
            </a:r>
            <a:r>
              <a:rPr lang="en-US" dirty="0" smtClean="0"/>
              <a:t>routing systems</a:t>
            </a:r>
            <a:r>
              <a:rPr lang="en-US" dirty="0"/>
              <a:t>, …”</a:t>
            </a:r>
          </a:p>
          <a:p>
            <a:r>
              <a:rPr lang="en-US" dirty="0" smtClean="0"/>
              <a:t>Larger </a:t>
            </a:r>
            <a:r>
              <a:rPr lang="en-US" dirty="0"/>
              <a:t>MTU end-to-end traffic can optimize traffic </a:t>
            </a:r>
            <a:r>
              <a:rPr lang="en-US" dirty="0" smtClean="0"/>
              <a:t>flow and </a:t>
            </a:r>
            <a:r>
              <a:rPr lang="en-US" dirty="0"/>
              <a:t>reduce packet overhead</a:t>
            </a:r>
          </a:p>
          <a:p>
            <a:r>
              <a:rPr lang="en-US" dirty="0" smtClean="0"/>
              <a:t>IXPs </a:t>
            </a:r>
            <a:r>
              <a:rPr lang="en-US" dirty="0"/>
              <a:t>are a key part of the global routing system</a:t>
            </a:r>
          </a:p>
          <a:p>
            <a:r>
              <a:rPr lang="en-US" dirty="0" smtClean="0"/>
              <a:t>Then </a:t>
            </a:r>
            <a:r>
              <a:rPr lang="en-US" dirty="0"/>
              <a:t>– This draft seems to match!</a:t>
            </a:r>
          </a:p>
        </p:txBody>
      </p:sp>
    </p:spTree>
    <p:extLst>
      <p:ext uri="{BB962C8B-B14F-4D97-AF65-F5344CB8AC3E}">
        <p14:creationId xmlns:p14="http://schemas.microsoft.com/office/powerpoint/2010/main" val="36948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Contact:</a:t>
            </a:r>
          </a:p>
          <a:p>
            <a:pPr lvl="1"/>
            <a:r>
              <a:rPr lang="en-US" dirty="0"/>
              <a:t>Martin J. </a:t>
            </a:r>
            <a:r>
              <a:rPr lang="en-US" dirty="0" smtClean="0"/>
              <a:t>Levy</a:t>
            </a:r>
          </a:p>
          <a:p>
            <a:pPr lvl="1"/>
            <a:r>
              <a:rPr lang="en-US" dirty="0"/>
              <a:t>martin at he dot net</a:t>
            </a:r>
          </a:p>
        </p:txBody>
      </p:sp>
    </p:spTree>
    <p:extLst>
      <p:ext uri="{BB962C8B-B14F-4D97-AF65-F5344CB8AC3E}">
        <p14:creationId xmlns:p14="http://schemas.microsoft.com/office/powerpoint/2010/main" val="36724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480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Jumbo Frame Deployment at Internet Exchange Points (IXPs) draft-mlevy-ixp-jumboframes-00.txt</vt:lpstr>
      <vt:lpstr>draft-mlevy-ixp-jumboframes-00</vt:lpstr>
      <vt:lpstr>draft-mlevy-ixp-jumboframes-00</vt:lpstr>
      <vt:lpstr>draft-mlevy-ixp-jumboframes-00</vt:lpstr>
      <vt:lpstr>draft-mlevy-ixp-jumboframes-00</vt:lpstr>
      <vt:lpstr>draft-mlevy-ixp-jumboframes-00</vt:lpstr>
      <vt:lpstr>draft-mlevy-ixp-jumboframes-00</vt:lpstr>
      <vt:lpstr>Q&amp;A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Jumbo Frame Deployment at Internet Exchange Points (IXPs) draft-mlevy-ixp-jumboframes-00.txt</dc:title>
  <dc:creator>pds</dc:creator>
  <cp:lastModifiedBy>pds</cp:lastModifiedBy>
  <cp:revision>3</cp:revision>
  <dcterms:created xsi:type="dcterms:W3CDTF">2011-11-17T07:40:19Z</dcterms:created>
  <dcterms:modified xsi:type="dcterms:W3CDTF">2011-11-17T08:52:42Z</dcterms:modified>
</cp:coreProperties>
</file>