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4" r:id="rId2"/>
    <p:sldMasterId id="2147483652" r:id="rId3"/>
    <p:sldMasterId id="2147483657" r:id="rId4"/>
  </p:sldMasterIdLst>
  <p:notesMasterIdLst>
    <p:notesMasterId r:id="rId18"/>
  </p:notesMasterIdLst>
  <p:sldIdLst>
    <p:sldId id="256" r:id="rId5"/>
    <p:sldId id="266" r:id="rId6"/>
    <p:sldId id="286" r:id="rId7"/>
    <p:sldId id="290" r:id="rId8"/>
    <p:sldId id="302" r:id="rId9"/>
    <p:sldId id="303" r:id="rId10"/>
    <p:sldId id="304" r:id="rId11"/>
    <p:sldId id="298" r:id="rId12"/>
    <p:sldId id="311" r:id="rId13"/>
    <p:sldId id="312" r:id="rId14"/>
    <p:sldId id="313" r:id="rId15"/>
    <p:sldId id="285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99CC"/>
    <a:srgbClr val="009999"/>
    <a:srgbClr val="669900"/>
    <a:srgbClr val="CCFF99"/>
    <a:srgbClr val="CCCCFF"/>
    <a:srgbClr val="99CC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55" autoAdjust="0"/>
    <p:restoredTop sz="72445" autoAdjust="0"/>
  </p:normalViewPr>
  <p:slideViewPr>
    <p:cSldViewPr>
      <p:cViewPr>
        <p:scale>
          <a:sx n="70" d="100"/>
          <a:sy n="70" d="100"/>
        </p:scale>
        <p:origin x="-75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FB360-2A98-437C-9C60-3B9CB1FC97C1}" type="doc">
      <dgm:prSet loTypeId="urn:microsoft.com/office/officeart/2005/8/layout/hierarchy6" loCatId="hierarchy" qsTypeId="urn:microsoft.com/office/officeart/2005/8/quickstyle/3d4" qsCatId="3D" csTypeId="urn:microsoft.com/office/officeart/2005/8/colors/accent6_4" csCatId="accent6" phldr="1"/>
      <dgm:spPr/>
      <dgm:t>
        <a:bodyPr/>
        <a:lstStyle/>
        <a:p>
          <a:endParaRPr lang="zh-CN" altLang="en-US"/>
        </a:p>
      </dgm:t>
    </dgm:pt>
    <dgm:pt modelId="{820A8D3A-E55A-4164-AF1B-B70B618D3357}">
      <dgm:prSet phldrT="[文本]" custT="1"/>
      <dgm:spPr/>
      <dgm:t>
        <a:bodyPr/>
        <a:lstStyle/>
        <a:p>
          <a:r>
            <a:rPr lang="en-US" altLang="zh-CN" sz="800" dirty="0" smtClean="0"/>
            <a:t>Root</a:t>
          </a:r>
          <a:endParaRPr lang="zh-CN" altLang="en-US" sz="800" dirty="0"/>
        </a:p>
      </dgm:t>
    </dgm:pt>
    <dgm:pt modelId="{81BB2A70-D790-4BB5-86EA-10BA959C51CD}" type="parTrans" cxnId="{C76F8BD5-4F25-4774-886D-9E4407671387}">
      <dgm:prSet/>
      <dgm:spPr/>
      <dgm:t>
        <a:bodyPr/>
        <a:lstStyle/>
        <a:p>
          <a:endParaRPr lang="zh-CN" altLang="en-US" sz="800"/>
        </a:p>
      </dgm:t>
    </dgm:pt>
    <dgm:pt modelId="{A24E84DB-61E4-43F5-B9E4-7397F60639A6}" type="sibTrans" cxnId="{C76F8BD5-4F25-4774-886D-9E4407671387}">
      <dgm:prSet/>
      <dgm:spPr/>
      <dgm:t>
        <a:bodyPr/>
        <a:lstStyle/>
        <a:p>
          <a:endParaRPr lang="zh-CN" altLang="en-US" sz="800"/>
        </a:p>
      </dgm:t>
    </dgm:pt>
    <dgm:pt modelId="{41D98456-018F-4C05-82C7-5B812F55AE9B}">
      <dgm:prSet phldrT="[文本]" custT="1"/>
      <dgm:spPr/>
      <dgm:t>
        <a:bodyPr/>
        <a:lstStyle/>
        <a:p>
          <a:r>
            <a:rPr lang="en-US" altLang="zh-CN" sz="800" dirty="0" smtClean="0"/>
            <a:t>China</a:t>
          </a:r>
          <a:r>
            <a:rPr lang="zh-CN" altLang="en-US" sz="800" dirty="0" smtClean="0"/>
            <a:t> </a:t>
          </a:r>
          <a:endParaRPr lang="zh-CN" altLang="en-US" sz="800" dirty="0"/>
        </a:p>
      </dgm:t>
    </dgm:pt>
    <dgm:pt modelId="{FF842207-1D9F-4111-A394-4CA89E8F51D2}" type="parTrans" cxnId="{56FD6F01-E67C-4B03-A08D-029D37D180EA}">
      <dgm:prSet/>
      <dgm:spPr/>
      <dgm:t>
        <a:bodyPr/>
        <a:lstStyle/>
        <a:p>
          <a:endParaRPr lang="zh-CN" altLang="en-US" sz="800"/>
        </a:p>
      </dgm:t>
    </dgm:pt>
    <dgm:pt modelId="{2588B293-3B51-4353-A4F9-AF818F4D631F}" type="sibTrans" cxnId="{56FD6F01-E67C-4B03-A08D-029D37D180EA}">
      <dgm:prSet/>
      <dgm:spPr/>
      <dgm:t>
        <a:bodyPr/>
        <a:lstStyle/>
        <a:p>
          <a:endParaRPr lang="zh-CN" altLang="en-US" sz="800"/>
        </a:p>
      </dgm:t>
    </dgm:pt>
    <dgm:pt modelId="{8E59CEDE-9E32-4297-90FB-FE884884E8F1}">
      <dgm:prSet phldrT="[文本]" custT="1"/>
      <dgm:spPr/>
      <dgm:t>
        <a:bodyPr/>
        <a:lstStyle/>
        <a:p>
          <a:r>
            <a:rPr lang="en-US" altLang="zh-CN" sz="800" dirty="0" smtClean="0"/>
            <a:t>China Mobile</a:t>
          </a:r>
          <a:endParaRPr lang="zh-CN" altLang="en-US" sz="800" dirty="0"/>
        </a:p>
      </dgm:t>
    </dgm:pt>
    <dgm:pt modelId="{93EE795C-9FB9-4682-A8B0-E6D2122AF88B}" type="parTrans" cxnId="{8160CD8E-1A31-4F80-8D40-19E5F875DF87}">
      <dgm:prSet/>
      <dgm:spPr/>
      <dgm:t>
        <a:bodyPr/>
        <a:lstStyle/>
        <a:p>
          <a:endParaRPr lang="zh-CN" altLang="en-US" sz="800"/>
        </a:p>
      </dgm:t>
    </dgm:pt>
    <dgm:pt modelId="{0F81BBB7-013F-4DF8-B826-C99B4606C586}" type="sibTrans" cxnId="{8160CD8E-1A31-4F80-8D40-19E5F875DF87}">
      <dgm:prSet/>
      <dgm:spPr/>
      <dgm:t>
        <a:bodyPr/>
        <a:lstStyle/>
        <a:p>
          <a:endParaRPr lang="zh-CN" altLang="en-US" sz="800"/>
        </a:p>
      </dgm:t>
    </dgm:pt>
    <dgm:pt modelId="{07D8EBC0-745E-41B1-9AA7-38FE3F60FD7F}">
      <dgm:prSet phldrT="[文本]" custT="1"/>
      <dgm:spPr/>
      <dgm:t>
        <a:bodyPr/>
        <a:lstStyle/>
        <a:p>
          <a:endParaRPr lang="zh-CN" altLang="en-US" sz="800" dirty="0"/>
        </a:p>
      </dgm:t>
    </dgm:pt>
    <dgm:pt modelId="{124B4D2C-5215-4F95-A6FA-1C2B86310EE3}" type="parTrans" cxnId="{BF600FBE-080A-43B1-BFA1-C87CDC4DE12C}">
      <dgm:prSet/>
      <dgm:spPr/>
      <dgm:t>
        <a:bodyPr/>
        <a:lstStyle/>
        <a:p>
          <a:endParaRPr lang="zh-CN" altLang="en-US" sz="800"/>
        </a:p>
      </dgm:t>
    </dgm:pt>
    <dgm:pt modelId="{9DF5455D-7DD6-4BCD-9D04-AE87FF1F8495}" type="sibTrans" cxnId="{BF600FBE-080A-43B1-BFA1-C87CDC4DE12C}">
      <dgm:prSet/>
      <dgm:spPr/>
      <dgm:t>
        <a:bodyPr/>
        <a:lstStyle/>
        <a:p>
          <a:endParaRPr lang="zh-CN" altLang="en-US" sz="800"/>
        </a:p>
      </dgm:t>
    </dgm:pt>
    <dgm:pt modelId="{12787722-F7F6-4282-8789-B6FA658B481D}">
      <dgm:prSet phldrT="[文本]" custT="1"/>
      <dgm:spPr/>
      <dgm:t>
        <a:bodyPr/>
        <a:lstStyle/>
        <a:p>
          <a:r>
            <a:rPr lang="en-US" altLang="zh-CN" sz="800" dirty="0" smtClean="0"/>
            <a:t>America</a:t>
          </a:r>
          <a:endParaRPr lang="zh-CN" altLang="en-US" sz="800" dirty="0"/>
        </a:p>
      </dgm:t>
    </dgm:pt>
    <dgm:pt modelId="{067FF2EA-01E1-4776-9A6C-BDA2B71D13E5}" type="parTrans" cxnId="{C2594A71-CF24-4ECC-813A-F98078938605}">
      <dgm:prSet/>
      <dgm:spPr/>
      <dgm:t>
        <a:bodyPr/>
        <a:lstStyle/>
        <a:p>
          <a:endParaRPr lang="zh-CN" altLang="en-US" sz="800"/>
        </a:p>
      </dgm:t>
    </dgm:pt>
    <dgm:pt modelId="{D9F42160-026E-41E1-B9F8-AD9A5D34B623}" type="sibTrans" cxnId="{C2594A71-CF24-4ECC-813A-F98078938605}">
      <dgm:prSet/>
      <dgm:spPr/>
      <dgm:t>
        <a:bodyPr/>
        <a:lstStyle/>
        <a:p>
          <a:endParaRPr lang="zh-CN" altLang="en-US" sz="800"/>
        </a:p>
      </dgm:t>
    </dgm:pt>
    <dgm:pt modelId="{8DECD944-3173-4F0A-83B0-D0656EE8539B}">
      <dgm:prSet phldrT="[文本]" custT="1"/>
      <dgm:spPr/>
      <dgm:t>
        <a:bodyPr/>
        <a:lstStyle/>
        <a:p>
          <a:r>
            <a:rPr lang="en-US" altLang="zh-CN" sz="800" dirty="0" smtClean="0"/>
            <a:t>California</a:t>
          </a:r>
          <a:endParaRPr lang="zh-CN" altLang="en-US" sz="800" dirty="0"/>
        </a:p>
      </dgm:t>
    </dgm:pt>
    <dgm:pt modelId="{2CDED8F4-C94E-434F-9D3F-280C3C1AF71E}" type="parTrans" cxnId="{5EC1E1B9-5751-47D3-9E35-3C430A7E147A}">
      <dgm:prSet/>
      <dgm:spPr/>
      <dgm:t>
        <a:bodyPr/>
        <a:lstStyle/>
        <a:p>
          <a:endParaRPr lang="zh-CN" altLang="en-US" sz="800"/>
        </a:p>
      </dgm:t>
    </dgm:pt>
    <dgm:pt modelId="{422A6B8D-671C-468E-9978-6BA24BA0320E}" type="sibTrans" cxnId="{5EC1E1B9-5751-47D3-9E35-3C430A7E147A}">
      <dgm:prSet/>
      <dgm:spPr/>
      <dgm:t>
        <a:bodyPr/>
        <a:lstStyle/>
        <a:p>
          <a:endParaRPr lang="zh-CN" altLang="en-US" sz="800"/>
        </a:p>
      </dgm:t>
    </dgm:pt>
    <dgm:pt modelId="{2AE979C8-07AE-44C1-9FBC-79BE0FC46D25}">
      <dgm:prSet phldrT="[文本]" custT="1"/>
      <dgm:spPr/>
      <dgm:t>
        <a:bodyPr/>
        <a:lstStyle/>
        <a:p>
          <a:pPr algn="l"/>
          <a:r>
            <a:rPr lang="en-US" altLang="zh-CN" sz="800" dirty="0" smtClean="0"/>
            <a:t>IANN-like</a:t>
          </a:r>
          <a:endParaRPr lang="zh-CN" altLang="en-US" sz="800" dirty="0"/>
        </a:p>
      </dgm:t>
    </dgm:pt>
    <dgm:pt modelId="{F956DDF0-DAC0-4C9E-81B0-21AEC66836A4}" type="parTrans" cxnId="{9CDD64DC-E0D1-4278-8630-D2CE103892E3}">
      <dgm:prSet/>
      <dgm:spPr/>
      <dgm:t>
        <a:bodyPr/>
        <a:lstStyle/>
        <a:p>
          <a:endParaRPr lang="zh-CN" altLang="en-US" sz="800"/>
        </a:p>
      </dgm:t>
    </dgm:pt>
    <dgm:pt modelId="{8DE666AC-D64B-440A-98DC-FA3CFBFA0740}" type="sibTrans" cxnId="{9CDD64DC-E0D1-4278-8630-D2CE103892E3}">
      <dgm:prSet/>
      <dgm:spPr/>
      <dgm:t>
        <a:bodyPr/>
        <a:lstStyle/>
        <a:p>
          <a:endParaRPr lang="zh-CN" altLang="en-US" sz="800"/>
        </a:p>
      </dgm:t>
    </dgm:pt>
    <dgm:pt modelId="{4B0337A3-44E9-4A49-98B7-4556314BF509}">
      <dgm:prSet phldrT="[文本]" custT="1"/>
      <dgm:spPr/>
      <dgm:t>
        <a:bodyPr/>
        <a:lstStyle/>
        <a:p>
          <a:pPr algn="l"/>
          <a:r>
            <a:rPr lang="en-US" altLang="zh-CN" sz="800" dirty="0" smtClean="0"/>
            <a:t>Country level ID management system</a:t>
          </a:r>
          <a:endParaRPr lang="zh-CN" altLang="en-US" sz="800" dirty="0"/>
        </a:p>
      </dgm:t>
    </dgm:pt>
    <dgm:pt modelId="{4C122C67-223C-47BA-A564-48A0B86216BB}" type="parTrans" cxnId="{985A564E-07AA-43BB-AFC7-17DBA8B94035}">
      <dgm:prSet/>
      <dgm:spPr/>
      <dgm:t>
        <a:bodyPr/>
        <a:lstStyle/>
        <a:p>
          <a:endParaRPr lang="zh-CN" altLang="en-US" sz="800"/>
        </a:p>
      </dgm:t>
    </dgm:pt>
    <dgm:pt modelId="{A4EA8368-55A9-44BF-8C48-07D4E7B54F86}" type="sibTrans" cxnId="{985A564E-07AA-43BB-AFC7-17DBA8B94035}">
      <dgm:prSet/>
      <dgm:spPr/>
      <dgm:t>
        <a:bodyPr/>
        <a:lstStyle/>
        <a:p>
          <a:endParaRPr lang="zh-CN" altLang="en-US" sz="800"/>
        </a:p>
      </dgm:t>
    </dgm:pt>
    <dgm:pt modelId="{CAA55964-4279-48CD-BEC0-A9FFF1DF7233}">
      <dgm:prSet phldrT="[文本]" custT="1"/>
      <dgm:spPr/>
      <dgm:t>
        <a:bodyPr/>
        <a:lstStyle/>
        <a:p>
          <a:pPr algn="l"/>
          <a:r>
            <a:rPr lang="en-US" altLang="zh-CN" sz="800" dirty="0" smtClean="0"/>
            <a:t>National ID authority</a:t>
          </a:r>
          <a:endParaRPr lang="zh-CN" altLang="en-US" sz="800" dirty="0"/>
        </a:p>
      </dgm:t>
    </dgm:pt>
    <dgm:pt modelId="{753BB48F-D21C-4F91-A46B-F75588E72F65}" type="parTrans" cxnId="{19534490-351D-46CF-8598-2AF7F9DDC892}">
      <dgm:prSet/>
      <dgm:spPr/>
      <dgm:t>
        <a:bodyPr/>
        <a:lstStyle/>
        <a:p>
          <a:endParaRPr lang="zh-CN" altLang="en-US" sz="800"/>
        </a:p>
      </dgm:t>
    </dgm:pt>
    <dgm:pt modelId="{A7096011-C57A-470C-B92C-C59B6AC37D8F}" type="sibTrans" cxnId="{19534490-351D-46CF-8598-2AF7F9DDC892}">
      <dgm:prSet/>
      <dgm:spPr/>
      <dgm:t>
        <a:bodyPr/>
        <a:lstStyle/>
        <a:p>
          <a:endParaRPr lang="zh-CN" altLang="en-US" sz="800"/>
        </a:p>
      </dgm:t>
    </dgm:pt>
    <dgm:pt modelId="{48EE0566-9378-4F26-8F8E-DB8F71A3F455}">
      <dgm:prSet custT="1"/>
      <dgm:spPr/>
      <dgm:t>
        <a:bodyPr/>
        <a:lstStyle/>
        <a:p>
          <a:r>
            <a:rPr lang="en-US" altLang="zh-CN" sz="800" dirty="0" smtClean="0"/>
            <a:t>Japanese</a:t>
          </a:r>
          <a:endParaRPr lang="zh-CN" altLang="en-US" sz="800" dirty="0"/>
        </a:p>
      </dgm:t>
    </dgm:pt>
    <dgm:pt modelId="{465DA75D-9E76-422E-9D90-74A45E1ED35E}" type="parTrans" cxnId="{E9A7C1E6-0020-40F3-9883-97134E66777C}">
      <dgm:prSet/>
      <dgm:spPr/>
      <dgm:t>
        <a:bodyPr/>
        <a:lstStyle/>
        <a:p>
          <a:endParaRPr lang="zh-CN" altLang="en-US" sz="800"/>
        </a:p>
      </dgm:t>
    </dgm:pt>
    <dgm:pt modelId="{22DDF802-35D8-48A9-BFA9-E20C8E617B51}" type="sibTrans" cxnId="{E9A7C1E6-0020-40F3-9883-97134E66777C}">
      <dgm:prSet/>
      <dgm:spPr/>
      <dgm:t>
        <a:bodyPr/>
        <a:lstStyle/>
        <a:p>
          <a:endParaRPr lang="zh-CN" altLang="en-US" sz="800"/>
        </a:p>
      </dgm:t>
    </dgm:pt>
    <dgm:pt modelId="{B78933B2-8007-4323-A0EE-CBDA0B84F109}">
      <dgm:prSet custT="1"/>
      <dgm:spPr/>
      <dgm:t>
        <a:bodyPr/>
        <a:lstStyle/>
        <a:p>
          <a:r>
            <a:rPr lang="en-US" altLang="zh-CN" sz="800" dirty="0" smtClean="0"/>
            <a:t>…</a:t>
          </a:r>
          <a:endParaRPr lang="zh-CN" altLang="en-US" sz="800" dirty="0"/>
        </a:p>
      </dgm:t>
    </dgm:pt>
    <dgm:pt modelId="{4E54309C-0594-48DF-B2CC-2786BE60FF78}" type="parTrans" cxnId="{4A41BD37-55DC-4911-8351-A0CAA20CBCA4}">
      <dgm:prSet/>
      <dgm:spPr/>
      <dgm:t>
        <a:bodyPr/>
        <a:lstStyle/>
        <a:p>
          <a:endParaRPr lang="zh-CN" altLang="en-US" sz="800"/>
        </a:p>
      </dgm:t>
    </dgm:pt>
    <dgm:pt modelId="{1CBA48FF-A229-44C3-A904-29E5618F9818}" type="sibTrans" cxnId="{4A41BD37-55DC-4911-8351-A0CAA20CBCA4}">
      <dgm:prSet/>
      <dgm:spPr/>
      <dgm:t>
        <a:bodyPr/>
        <a:lstStyle/>
        <a:p>
          <a:endParaRPr lang="zh-CN" altLang="en-US" sz="800"/>
        </a:p>
      </dgm:t>
    </dgm:pt>
    <dgm:pt modelId="{50CFF06D-FD15-441F-9469-60D05B34CEB4}">
      <dgm:prSet custT="1"/>
      <dgm:spPr/>
      <dgm:t>
        <a:bodyPr/>
        <a:lstStyle/>
        <a:p>
          <a:r>
            <a:rPr lang="en-US" altLang="zh-CN" sz="800" dirty="0" smtClean="0"/>
            <a:t>…</a:t>
          </a:r>
          <a:endParaRPr lang="zh-CN" altLang="en-US" sz="800" dirty="0"/>
        </a:p>
      </dgm:t>
    </dgm:pt>
    <dgm:pt modelId="{94542F3A-524E-4B96-B3C6-C8BB4373D2F4}" type="parTrans" cxnId="{2A656AD6-8637-4B25-8794-ADE644063B21}">
      <dgm:prSet/>
      <dgm:spPr/>
      <dgm:t>
        <a:bodyPr/>
        <a:lstStyle/>
        <a:p>
          <a:endParaRPr lang="zh-CN" altLang="en-US" sz="800"/>
        </a:p>
      </dgm:t>
    </dgm:pt>
    <dgm:pt modelId="{58B3FCD2-5115-460E-806B-473B2428EDCB}" type="sibTrans" cxnId="{2A656AD6-8637-4B25-8794-ADE644063B21}">
      <dgm:prSet/>
      <dgm:spPr/>
      <dgm:t>
        <a:bodyPr/>
        <a:lstStyle/>
        <a:p>
          <a:endParaRPr lang="zh-CN" altLang="en-US" sz="800"/>
        </a:p>
      </dgm:t>
    </dgm:pt>
    <dgm:pt modelId="{8EB3613F-44EE-4822-B867-57EA91768B0E}">
      <dgm:prSet custT="1"/>
      <dgm:spPr/>
      <dgm:t>
        <a:bodyPr/>
        <a:lstStyle/>
        <a:p>
          <a:r>
            <a:rPr lang="en-US" altLang="zh-CN" sz="800" dirty="0" smtClean="0"/>
            <a:t>China</a:t>
          </a:r>
        </a:p>
        <a:p>
          <a:r>
            <a:rPr lang="en-US" altLang="zh-CN" sz="800" dirty="0" smtClean="0"/>
            <a:t>Telecom</a:t>
          </a:r>
          <a:endParaRPr lang="zh-CN" altLang="en-US" sz="800" dirty="0"/>
        </a:p>
      </dgm:t>
    </dgm:pt>
    <dgm:pt modelId="{D85A013A-55C2-41C6-A290-2266FF9F75C9}" type="parTrans" cxnId="{C36D5928-C191-4E67-8417-265A70B1AF3F}">
      <dgm:prSet/>
      <dgm:spPr/>
      <dgm:t>
        <a:bodyPr/>
        <a:lstStyle/>
        <a:p>
          <a:endParaRPr lang="zh-CN" altLang="en-US" sz="800"/>
        </a:p>
      </dgm:t>
    </dgm:pt>
    <dgm:pt modelId="{76B404A2-22DF-4716-8276-30A3EF17F2FF}" type="sibTrans" cxnId="{C36D5928-C191-4E67-8417-265A70B1AF3F}">
      <dgm:prSet/>
      <dgm:spPr/>
      <dgm:t>
        <a:bodyPr/>
        <a:lstStyle/>
        <a:p>
          <a:endParaRPr lang="zh-CN" altLang="en-US" sz="800"/>
        </a:p>
      </dgm:t>
    </dgm:pt>
    <dgm:pt modelId="{5952F1EF-924F-4B36-B332-F61B5525C022}">
      <dgm:prSet custT="1"/>
      <dgm:spPr/>
      <dgm:t>
        <a:bodyPr/>
        <a:lstStyle/>
        <a:p>
          <a:endParaRPr lang="zh-CN" altLang="en-US" sz="800" dirty="0"/>
        </a:p>
      </dgm:t>
    </dgm:pt>
    <dgm:pt modelId="{8064F8ED-3126-4537-B988-79E18BB028E9}" type="parTrans" cxnId="{A2562F68-A5A4-4050-9E4E-38232C841DF8}">
      <dgm:prSet/>
      <dgm:spPr/>
      <dgm:t>
        <a:bodyPr/>
        <a:lstStyle/>
        <a:p>
          <a:endParaRPr lang="zh-CN" altLang="en-US" sz="800"/>
        </a:p>
      </dgm:t>
    </dgm:pt>
    <dgm:pt modelId="{5AFCE906-0CAB-4DC0-8908-FB005CD486C5}" type="sibTrans" cxnId="{A2562F68-A5A4-4050-9E4E-38232C841DF8}">
      <dgm:prSet/>
      <dgm:spPr/>
      <dgm:t>
        <a:bodyPr/>
        <a:lstStyle/>
        <a:p>
          <a:endParaRPr lang="zh-CN" altLang="en-US" sz="800"/>
        </a:p>
      </dgm:t>
    </dgm:pt>
    <dgm:pt modelId="{618297A1-7C38-4C54-9DD6-BAD8C74A1B68}">
      <dgm:prSet custT="1"/>
      <dgm:spPr/>
      <dgm:t>
        <a:bodyPr/>
        <a:lstStyle/>
        <a:p>
          <a:r>
            <a:rPr lang="en-US" altLang="zh-CN" sz="800" baseline="0" dirty="0" smtClean="0"/>
            <a:t>…</a:t>
          </a:r>
          <a:endParaRPr lang="zh-CN" altLang="en-US" sz="800" baseline="0" dirty="0"/>
        </a:p>
      </dgm:t>
    </dgm:pt>
    <dgm:pt modelId="{B5A62620-195F-4923-8DD8-D0101B8E3A2A}" type="parTrans" cxnId="{EC5A6797-9AA9-4596-B12F-2909845E9372}">
      <dgm:prSet/>
      <dgm:spPr/>
      <dgm:t>
        <a:bodyPr/>
        <a:lstStyle/>
        <a:p>
          <a:endParaRPr lang="zh-CN" altLang="en-US" sz="800"/>
        </a:p>
      </dgm:t>
    </dgm:pt>
    <dgm:pt modelId="{222B293E-327A-4899-B6AB-0BBB16285899}" type="sibTrans" cxnId="{EC5A6797-9AA9-4596-B12F-2909845E9372}">
      <dgm:prSet/>
      <dgm:spPr/>
      <dgm:t>
        <a:bodyPr/>
        <a:lstStyle/>
        <a:p>
          <a:endParaRPr lang="zh-CN" altLang="en-US" sz="800"/>
        </a:p>
      </dgm:t>
    </dgm:pt>
    <dgm:pt modelId="{76C07208-DCE5-438C-AC76-D3C8DAAE6388}">
      <dgm:prSet custT="1"/>
      <dgm:spPr/>
      <dgm:t>
        <a:bodyPr/>
        <a:lstStyle/>
        <a:p>
          <a:r>
            <a:rPr lang="en-US" altLang="zh-CN" sz="800" dirty="0" smtClean="0"/>
            <a:t>Beijing</a:t>
          </a:r>
          <a:endParaRPr lang="zh-CN" altLang="en-US" sz="800" dirty="0"/>
        </a:p>
      </dgm:t>
    </dgm:pt>
    <dgm:pt modelId="{65780CA3-337D-42B7-B62E-9D4030F6DAF3}" type="parTrans" cxnId="{A3855476-A8E6-4A55-93C8-CCB4080AF63A}">
      <dgm:prSet/>
      <dgm:spPr/>
      <dgm:t>
        <a:bodyPr/>
        <a:lstStyle/>
        <a:p>
          <a:endParaRPr lang="zh-CN" altLang="en-US" sz="800"/>
        </a:p>
      </dgm:t>
    </dgm:pt>
    <dgm:pt modelId="{8311940B-BFE3-4186-9F99-EB25719837CC}" type="sibTrans" cxnId="{A3855476-A8E6-4A55-93C8-CCB4080AF63A}">
      <dgm:prSet/>
      <dgm:spPr/>
      <dgm:t>
        <a:bodyPr/>
        <a:lstStyle/>
        <a:p>
          <a:endParaRPr lang="zh-CN" altLang="en-US" sz="800"/>
        </a:p>
      </dgm:t>
    </dgm:pt>
    <dgm:pt modelId="{0EE2A4CD-D4BD-4C78-A645-B9FEA4EE155D}">
      <dgm:prSet phldrT="[文本]" custT="1"/>
      <dgm:spPr/>
      <dgm:t>
        <a:bodyPr/>
        <a:lstStyle/>
        <a:p>
          <a:r>
            <a:rPr lang="en-US" altLang="zh-CN" sz="800" dirty="0" smtClean="0"/>
            <a:t>National ID authority</a:t>
          </a:r>
          <a:endParaRPr lang="zh-CN" altLang="en-US" sz="800" dirty="0"/>
        </a:p>
      </dgm:t>
    </dgm:pt>
    <dgm:pt modelId="{642CDF04-2235-4152-9C50-7CF6D69226ED}" type="parTrans" cxnId="{062ADD6A-8DF1-456A-9D01-519E6E4065F0}">
      <dgm:prSet/>
      <dgm:spPr/>
      <dgm:t>
        <a:bodyPr/>
        <a:lstStyle/>
        <a:p>
          <a:endParaRPr lang="zh-CN" altLang="en-US" sz="800"/>
        </a:p>
      </dgm:t>
    </dgm:pt>
    <dgm:pt modelId="{1D8E0D4C-8C16-4CBF-A087-C7E1DD9DFD14}" type="sibTrans" cxnId="{062ADD6A-8DF1-456A-9D01-519E6E4065F0}">
      <dgm:prSet/>
      <dgm:spPr/>
      <dgm:t>
        <a:bodyPr/>
        <a:lstStyle/>
        <a:p>
          <a:endParaRPr lang="zh-CN" altLang="en-US" sz="800"/>
        </a:p>
      </dgm:t>
    </dgm:pt>
    <dgm:pt modelId="{51FD402B-85DD-495B-9B66-0328925BE539}">
      <dgm:prSet custT="1"/>
      <dgm:spPr/>
      <dgm:t>
        <a:bodyPr/>
        <a:lstStyle/>
        <a:p>
          <a:r>
            <a:rPr lang="en-US" altLang="zh-CN" sz="800" dirty="0" smtClean="0"/>
            <a:t>Shanghai</a:t>
          </a:r>
          <a:endParaRPr lang="zh-CN" altLang="en-US" sz="800" dirty="0"/>
        </a:p>
      </dgm:t>
    </dgm:pt>
    <dgm:pt modelId="{8F44E80B-2B3B-4C61-B79F-DE26B563CCAA}" type="parTrans" cxnId="{6F477950-A252-471B-BDE0-B85D18E5FC20}">
      <dgm:prSet/>
      <dgm:spPr/>
      <dgm:t>
        <a:bodyPr/>
        <a:lstStyle/>
        <a:p>
          <a:endParaRPr lang="zh-CN" altLang="en-US" sz="800"/>
        </a:p>
      </dgm:t>
    </dgm:pt>
    <dgm:pt modelId="{2C5A8363-D8F6-4C13-9632-453257258A45}" type="sibTrans" cxnId="{6F477950-A252-471B-BDE0-B85D18E5FC20}">
      <dgm:prSet/>
      <dgm:spPr/>
      <dgm:t>
        <a:bodyPr/>
        <a:lstStyle/>
        <a:p>
          <a:endParaRPr lang="zh-CN" altLang="en-US" sz="800"/>
        </a:p>
      </dgm:t>
    </dgm:pt>
    <dgm:pt modelId="{4B1E5226-5098-417F-8C80-97784DB91042}">
      <dgm:prSet custT="1"/>
      <dgm:spPr/>
      <dgm:t>
        <a:bodyPr/>
        <a:lstStyle/>
        <a:p>
          <a:r>
            <a:rPr lang="en-US" altLang="zh-CN" sz="800" dirty="0" smtClean="0"/>
            <a:t>…</a:t>
          </a:r>
          <a:endParaRPr lang="zh-CN" altLang="en-US" sz="800" dirty="0"/>
        </a:p>
      </dgm:t>
    </dgm:pt>
    <dgm:pt modelId="{7D8D8F6F-D2BB-4389-825D-1E2314E206C1}" type="parTrans" cxnId="{19F8E2BB-888E-4040-BD01-B985B62D998D}">
      <dgm:prSet/>
      <dgm:spPr/>
      <dgm:t>
        <a:bodyPr/>
        <a:lstStyle/>
        <a:p>
          <a:endParaRPr lang="zh-CN" altLang="en-US" sz="800"/>
        </a:p>
      </dgm:t>
    </dgm:pt>
    <dgm:pt modelId="{F502C267-8033-4B19-876D-6587A0B98E92}" type="sibTrans" cxnId="{19F8E2BB-888E-4040-BD01-B985B62D998D}">
      <dgm:prSet/>
      <dgm:spPr/>
      <dgm:t>
        <a:bodyPr/>
        <a:lstStyle/>
        <a:p>
          <a:endParaRPr lang="zh-CN" altLang="en-US" sz="800"/>
        </a:p>
      </dgm:t>
    </dgm:pt>
    <dgm:pt modelId="{9C550ECB-EE33-4DF1-97C5-7DAF137017A2}" type="pres">
      <dgm:prSet presAssocID="{A5FFB360-2A98-437C-9C60-3B9CB1FC97C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F2C301D-CC51-403C-9ABA-FEE05E995FF5}" type="pres">
      <dgm:prSet presAssocID="{A5FFB360-2A98-437C-9C60-3B9CB1FC97C1}" presName="hierFlow" presStyleCnt="0"/>
      <dgm:spPr/>
    </dgm:pt>
    <dgm:pt modelId="{7ADD1AA8-2C17-4E51-817A-D563C9E3DD42}" type="pres">
      <dgm:prSet presAssocID="{A5FFB360-2A98-437C-9C60-3B9CB1FC97C1}" presName="firstBuf" presStyleCnt="0"/>
      <dgm:spPr/>
    </dgm:pt>
    <dgm:pt modelId="{A11C01EC-C7F1-4972-B806-B3032B5B316D}" type="pres">
      <dgm:prSet presAssocID="{A5FFB360-2A98-437C-9C60-3B9CB1FC97C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42A5773-19A5-4F66-9B18-1583F773E5BE}" type="pres">
      <dgm:prSet presAssocID="{820A8D3A-E55A-4164-AF1B-B70B618D3357}" presName="Name14" presStyleCnt="0"/>
      <dgm:spPr/>
    </dgm:pt>
    <dgm:pt modelId="{9C9B1A14-7FE0-446A-9675-9692D236C652}" type="pres">
      <dgm:prSet presAssocID="{820A8D3A-E55A-4164-AF1B-B70B618D3357}" presName="level1Shape" presStyleLbl="node0" presStyleIdx="0" presStyleCnt="1" custScaleY="19182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FBA1BD9-3ABA-4096-A0DF-73DBAB7D8830}" type="pres">
      <dgm:prSet presAssocID="{820A8D3A-E55A-4164-AF1B-B70B618D3357}" presName="hierChild2" presStyleCnt="0"/>
      <dgm:spPr/>
    </dgm:pt>
    <dgm:pt modelId="{AC9461A0-C0F0-4E30-8835-A6428C3C03D4}" type="pres">
      <dgm:prSet presAssocID="{FF842207-1D9F-4111-A394-4CA89E8F51D2}" presName="Name19" presStyleLbl="parChTrans1D2" presStyleIdx="0" presStyleCnt="4" custScaleY="2000000"/>
      <dgm:spPr/>
      <dgm:t>
        <a:bodyPr/>
        <a:lstStyle/>
        <a:p>
          <a:endParaRPr lang="zh-CN" altLang="en-US"/>
        </a:p>
      </dgm:t>
    </dgm:pt>
    <dgm:pt modelId="{57678C7C-2A80-4885-A520-4A51061271FB}" type="pres">
      <dgm:prSet presAssocID="{41D98456-018F-4C05-82C7-5B812F55AE9B}" presName="Name21" presStyleCnt="0"/>
      <dgm:spPr/>
    </dgm:pt>
    <dgm:pt modelId="{E2DCB383-7EF7-428F-99C6-5E07DA75FFF4}" type="pres">
      <dgm:prSet presAssocID="{41D98456-018F-4C05-82C7-5B812F55AE9B}" presName="level2Shape" presStyleLbl="node2" presStyleIdx="0" presStyleCnt="4" custScaleY="191822"/>
      <dgm:spPr/>
      <dgm:t>
        <a:bodyPr/>
        <a:lstStyle/>
        <a:p>
          <a:endParaRPr lang="zh-CN" altLang="en-US"/>
        </a:p>
      </dgm:t>
    </dgm:pt>
    <dgm:pt modelId="{9D9875DA-F89D-401F-8A95-C139589980DD}" type="pres">
      <dgm:prSet presAssocID="{41D98456-018F-4C05-82C7-5B812F55AE9B}" presName="hierChild3" presStyleCnt="0"/>
      <dgm:spPr/>
    </dgm:pt>
    <dgm:pt modelId="{CC3789E4-C6A6-492E-ABC7-85DEE9302C4D}" type="pres">
      <dgm:prSet presAssocID="{93EE795C-9FB9-4682-A8B0-E6D2122AF88B}" presName="Name19" presStyleLbl="parChTrans1D3" presStyleIdx="0" presStyleCnt="7" custScaleY="2000000"/>
      <dgm:spPr/>
      <dgm:t>
        <a:bodyPr/>
        <a:lstStyle/>
        <a:p>
          <a:endParaRPr lang="zh-CN" altLang="en-US"/>
        </a:p>
      </dgm:t>
    </dgm:pt>
    <dgm:pt modelId="{C6766D2F-CA77-4C16-BA08-8A727F64542A}" type="pres">
      <dgm:prSet presAssocID="{8E59CEDE-9E32-4297-90FB-FE884884E8F1}" presName="Name21" presStyleCnt="0"/>
      <dgm:spPr/>
    </dgm:pt>
    <dgm:pt modelId="{3031A4FE-A5B7-43C5-B35C-4E341A6A1A21}" type="pres">
      <dgm:prSet presAssocID="{8E59CEDE-9E32-4297-90FB-FE884884E8F1}" presName="level2Shape" presStyleLbl="node3" presStyleIdx="0" presStyleCnt="7" custScaleX="176154" custScaleY="191822"/>
      <dgm:spPr/>
      <dgm:t>
        <a:bodyPr/>
        <a:lstStyle/>
        <a:p>
          <a:endParaRPr lang="zh-CN" altLang="en-US"/>
        </a:p>
      </dgm:t>
    </dgm:pt>
    <dgm:pt modelId="{39655309-AD60-49DA-97C5-1987425BF69B}" type="pres">
      <dgm:prSet presAssocID="{8E59CEDE-9E32-4297-90FB-FE884884E8F1}" presName="hierChild3" presStyleCnt="0"/>
      <dgm:spPr/>
    </dgm:pt>
    <dgm:pt modelId="{D597375F-1E28-4EEA-8474-44CEBCADE9DF}" type="pres">
      <dgm:prSet presAssocID="{65780CA3-337D-42B7-B62E-9D4030F6DAF3}" presName="Name19" presStyleLbl="parChTrans1D4" presStyleIdx="0" presStyleCnt="3" custScaleY="2000000"/>
      <dgm:spPr/>
      <dgm:t>
        <a:bodyPr/>
        <a:lstStyle/>
        <a:p>
          <a:endParaRPr lang="zh-CN" altLang="en-US"/>
        </a:p>
      </dgm:t>
    </dgm:pt>
    <dgm:pt modelId="{70A95F0C-60E0-48F6-9F14-2C237B20073C}" type="pres">
      <dgm:prSet presAssocID="{76C07208-DCE5-438C-AC76-D3C8DAAE6388}" presName="Name21" presStyleCnt="0"/>
      <dgm:spPr/>
    </dgm:pt>
    <dgm:pt modelId="{E1898E3C-EE6E-4A74-8C7A-73AD8C1A5700}" type="pres">
      <dgm:prSet presAssocID="{76C07208-DCE5-438C-AC76-D3C8DAAE6388}" presName="level2Shape" presStyleLbl="node4" presStyleIdx="0" presStyleCnt="3" custScaleX="124639" custScaleY="191822"/>
      <dgm:spPr/>
      <dgm:t>
        <a:bodyPr/>
        <a:lstStyle/>
        <a:p>
          <a:endParaRPr lang="zh-CN" altLang="en-US"/>
        </a:p>
      </dgm:t>
    </dgm:pt>
    <dgm:pt modelId="{217BE311-5AEC-4335-BFAB-128FAB25C11D}" type="pres">
      <dgm:prSet presAssocID="{76C07208-DCE5-438C-AC76-D3C8DAAE6388}" presName="hierChild3" presStyleCnt="0"/>
      <dgm:spPr/>
    </dgm:pt>
    <dgm:pt modelId="{21A91B34-F900-42D4-8483-E5ABCA9A7FB1}" type="pres">
      <dgm:prSet presAssocID="{8F44E80B-2B3B-4C61-B79F-DE26B563CCAA}" presName="Name19" presStyleLbl="parChTrans1D4" presStyleIdx="1" presStyleCnt="3" custScaleY="2000000"/>
      <dgm:spPr/>
      <dgm:t>
        <a:bodyPr/>
        <a:lstStyle/>
        <a:p>
          <a:endParaRPr lang="zh-CN" altLang="en-US"/>
        </a:p>
      </dgm:t>
    </dgm:pt>
    <dgm:pt modelId="{CB817733-92A5-40B9-9A9D-89BC2B19E0A0}" type="pres">
      <dgm:prSet presAssocID="{51FD402B-85DD-495B-9B66-0328925BE539}" presName="Name21" presStyleCnt="0"/>
      <dgm:spPr/>
    </dgm:pt>
    <dgm:pt modelId="{A92F0194-0657-45F1-AEE7-E35B679944C3}" type="pres">
      <dgm:prSet presAssocID="{51FD402B-85DD-495B-9B66-0328925BE539}" presName="level2Shape" presStyleLbl="node4" presStyleIdx="1" presStyleCnt="3" custScaleX="212200" custScaleY="191822"/>
      <dgm:spPr/>
      <dgm:t>
        <a:bodyPr/>
        <a:lstStyle/>
        <a:p>
          <a:endParaRPr lang="zh-CN" altLang="en-US"/>
        </a:p>
      </dgm:t>
    </dgm:pt>
    <dgm:pt modelId="{5DA477F8-47FC-42BC-BEFB-5E4582A7C633}" type="pres">
      <dgm:prSet presAssocID="{51FD402B-85DD-495B-9B66-0328925BE539}" presName="hierChild3" presStyleCnt="0"/>
      <dgm:spPr/>
    </dgm:pt>
    <dgm:pt modelId="{D2ECCDB6-3DC4-4A3E-A54B-E718D1EB9B1A}" type="pres">
      <dgm:prSet presAssocID="{7D8D8F6F-D2BB-4389-825D-1E2314E206C1}" presName="Name19" presStyleLbl="parChTrans1D4" presStyleIdx="2" presStyleCnt="3" custScaleY="2000000"/>
      <dgm:spPr/>
      <dgm:t>
        <a:bodyPr/>
        <a:lstStyle/>
        <a:p>
          <a:endParaRPr lang="zh-CN" altLang="en-US"/>
        </a:p>
      </dgm:t>
    </dgm:pt>
    <dgm:pt modelId="{28E76362-E9C6-4455-9ED1-DC856B1A3EBC}" type="pres">
      <dgm:prSet presAssocID="{4B1E5226-5098-417F-8C80-97784DB91042}" presName="Name21" presStyleCnt="0"/>
      <dgm:spPr/>
    </dgm:pt>
    <dgm:pt modelId="{6351E4A1-0ED7-4DAD-8961-4870125FFEBC}" type="pres">
      <dgm:prSet presAssocID="{4B1E5226-5098-417F-8C80-97784DB91042}" presName="level2Shape" presStyleLbl="node4" presStyleIdx="2" presStyleCnt="3" custScaleX="177445" custScaleY="191822"/>
      <dgm:spPr/>
      <dgm:t>
        <a:bodyPr/>
        <a:lstStyle/>
        <a:p>
          <a:endParaRPr lang="zh-CN" altLang="en-US"/>
        </a:p>
      </dgm:t>
    </dgm:pt>
    <dgm:pt modelId="{635657F1-213B-4A6B-B1ED-4AB852841A86}" type="pres">
      <dgm:prSet presAssocID="{4B1E5226-5098-417F-8C80-97784DB91042}" presName="hierChild3" presStyleCnt="0"/>
      <dgm:spPr/>
    </dgm:pt>
    <dgm:pt modelId="{DD3D7EC2-88BF-4E0F-80BD-412579D58495}" type="pres">
      <dgm:prSet presAssocID="{D85A013A-55C2-41C6-A290-2266FF9F75C9}" presName="Name19" presStyleLbl="parChTrans1D3" presStyleIdx="1" presStyleCnt="7" custScaleY="2000000"/>
      <dgm:spPr/>
      <dgm:t>
        <a:bodyPr/>
        <a:lstStyle/>
        <a:p>
          <a:endParaRPr lang="zh-CN" altLang="en-US"/>
        </a:p>
      </dgm:t>
    </dgm:pt>
    <dgm:pt modelId="{9C685903-3AEB-47A5-BF3F-5BA60F641C1A}" type="pres">
      <dgm:prSet presAssocID="{8EB3613F-44EE-4822-B867-57EA91768B0E}" presName="Name21" presStyleCnt="0"/>
      <dgm:spPr/>
    </dgm:pt>
    <dgm:pt modelId="{32D1929F-9DAD-4ED0-B295-55B5327E87B2}" type="pres">
      <dgm:prSet presAssocID="{8EB3613F-44EE-4822-B867-57EA91768B0E}" presName="level2Shape" presStyleLbl="node3" presStyleIdx="1" presStyleCnt="7" custScaleY="191822"/>
      <dgm:spPr/>
      <dgm:t>
        <a:bodyPr/>
        <a:lstStyle/>
        <a:p>
          <a:endParaRPr lang="zh-CN" altLang="en-US"/>
        </a:p>
      </dgm:t>
    </dgm:pt>
    <dgm:pt modelId="{EE06CFAE-8BFB-4F99-8B90-D4BCCA249821}" type="pres">
      <dgm:prSet presAssocID="{8EB3613F-44EE-4822-B867-57EA91768B0E}" presName="hierChild3" presStyleCnt="0"/>
      <dgm:spPr/>
    </dgm:pt>
    <dgm:pt modelId="{D68DCBE2-7447-4270-81DC-AE9C6CB49A43}" type="pres">
      <dgm:prSet presAssocID="{94542F3A-524E-4B96-B3C6-C8BB4373D2F4}" presName="Name19" presStyleLbl="parChTrans1D3" presStyleIdx="2" presStyleCnt="7" custScaleY="2000000"/>
      <dgm:spPr/>
      <dgm:t>
        <a:bodyPr/>
        <a:lstStyle/>
        <a:p>
          <a:endParaRPr lang="zh-CN" altLang="en-US"/>
        </a:p>
      </dgm:t>
    </dgm:pt>
    <dgm:pt modelId="{A074ADEF-86FE-4FF1-A4CD-5D75BF26E057}" type="pres">
      <dgm:prSet presAssocID="{50CFF06D-FD15-441F-9469-60D05B34CEB4}" presName="Name21" presStyleCnt="0"/>
      <dgm:spPr/>
    </dgm:pt>
    <dgm:pt modelId="{D0EB776D-52E1-43F7-B2C9-9EF12D498FB4}" type="pres">
      <dgm:prSet presAssocID="{50CFF06D-FD15-441F-9469-60D05B34CEB4}" presName="level2Shape" presStyleLbl="node3" presStyleIdx="2" presStyleCnt="7" custScaleY="191822" custLinFactNeighborX="-3717" custLinFactNeighborY="375"/>
      <dgm:spPr/>
      <dgm:t>
        <a:bodyPr/>
        <a:lstStyle/>
        <a:p>
          <a:endParaRPr lang="zh-CN" altLang="en-US"/>
        </a:p>
      </dgm:t>
    </dgm:pt>
    <dgm:pt modelId="{321545A0-83D1-40F3-9551-14FCD36E475A}" type="pres">
      <dgm:prSet presAssocID="{50CFF06D-FD15-441F-9469-60D05B34CEB4}" presName="hierChild3" presStyleCnt="0"/>
      <dgm:spPr/>
    </dgm:pt>
    <dgm:pt modelId="{437F9B5E-41A1-45DC-9EB8-7DD008D305CB}" type="pres">
      <dgm:prSet presAssocID="{124B4D2C-5215-4F95-A6FA-1C2B86310EE3}" presName="Name19" presStyleLbl="parChTrans1D3" presStyleIdx="3" presStyleCnt="7" custScaleY="2000000"/>
      <dgm:spPr/>
      <dgm:t>
        <a:bodyPr/>
        <a:lstStyle/>
        <a:p>
          <a:endParaRPr lang="zh-CN" altLang="en-US"/>
        </a:p>
      </dgm:t>
    </dgm:pt>
    <dgm:pt modelId="{D1A1AAD8-6BFE-4C1E-8AA2-48F0728B6AFF}" type="pres">
      <dgm:prSet presAssocID="{07D8EBC0-745E-41B1-9AA7-38FE3F60FD7F}" presName="Name21" presStyleCnt="0"/>
      <dgm:spPr/>
    </dgm:pt>
    <dgm:pt modelId="{AD80659E-A764-4316-A363-64D269409172}" type="pres">
      <dgm:prSet presAssocID="{07D8EBC0-745E-41B1-9AA7-38FE3F60FD7F}" presName="level2Shape" presStyleLbl="node3" presStyleIdx="3" presStyleCnt="7" custScaleY="191822"/>
      <dgm:spPr/>
      <dgm:t>
        <a:bodyPr/>
        <a:lstStyle/>
        <a:p>
          <a:endParaRPr lang="zh-CN" altLang="en-US"/>
        </a:p>
      </dgm:t>
    </dgm:pt>
    <dgm:pt modelId="{5F7D2307-E551-4083-900F-E1D9A084A179}" type="pres">
      <dgm:prSet presAssocID="{07D8EBC0-745E-41B1-9AA7-38FE3F60FD7F}" presName="hierChild3" presStyleCnt="0"/>
      <dgm:spPr/>
    </dgm:pt>
    <dgm:pt modelId="{3934492A-4309-45F7-87D9-F8728BD1273C}" type="pres">
      <dgm:prSet presAssocID="{465DA75D-9E76-422E-9D90-74A45E1ED35E}" presName="Name19" presStyleLbl="parChTrans1D2" presStyleIdx="1" presStyleCnt="4" custScaleY="2000000"/>
      <dgm:spPr/>
      <dgm:t>
        <a:bodyPr/>
        <a:lstStyle/>
        <a:p>
          <a:endParaRPr lang="zh-CN" altLang="en-US"/>
        </a:p>
      </dgm:t>
    </dgm:pt>
    <dgm:pt modelId="{D5431DF6-3435-4534-9F24-96B132220566}" type="pres">
      <dgm:prSet presAssocID="{48EE0566-9378-4F26-8F8E-DB8F71A3F455}" presName="Name21" presStyleCnt="0"/>
      <dgm:spPr/>
    </dgm:pt>
    <dgm:pt modelId="{B6B62930-BEE3-4A90-9EA8-3552539531A6}" type="pres">
      <dgm:prSet presAssocID="{48EE0566-9378-4F26-8F8E-DB8F71A3F455}" presName="level2Shape" presStyleLbl="node2" presStyleIdx="1" presStyleCnt="4" custScaleX="134359" custScaleY="191822"/>
      <dgm:spPr/>
      <dgm:t>
        <a:bodyPr/>
        <a:lstStyle/>
        <a:p>
          <a:endParaRPr lang="zh-CN" altLang="en-US"/>
        </a:p>
      </dgm:t>
    </dgm:pt>
    <dgm:pt modelId="{956C9E56-B8A9-4BA2-A895-936598C4AC49}" type="pres">
      <dgm:prSet presAssocID="{48EE0566-9378-4F26-8F8E-DB8F71A3F455}" presName="hierChild3" presStyleCnt="0"/>
      <dgm:spPr/>
    </dgm:pt>
    <dgm:pt modelId="{3BB5A57C-226E-4616-B0C3-E4D0FAB5A212}" type="pres">
      <dgm:prSet presAssocID="{4E54309C-0594-48DF-B2CC-2786BE60FF78}" presName="Name19" presStyleLbl="parChTrans1D2" presStyleIdx="2" presStyleCnt="4" custScaleY="2000000"/>
      <dgm:spPr/>
      <dgm:t>
        <a:bodyPr/>
        <a:lstStyle/>
        <a:p>
          <a:endParaRPr lang="zh-CN" altLang="en-US"/>
        </a:p>
      </dgm:t>
    </dgm:pt>
    <dgm:pt modelId="{2FA60AE2-2F1C-4507-95CD-0661EDE66DCB}" type="pres">
      <dgm:prSet presAssocID="{B78933B2-8007-4323-A0EE-CBDA0B84F109}" presName="Name21" presStyleCnt="0"/>
      <dgm:spPr/>
    </dgm:pt>
    <dgm:pt modelId="{180205F8-B7B8-4CF2-95AF-A9C8837601A2}" type="pres">
      <dgm:prSet presAssocID="{B78933B2-8007-4323-A0EE-CBDA0B84F109}" presName="level2Shape" presStyleLbl="node2" presStyleIdx="2" presStyleCnt="4" custScaleY="191822"/>
      <dgm:spPr/>
      <dgm:t>
        <a:bodyPr/>
        <a:lstStyle/>
        <a:p>
          <a:endParaRPr lang="zh-CN" altLang="en-US"/>
        </a:p>
      </dgm:t>
    </dgm:pt>
    <dgm:pt modelId="{E714B413-1EAE-4122-BF24-E0F495899876}" type="pres">
      <dgm:prSet presAssocID="{B78933B2-8007-4323-A0EE-CBDA0B84F109}" presName="hierChild3" presStyleCnt="0"/>
      <dgm:spPr/>
    </dgm:pt>
    <dgm:pt modelId="{B62B1262-F5F9-4C9F-8A12-7FDF3DC0CAD5}" type="pres">
      <dgm:prSet presAssocID="{067FF2EA-01E1-4776-9A6C-BDA2B71D13E5}" presName="Name19" presStyleLbl="parChTrans1D2" presStyleIdx="3" presStyleCnt="4" custScaleY="2000000"/>
      <dgm:spPr/>
      <dgm:t>
        <a:bodyPr/>
        <a:lstStyle/>
        <a:p>
          <a:endParaRPr lang="zh-CN" altLang="en-US"/>
        </a:p>
      </dgm:t>
    </dgm:pt>
    <dgm:pt modelId="{14E5B1B6-E5A9-480E-BA2F-EA8DF2D559F6}" type="pres">
      <dgm:prSet presAssocID="{12787722-F7F6-4282-8789-B6FA658B481D}" presName="Name21" presStyleCnt="0"/>
      <dgm:spPr/>
    </dgm:pt>
    <dgm:pt modelId="{F65066F0-A0FC-471E-9CD5-101E0EE0C5B2}" type="pres">
      <dgm:prSet presAssocID="{12787722-F7F6-4282-8789-B6FA658B481D}" presName="level2Shape" presStyleLbl="node2" presStyleIdx="3" presStyleCnt="4" custScaleY="191822"/>
      <dgm:spPr/>
      <dgm:t>
        <a:bodyPr/>
        <a:lstStyle/>
        <a:p>
          <a:endParaRPr lang="zh-CN" altLang="en-US"/>
        </a:p>
      </dgm:t>
    </dgm:pt>
    <dgm:pt modelId="{B705627B-BE09-40EB-A50F-723950C53AD6}" type="pres">
      <dgm:prSet presAssocID="{12787722-F7F6-4282-8789-B6FA658B481D}" presName="hierChild3" presStyleCnt="0"/>
      <dgm:spPr/>
    </dgm:pt>
    <dgm:pt modelId="{DA9F279F-37D1-47E7-A6E5-B62DC5DF5731}" type="pres">
      <dgm:prSet presAssocID="{2CDED8F4-C94E-434F-9D3F-280C3C1AF71E}" presName="Name19" presStyleLbl="parChTrans1D3" presStyleIdx="4" presStyleCnt="7" custScaleY="2000000"/>
      <dgm:spPr/>
      <dgm:t>
        <a:bodyPr/>
        <a:lstStyle/>
        <a:p>
          <a:endParaRPr lang="zh-CN" altLang="en-US"/>
        </a:p>
      </dgm:t>
    </dgm:pt>
    <dgm:pt modelId="{C189FD19-138B-46BC-887A-57FDBCDCF090}" type="pres">
      <dgm:prSet presAssocID="{8DECD944-3173-4F0A-83B0-D0656EE8539B}" presName="Name21" presStyleCnt="0"/>
      <dgm:spPr/>
    </dgm:pt>
    <dgm:pt modelId="{C1446A4E-12BD-41EC-9784-C8B9948F86D0}" type="pres">
      <dgm:prSet presAssocID="{8DECD944-3173-4F0A-83B0-D0656EE8539B}" presName="level2Shape" presStyleLbl="node3" presStyleIdx="4" presStyleCnt="7" custScaleY="191822"/>
      <dgm:spPr/>
      <dgm:t>
        <a:bodyPr/>
        <a:lstStyle/>
        <a:p>
          <a:endParaRPr lang="zh-CN" altLang="en-US"/>
        </a:p>
      </dgm:t>
    </dgm:pt>
    <dgm:pt modelId="{A22610DB-55B5-49FD-998E-6A0A60D90719}" type="pres">
      <dgm:prSet presAssocID="{8DECD944-3173-4F0A-83B0-D0656EE8539B}" presName="hierChild3" presStyleCnt="0"/>
      <dgm:spPr/>
    </dgm:pt>
    <dgm:pt modelId="{13CB9CB6-F302-42B0-B895-716D50BB8345}" type="pres">
      <dgm:prSet presAssocID="{B5A62620-195F-4923-8DD8-D0101B8E3A2A}" presName="Name19" presStyleLbl="parChTrans1D3" presStyleIdx="5" presStyleCnt="7" custScaleY="2000000"/>
      <dgm:spPr/>
      <dgm:t>
        <a:bodyPr/>
        <a:lstStyle/>
        <a:p>
          <a:endParaRPr lang="zh-CN" altLang="en-US"/>
        </a:p>
      </dgm:t>
    </dgm:pt>
    <dgm:pt modelId="{B730A211-5CD6-4FC1-BF57-FECDBABE2831}" type="pres">
      <dgm:prSet presAssocID="{618297A1-7C38-4C54-9DD6-BAD8C74A1B68}" presName="Name21" presStyleCnt="0"/>
      <dgm:spPr/>
    </dgm:pt>
    <dgm:pt modelId="{347BA296-2994-40BE-9542-06473B7A6085}" type="pres">
      <dgm:prSet presAssocID="{618297A1-7C38-4C54-9DD6-BAD8C74A1B68}" presName="level2Shape" presStyleLbl="node3" presStyleIdx="5" presStyleCnt="7" custScaleY="191822"/>
      <dgm:spPr/>
      <dgm:t>
        <a:bodyPr/>
        <a:lstStyle/>
        <a:p>
          <a:endParaRPr lang="zh-CN" altLang="en-US"/>
        </a:p>
      </dgm:t>
    </dgm:pt>
    <dgm:pt modelId="{09EC0ADA-62B8-4CE2-866B-F3969A06C6FC}" type="pres">
      <dgm:prSet presAssocID="{618297A1-7C38-4C54-9DD6-BAD8C74A1B68}" presName="hierChild3" presStyleCnt="0"/>
      <dgm:spPr/>
    </dgm:pt>
    <dgm:pt modelId="{60A0DA35-15DE-44C6-8653-0BA93274EC4A}" type="pres">
      <dgm:prSet presAssocID="{8064F8ED-3126-4537-B988-79E18BB028E9}" presName="Name19" presStyleLbl="parChTrans1D3" presStyleIdx="6" presStyleCnt="7" custScaleY="2000000"/>
      <dgm:spPr/>
      <dgm:t>
        <a:bodyPr/>
        <a:lstStyle/>
        <a:p>
          <a:endParaRPr lang="zh-CN" altLang="en-US"/>
        </a:p>
      </dgm:t>
    </dgm:pt>
    <dgm:pt modelId="{B5F04A2C-6F7C-4AEA-90D7-2C994B799086}" type="pres">
      <dgm:prSet presAssocID="{5952F1EF-924F-4B36-B332-F61B5525C022}" presName="Name21" presStyleCnt="0"/>
      <dgm:spPr/>
    </dgm:pt>
    <dgm:pt modelId="{914C4280-89E6-4B85-B30F-0FF68C32C132}" type="pres">
      <dgm:prSet presAssocID="{5952F1EF-924F-4B36-B332-F61B5525C022}" presName="level2Shape" presStyleLbl="node3" presStyleIdx="6" presStyleCnt="7" custScaleY="191822"/>
      <dgm:spPr/>
      <dgm:t>
        <a:bodyPr/>
        <a:lstStyle/>
        <a:p>
          <a:endParaRPr lang="zh-CN" altLang="en-US"/>
        </a:p>
      </dgm:t>
    </dgm:pt>
    <dgm:pt modelId="{D16A9C35-B51C-4A3C-A0D8-455B37B686FC}" type="pres">
      <dgm:prSet presAssocID="{5952F1EF-924F-4B36-B332-F61B5525C022}" presName="hierChild3" presStyleCnt="0"/>
      <dgm:spPr/>
    </dgm:pt>
    <dgm:pt modelId="{6202BB7B-268A-4516-9D3E-EA415D9845F8}" type="pres">
      <dgm:prSet presAssocID="{A5FFB360-2A98-437C-9C60-3B9CB1FC97C1}" presName="bgShapesFlow" presStyleCnt="0"/>
      <dgm:spPr/>
    </dgm:pt>
    <dgm:pt modelId="{423A9BD5-48B7-40DE-BC12-F52A4C8D60FC}" type="pres">
      <dgm:prSet presAssocID="{2AE979C8-07AE-44C1-9FBC-79BE0FC46D25}" presName="rectComp" presStyleCnt="0"/>
      <dgm:spPr/>
    </dgm:pt>
    <dgm:pt modelId="{7DD4ED26-4FE0-4BAC-ACA5-F694A937BACE}" type="pres">
      <dgm:prSet presAssocID="{2AE979C8-07AE-44C1-9FBC-79BE0FC46D25}" presName="bgRect" presStyleLbl="bgShp" presStyleIdx="0" presStyleCnt="4" custScaleY="142138" custLinFactNeighborX="169" custLinFactNeighborY="9954"/>
      <dgm:spPr/>
      <dgm:t>
        <a:bodyPr/>
        <a:lstStyle/>
        <a:p>
          <a:endParaRPr lang="zh-CN" altLang="en-US"/>
        </a:p>
      </dgm:t>
    </dgm:pt>
    <dgm:pt modelId="{BE23C5E1-04BE-4700-B18E-B42FA0A62E50}" type="pres">
      <dgm:prSet presAssocID="{2AE979C8-07AE-44C1-9FBC-79BE0FC46D25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2EAB85-3227-45CA-B68E-9519C3C8EB0A}" type="pres">
      <dgm:prSet presAssocID="{2AE979C8-07AE-44C1-9FBC-79BE0FC46D25}" presName="spComp" presStyleCnt="0"/>
      <dgm:spPr/>
    </dgm:pt>
    <dgm:pt modelId="{6AD02145-BCB8-4EDE-BC62-9D2902BE1BB2}" type="pres">
      <dgm:prSet presAssocID="{2AE979C8-07AE-44C1-9FBC-79BE0FC46D25}" presName="vSp" presStyleCnt="0"/>
      <dgm:spPr/>
    </dgm:pt>
    <dgm:pt modelId="{99EF3CFE-FB3B-495A-8686-46F080F6BE24}" type="pres">
      <dgm:prSet presAssocID="{4B0337A3-44E9-4A49-98B7-4556314BF509}" presName="rectComp" presStyleCnt="0"/>
      <dgm:spPr/>
    </dgm:pt>
    <dgm:pt modelId="{D308BB81-1F73-4619-8149-2F95413481B1}" type="pres">
      <dgm:prSet presAssocID="{4B0337A3-44E9-4A49-98B7-4556314BF509}" presName="bgRect" presStyleLbl="bgShp" presStyleIdx="1" presStyleCnt="4" custScaleY="170267" custLinFactNeighborX="169" custLinFactNeighborY="21100"/>
      <dgm:spPr/>
      <dgm:t>
        <a:bodyPr/>
        <a:lstStyle/>
        <a:p>
          <a:endParaRPr lang="zh-CN" altLang="en-US"/>
        </a:p>
      </dgm:t>
    </dgm:pt>
    <dgm:pt modelId="{94497571-8E14-4E4B-922D-33D2CA6EE49B}" type="pres">
      <dgm:prSet presAssocID="{4B0337A3-44E9-4A49-98B7-4556314BF509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F1E479F-D8C1-4AB1-A09F-2CD0329F84C5}" type="pres">
      <dgm:prSet presAssocID="{4B0337A3-44E9-4A49-98B7-4556314BF509}" presName="spComp" presStyleCnt="0"/>
      <dgm:spPr/>
    </dgm:pt>
    <dgm:pt modelId="{54AAC9B4-5E00-4E01-8320-DFA5CB964413}" type="pres">
      <dgm:prSet presAssocID="{4B0337A3-44E9-4A49-98B7-4556314BF509}" presName="vSp" presStyleCnt="0"/>
      <dgm:spPr/>
    </dgm:pt>
    <dgm:pt modelId="{E32110E8-5E84-4172-81E1-975D83E4122D}" type="pres">
      <dgm:prSet presAssocID="{CAA55964-4279-48CD-BEC0-A9FFF1DF7233}" presName="rectComp" presStyleCnt="0"/>
      <dgm:spPr/>
    </dgm:pt>
    <dgm:pt modelId="{8A20071D-D108-4BED-8335-011FC85BA1E1}" type="pres">
      <dgm:prSet presAssocID="{CAA55964-4279-48CD-BEC0-A9FFF1DF7233}" presName="bgRect" presStyleLbl="bgShp" presStyleIdx="2" presStyleCnt="4" custScaleY="202134" custLinFactNeighborX="169" custLinFactNeighborY="23000"/>
      <dgm:spPr/>
      <dgm:t>
        <a:bodyPr/>
        <a:lstStyle/>
        <a:p>
          <a:endParaRPr lang="zh-CN" altLang="en-US"/>
        </a:p>
      </dgm:t>
    </dgm:pt>
    <dgm:pt modelId="{9328202F-51CD-4692-9754-8A55542E287D}" type="pres">
      <dgm:prSet presAssocID="{CAA55964-4279-48CD-BEC0-A9FFF1DF7233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00ADA3-63CB-4DE2-8866-953F16E10EC5}" type="pres">
      <dgm:prSet presAssocID="{CAA55964-4279-48CD-BEC0-A9FFF1DF7233}" presName="spComp" presStyleCnt="0"/>
      <dgm:spPr/>
    </dgm:pt>
    <dgm:pt modelId="{E4C400C0-EC37-442F-BB4A-E2E8BCA063A4}" type="pres">
      <dgm:prSet presAssocID="{CAA55964-4279-48CD-BEC0-A9FFF1DF7233}" presName="vSp" presStyleCnt="0"/>
      <dgm:spPr/>
    </dgm:pt>
    <dgm:pt modelId="{A65A0A32-EDEF-40C6-B8B0-59157F07AF21}" type="pres">
      <dgm:prSet presAssocID="{0EE2A4CD-D4BD-4C78-A645-B9FEA4EE155D}" presName="rectComp" presStyleCnt="0"/>
      <dgm:spPr/>
    </dgm:pt>
    <dgm:pt modelId="{6EBA7D44-6F04-4F26-8796-C8BF6B380ABC}" type="pres">
      <dgm:prSet presAssocID="{0EE2A4CD-D4BD-4C78-A645-B9FEA4EE155D}" presName="bgRect" presStyleLbl="bgShp" presStyleIdx="3" presStyleCnt="4" custScaleX="69009" custScaleY="191821" custLinFactNeighborX="-15326" custLinFactNeighborY="30800"/>
      <dgm:spPr/>
      <dgm:t>
        <a:bodyPr/>
        <a:lstStyle/>
        <a:p>
          <a:endParaRPr lang="zh-CN" altLang="en-US"/>
        </a:p>
      </dgm:t>
    </dgm:pt>
    <dgm:pt modelId="{2CDFFA72-0A27-42A9-BE40-9AAEFA9C8859}" type="pres">
      <dgm:prSet presAssocID="{0EE2A4CD-D4BD-4C78-A645-B9FEA4EE155D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C5A6797-9AA9-4596-B12F-2909845E9372}" srcId="{12787722-F7F6-4282-8789-B6FA658B481D}" destId="{618297A1-7C38-4C54-9DD6-BAD8C74A1B68}" srcOrd="1" destOrd="0" parTransId="{B5A62620-195F-4923-8DD8-D0101B8E3A2A}" sibTransId="{222B293E-327A-4899-B6AB-0BBB16285899}"/>
    <dgm:cxn modelId="{EA1A95F8-B764-4CB4-BB79-C14F58201A4C}" type="presOf" srcId="{12787722-F7F6-4282-8789-B6FA658B481D}" destId="{F65066F0-A0FC-471E-9CD5-101E0EE0C5B2}" srcOrd="0" destOrd="0" presId="urn:microsoft.com/office/officeart/2005/8/layout/hierarchy6"/>
    <dgm:cxn modelId="{5D7D1BBE-0F39-4604-ADC6-5B9CBD963ABF}" type="presOf" srcId="{067FF2EA-01E1-4776-9A6C-BDA2B71D13E5}" destId="{B62B1262-F5F9-4C9F-8A12-7FDF3DC0CAD5}" srcOrd="0" destOrd="0" presId="urn:microsoft.com/office/officeart/2005/8/layout/hierarchy6"/>
    <dgm:cxn modelId="{C266DC88-6CCB-43F2-94D4-3931A627AE2B}" type="presOf" srcId="{4E54309C-0594-48DF-B2CC-2786BE60FF78}" destId="{3BB5A57C-226E-4616-B0C3-E4D0FAB5A212}" srcOrd="0" destOrd="0" presId="urn:microsoft.com/office/officeart/2005/8/layout/hierarchy6"/>
    <dgm:cxn modelId="{6FCB43D3-E364-4488-8F1E-A787AE9BA06C}" type="presOf" srcId="{8EB3613F-44EE-4822-B867-57EA91768B0E}" destId="{32D1929F-9DAD-4ED0-B295-55B5327E87B2}" srcOrd="0" destOrd="0" presId="urn:microsoft.com/office/officeart/2005/8/layout/hierarchy6"/>
    <dgm:cxn modelId="{90899F3D-C58E-4490-8931-E5C7914E726C}" type="presOf" srcId="{B78933B2-8007-4323-A0EE-CBDA0B84F109}" destId="{180205F8-B7B8-4CF2-95AF-A9C8837601A2}" srcOrd="0" destOrd="0" presId="urn:microsoft.com/office/officeart/2005/8/layout/hierarchy6"/>
    <dgm:cxn modelId="{040514E8-6453-4673-A3BF-36158E3C68E9}" type="presOf" srcId="{618297A1-7C38-4C54-9DD6-BAD8C74A1B68}" destId="{347BA296-2994-40BE-9542-06473B7A6085}" srcOrd="0" destOrd="0" presId="urn:microsoft.com/office/officeart/2005/8/layout/hierarchy6"/>
    <dgm:cxn modelId="{59186865-C79C-4E17-A68E-D82E7D985625}" type="presOf" srcId="{5952F1EF-924F-4B36-B332-F61B5525C022}" destId="{914C4280-89E6-4B85-B30F-0FF68C32C132}" srcOrd="0" destOrd="0" presId="urn:microsoft.com/office/officeart/2005/8/layout/hierarchy6"/>
    <dgm:cxn modelId="{00C5F3E2-C6C6-4F12-A73E-B4413BC0FB59}" type="presOf" srcId="{B5A62620-195F-4923-8DD8-D0101B8E3A2A}" destId="{13CB9CB6-F302-42B0-B895-716D50BB8345}" srcOrd="0" destOrd="0" presId="urn:microsoft.com/office/officeart/2005/8/layout/hierarchy6"/>
    <dgm:cxn modelId="{F41D074C-615D-4E34-9B5A-87DC64DFB87C}" type="presOf" srcId="{94542F3A-524E-4B96-B3C6-C8BB4373D2F4}" destId="{D68DCBE2-7447-4270-81DC-AE9C6CB49A43}" srcOrd="0" destOrd="0" presId="urn:microsoft.com/office/officeart/2005/8/layout/hierarchy6"/>
    <dgm:cxn modelId="{19534490-351D-46CF-8598-2AF7F9DDC892}" srcId="{A5FFB360-2A98-437C-9C60-3B9CB1FC97C1}" destId="{CAA55964-4279-48CD-BEC0-A9FFF1DF7233}" srcOrd="3" destOrd="0" parTransId="{753BB48F-D21C-4F91-A46B-F75588E72F65}" sibTransId="{A7096011-C57A-470C-B92C-C59B6AC37D8F}"/>
    <dgm:cxn modelId="{CA163470-4490-4B5F-9EDA-7F19610604CD}" type="presOf" srcId="{50CFF06D-FD15-441F-9469-60D05B34CEB4}" destId="{D0EB776D-52E1-43F7-B2C9-9EF12D498FB4}" srcOrd="0" destOrd="0" presId="urn:microsoft.com/office/officeart/2005/8/layout/hierarchy6"/>
    <dgm:cxn modelId="{55AC8A65-7143-4BD8-850F-312AF2FFEC82}" type="presOf" srcId="{4B1E5226-5098-417F-8C80-97784DB91042}" destId="{6351E4A1-0ED7-4DAD-8961-4870125FFEBC}" srcOrd="0" destOrd="0" presId="urn:microsoft.com/office/officeart/2005/8/layout/hierarchy6"/>
    <dgm:cxn modelId="{56FD6F01-E67C-4B03-A08D-029D37D180EA}" srcId="{820A8D3A-E55A-4164-AF1B-B70B618D3357}" destId="{41D98456-018F-4C05-82C7-5B812F55AE9B}" srcOrd="0" destOrd="0" parTransId="{FF842207-1D9F-4111-A394-4CA89E8F51D2}" sibTransId="{2588B293-3B51-4353-A4F9-AF818F4D631F}"/>
    <dgm:cxn modelId="{104A0123-E20F-4AC9-9EDD-943CBB3D0B40}" type="presOf" srcId="{2AE979C8-07AE-44C1-9FBC-79BE0FC46D25}" destId="{BE23C5E1-04BE-4700-B18E-B42FA0A62E50}" srcOrd="1" destOrd="0" presId="urn:microsoft.com/office/officeart/2005/8/layout/hierarchy6"/>
    <dgm:cxn modelId="{29C1A90B-712E-4F36-A86B-4DBE8A668E01}" type="presOf" srcId="{FF842207-1D9F-4111-A394-4CA89E8F51D2}" destId="{AC9461A0-C0F0-4E30-8835-A6428C3C03D4}" srcOrd="0" destOrd="0" presId="urn:microsoft.com/office/officeart/2005/8/layout/hierarchy6"/>
    <dgm:cxn modelId="{8160CD8E-1A31-4F80-8D40-19E5F875DF87}" srcId="{41D98456-018F-4C05-82C7-5B812F55AE9B}" destId="{8E59CEDE-9E32-4297-90FB-FE884884E8F1}" srcOrd="0" destOrd="0" parTransId="{93EE795C-9FB9-4682-A8B0-E6D2122AF88B}" sibTransId="{0F81BBB7-013F-4DF8-B826-C99B4606C586}"/>
    <dgm:cxn modelId="{C2594A71-CF24-4ECC-813A-F98078938605}" srcId="{820A8D3A-E55A-4164-AF1B-B70B618D3357}" destId="{12787722-F7F6-4282-8789-B6FA658B481D}" srcOrd="3" destOrd="0" parTransId="{067FF2EA-01E1-4776-9A6C-BDA2B71D13E5}" sibTransId="{D9F42160-026E-41E1-B9F8-AD9A5D34B623}"/>
    <dgm:cxn modelId="{7BB3F24C-A34C-467C-BEED-64924BA8ACDF}" type="presOf" srcId="{41D98456-018F-4C05-82C7-5B812F55AE9B}" destId="{E2DCB383-7EF7-428F-99C6-5E07DA75FFF4}" srcOrd="0" destOrd="0" presId="urn:microsoft.com/office/officeart/2005/8/layout/hierarchy6"/>
    <dgm:cxn modelId="{3DEEDCBE-482B-4252-8705-0B684BAEE1A9}" type="presOf" srcId="{51FD402B-85DD-495B-9B66-0328925BE539}" destId="{A92F0194-0657-45F1-AEE7-E35B679944C3}" srcOrd="0" destOrd="0" presId="urn:microsoft.com/office/officeart/2005/8/layout/hierarchy6"/>
    <dgm:cxn modelId="{FAB336F8-F989-485A-AB1D-0AAD70AB05E0}" type="presOf" srcId="{0EE2A4CD-D4BD-4C78-A645-B9FEA4EE155D}" destId="{6EBA7D44-6F04-4F26-8796-C8BF6B380ABC}" srcOrd="0" destOrd="0" presId="urn:microsoft.com/office/officeart/2005/8/layout/hierarchy6"/>
    <dgm:cxn modelId="{6A03177B-4726-4906-BA1E-BA03D6063A6C}" type="presOf" srcId="{820A8D3A-E55A-4164-AF1B-B70B618D3357}" destId="{9C9B1A14-7FE0-446A-9675-9692D236C652}" srcOrd="0" destOrd="0" presId="urn:microsoft.com/office/officeart/2005/8/layout/hierarchy6"/>
    <dgm:cxn modelId="{40BA53A4-ECF5-479B-8C16-1BC1114C11C3}" type="presOf" srcId="{2AE979C8-07AE-44C1-9FBC-79BE0FC46D25}" destId="{7DD4ED26-4FE0-4BAC-ACA5-F694A937BACE}" srcOrd="0" destOrd="0" presId="urn:microsoft.com/office/officeart/2005/8/layout/hierarchy6"/>
    <dgm:cxn modelId="{062ADD6A-8DF1-456A-9D01-519E6E4065F0}" srcId="{A5FFB360-2A98-437C-9C60-3B9CB1FC97C1}" destId="{0EE2A4CD-D4BD-4C78-A645-B9FEA4EE155D}" srcOrd="4" destOrd="0" parTransId="{642CDF04-2235-4152-9C50-7CF6D69226ED}" sibTransId="{1D8E0D4C-8C16-4CBF-A087-C7E1DD9DFD14}"/>
    <dgm:cxn modelId="{A36AD5A3-5EDF-4DF1-B0D3-DAF8D26C5F6D}" type="presOf" srcId="{A5FFB360-2A98-437C-9C60-3B9CB1FC97C1}" destId="{9C550ECB-EE33-4DF1-97C5-7DAF137017A2}" srcOrd="0" destOrd="0" presId="urn:microsoft.com/office/officeart/2005/8/layout/hierarchy6"/>
    <dgm:cxn modelId="{C76F8BD5-4F25-4774-886D-9E4407671387}" srcId="{A5FFB360-2A98-437C-9C60-3B9CB1FC97C1}" destId="{820A8D3A-E55A-4164-AF1B-B70B618D3357}" srcOrd="0" destOrd="0" parTransId="{81BB2A70-D790-4BB5-86EA-10BA959C51CD}" sibTransId="{A24E84DB-61E4-43F5-B9E4-7397F60639A6}"/>
    <dgm:cxn modelId="{88FCAFB8-5B20-476B-A1B4-B19A4C03E1A4}" type="presOf" srcId="{65780CA3-337D-42B7-B62E-9D4030F6DAF3}" destId="{D597375F-1E28-4EEA-8474-44CEBCADE9DF}" srcOrd="0" destOrd="0" presId="urn:microsoft.com/office/officeart/2005/8/layout/hierarchy6"/>
    <dgm:cxn modelId="{1E84FFF4-605D-494A-972C-7C08CE48AF57}" type="presOf" srcId="{D85A013A-55C2-41C6-A290-2266FF9F75C9}" destId="{DD3D7EC2-88BF-4E0F-80BD-412579D58495}" srcOrd="0" destOrd="0" presId="urn:microsoft.com/office/officeart/2005/8/layout/hierarchy6"/>
    <dgm:cxn modelId="{19F8E2BB-888E-4040-BD01-B985B62D998D}" srcId="{8E59CEDE-9E32-4297-90FB-FE884884E8F1}" destId="{4B1E5226-5098-417F-8C80-97784DB91042}" srcOrd="2" destOrd="0" parTransId="{7D8D8F6F-D2BB-4389-825D-1E2314E206C1}" sibTransId="{F502C267-8033-4B19-876D-6587A0B98E92}"/>
    <dgm:cxn modelId="{2128AA7C-4584-4789-898F-6F10F98A7871}" type="presOf" srcId="{CAA55964-4279-48CD-BEC0-A9FFF1DF7233}" destId="{8A20071D-D108-4BED-8335-011FC85BA1E1}" srcOrd="0" destOrd="0" presId="urn:microsoft.com/office/officeart/2005/8/layout/hierarchy6"/>
    <dgm:cxn modelId="{026D2F55-923E-45DC-AEB2-ACF497CDD117}" type="presOf" srcId="{0EE2A4CD-D4BD-4C78-A645-B9FEA4EE155D}" destId="{2CDFFA72-0A27-42A9-BE40-9AAEFA9C8859}" srcOrd="1" destOrd="0" presId="urn:microsoft.com/office/officeart/2005/8/layout/hierarchy6"/>
    <dgm:cxn modelId="{DF77E2F5-D301-4E81-AD0B-9F5E882B83CF}" type="presOf" srcId="{93EE795C-9FB9-4682-A8B0-E6D2122AF88B}" destId="{CC3789E4-C6A6-492E-ABC7-85DEE9302C4D}" srcOrd="0" destOrd="0" presId="urn:microsoft.com/office/officeart/2005/8/layout/hierarchy6"/>
    <dgm:cxn modelId="{43018DBD-A64A-46D1-B703-9D3B8DBEF7D1}" type="presOf" srcId="{4B0337A3-44E9-4A49-98B7-4556314BF509}" destId="{D308BB81-1F73-4619-8149-2F95413481B1}" srcOrd="0" destOrd="0" presId="urn:microsoft.com/office/officeart/2005/8/layout/hierarchy6"/>
    <dgm:cxn modelId="{4A41BD37-55DC-4911-8351-A0CAA20CBCA4}" srcId="{820A8D3A-E55A-4164-AF1B-B70B618D3357}" destId="{B78933B2-8007-4323-A0EE-CBDA0B84F109}" srcOrd="2" destOrd="0" parTransId="{4E54309C-0594-48DF-B2CC-2786BE60FF78}" sibTransId="{1CBA48FF-A229-44C3-A904-29E5618F9818}"/>
    <dgm:cxn modelId="{60286822-0AB3-4CE5-902D-1BAC65C81C7D}" type="presOf" srcId="{8DECD944-3173-4F0A-83B0-D0656EE8539B}" destId="{C1446A4E-12BD-41EC-9784-C8B9948F86D0}" srcOrd="0" destOrd="0" presId="urn:microsoft.com/office/officeart/2005/8/layout/hierarchy6"/>
    <dgm:cxn modelId="{BF600FBE-080A-43B1-BFA1-C87CDC4DE12C}" srcId="{41D98456-018F-4C05-82C7-5B812F55AE9B}" destId="{07D8EBC0-745E-41B1-9AA7-38FE3F60FD7F}" srcOrd="3" destOrd="0" parTransId="{124B4D2C-5215-4F95-A6FA-1C2B86310EE3}" sibTransId="{9DF5455D-7DD6-4BCD-9D04-AE87FF1F8495}"/>
    <dgm:cxn modelId="{65176726-26A4-4C2A-A20E-8316E7863759}" type="presOf" srcId="{07D8EBC0-745E-41B1-9AA7-38FE3F60FD7F}" destId="{AD80659E-A764-4316-A363-64D269409172}" srcOrd="0" destOrd="0" presId="urn:microsoft.com/office/officeart/2005/8/layout/hierarchy6"/>
    <dgm:cxn modelId="{A3855476-A8E6-4A55-93C8-CCB4080AF63A}" srcId="{8E59CEDE-9E32-4297-90FB-FE884884E8F1}" destId="{76C07208-DCE5-438C-AC76-D3C8DAAE6388}" srcOrd="0" destOrd="0" parTransId="{65780CA3-337D-42B7-B62E-9D4030F6DAF3}" sibTransId="{8311940B-BFE3-4186-9F99-EB25719837CC}"/>
    <dgm:cxn modelId="{3C499010-78CB-494B-B955-E213B13C92A5}" type="presOf" srcId="{8064F8ED-3126-4537-B988-79E18BB028E9}" destId="{60A0DA35-15DE-44C6-8653-0BA93274EC4A}" srcOrd="0" destOrd="0" presId="urn:microsoft.com/office/officeart/2005/8/layout/hierarchy6"/>
    <dgm:cxn modelId="{B5942B15-A627-41BC-AC00-FD41103A86FD}" type="presOf" srcId="{7D8D8F6F-D2BB-4389-825D-1E2314E206C1}" destId="{D2ECCDB6-3DC4-4A3E-A54B-E718D1EB9B1A}" srcOrd="0" destOrd="0" presId="urn:microsoft.com/office/officeart/2005/8/layout/hierarchy6"/>
    <dgm:cxn modelId="{BECBF968-35FB-4DAE-9285-7D687185AC1A}" type="presOf" srcId="{8E59CEDE-9E32-4297-90FB-FE884884E8F1}" destId="{3031A4FE-A5B7-43C5-B35C-4E341A6A1A21}" srcOrd="0" destOrd="0" presId="urn:microsoft.com/office/officeart/2005/8/layout/hierarchy6"/>
    <dgm:cxn modelId="{C36D5928-C191-4E67-8417-265A70B1AF3F}" srcId="{41D98456-018F-4C05-82C7-5B812F55AE9B}" destId="{8EB3613F-44EE-4822-B867-57EA91768B0E}" srcOrd="1" destOrd="0" parTransId="{D85A013A-55C2-41C6-A290-2266FF9F75C9}" sibTransId="{76B404A2-22DF-4716-8276-30A3EF17F2FF}"/>
    <dgm:cxn modelId="{A2562F68-A5A4-4050-9E4E-38232C841DF8}" srcId="{12787722-F7F6-4282-8789-B6FA658B481D}" destId="{5952F1EF-924F-4B36-B332-F61B5525C022}" srcOrd="2" destOrd="0" parTransId="{8064F8ED-3126-4537-B988-79E18BB028E9}" sibTransId="{5AFCE906-0CAB-4DC0-8908-FB005CD486C5}"/>
    <dgm:cxn modelId="{1F4B749E-2F26-451C-B7D3-258EE9A8DC3A}" type="presOf" srcId="{2CDED8F4-C94E-434F-9D3F-280C3C1AF71E}" destId="{DA9F279F-37D1-47E7-A6E5-B62DC5DF5731}" srcOrd="0" destOrd="0" presId="urn:microsoft.com/office/officeart/2005/8/layout/hierarchy6"/>
    <dgm:cxn modelId="{0262AC19-0414-4208-B3CC-E078C9641695}" type="presOf" srcId="{CAA55964-4279-48CD-BEC0-A9FFF1DF7233}" destId="{9328202F-51CD-4692-9754-8A55542E287D}" srcOrd="1" destOrd="0" presId="urn:microsoft.com/office/officeart/2005/8/layout/hierarchy6"/>
    <dgm:cxn modelId="{3140D443-BB65-4790-A2A1-D0B85E3A6943}" type="presOf" srcId="{76C07208-DCE5-438C-AC76-D3C8DAAE6388}" destId="{E1898E3C-EE6E-4A74-8C7A-73AD8C1A5700}" srcOrd="0" destOrd="0" presId="urn:microsoft.com/office/officeart/2005/8/layout/hierarchy6"/>
    <dgm:cxn modelId="{7E5969D9-E6B2-4605-B438-EFE9DEEA289C}" type="presOf" srcId="{48EE0566-9378-4F26-8F8E-DB8F71A3F455}" destId="{B6B62930-BEE3-4A90-9EA8-3552539531A6}" srcOrd="0" destOrd="0" presId="urn:microsoft.com/office/officeart/2005/8/layout/hierarchy6"/>
    <dgm:cxn modelId="{9CDD64DC-E0D1-4278-8630-D2CE103892E3}" srcId="{A5FFB360-2A98-437C-9C60-3B9CB1FC97C1}" destId="{2AE979C8-07AE-44C1-9FBC-79BE0FC46D25}" srcOrd="1" destOrd="0" parTransId="{F956DDF0-DAC0-4C9E-81B0-21AEC66836A4}" sibTransId="{8DE666AC-D64B-440A-98DC-FA3CFBFA0740}"/>
    <dgm:cxn modelId="{2A656AD6-8637-4B25-8794-ADE644063B21}" srcId="{41D98456-018F-4C05-82C7-5B812F55AE9B}" destId="{50CFF06D-FD15-441F-9469-60D05B34CEB4}" srcOrd="2" destOrd="0" parTransId="{94542F3A-524E-4B96-B3C6-C8BB4373D2F4}" sibTransId="{58B3FCD2-5115-460E-806B-473B2428EDCB}"/>
    <dgm:cxn modelId="{02568969-1F07-4B69-A908-E83E25272563}" type="presOf" srcId="{4B0337A3-44E9-4A49-98B7-4556314BF509}" destId="{94497571-8E14-4E4B-922D-33D2CA6EE49B}" srcOrd="1" destOrd="0" presId="urn:microsoft.com/office/officeart/2005/8/layout/hierarchy6"/>
    <dgm:cxn modelId="{985A564E-07AA-43BB-AFC7-17DBA8B94035}" srcId="{A5FFB360-2A98-437C-9C60-3B9CB1FC97C1}" destId="{4B0337A3-44E9-4A49-98B7-4556314BF509}" srcOrd="2" destOrd="0" parTransId="{4C122C67-223C-47BA-A564-48A0B86216BB}" sibTransId="{A4EA8368-55A9-44BF-8C48-07D4E7B54F86}"/>
    <dgm:cxn modelId="{0A5C0533-3706-4914-B6C0-21BD5162AE58}" type="presOf" srcId="{8F44E80B-2B3B-4C61-B79F-DE26B563CCAA}" destId="{21A91B34-F900-42D4-8483-E5ABCA9A7FB1}" srcOrd="0" destOrd="0" presId="urn:microsoft.com/office/officeart/2005/8/layout/hierarchy6"/>
    <dgm:cxn modelId="{5CFCE24F-4874-45F6-B661-3065C8EA490D}" type="presOf" srcId="{124B4D2C-5215-4F95-A6FA-1C2B86310EE3}" destId="{437F9B5E-41A1-45DC-9EB8-7DD008D305CB}" srcOrd="0" destOrd="0" presId="urn:microsoft.com/office/officeart/2005/8/layout/hierarchy6"/>
    <dgm:cxn modelId="{5EC1E1B9-5751-47D3-9E35-3C430A7E147A}" srcId="{12787722-F7F6-4282-8789-B6FA658B481D}" destId="{8DECD944-3173-4F0A-83B0-D0656EE8539B}" srcOrd="0" destOrd="0" parTransId="{2CDED8F4-C94E-434F-9D3F-280C3C1AF71E}" sibTransId="{422A6B8D-671C-468E-9978-6BA24BA0320E}"/>
    <dgm:cxn modelId="{E9A7C1E6-0020-40F3-9883-97134E66777C}" srcId="{820A8D3A-E55A-4164-AF1B-B70B618D3357}" destId="{48EE0566-9378-4F26-8F8E-DB8F71A3F455}" srcOrd="1" destOrd="0" parTransId="{465DA75D-9E76-422E-9D90-74A45E1ED35E}" sibTransId="{22DDF802-35D8-48A9-BFA9-E20C8E617B51}"/>
    <dgm:cxn modelId="{6F477950-A252-471B-BDE0-B85D18E5FC20}" srcId="{8E59CEDE-9E32-4297-90FB-FE884884E8F1}" destId="{51FD402B-85DD-495B-9B66-0328925BE539}" srcOrd="1" destOrd="0" parTransId="{8F44E80B-2B3B-4C61-B79F-DE26B563CCAA}" sibTransId="{2C5A8363-D8F6-4C13-9632-453257258A45}"/>
    <dgm:cxn modelId="{3F0A9980-3112-4ADF-8748-4F7C9C904895}" type="presOf" srcId="{465DA75D-9E76-422E-9D90-74A45E1ED35E}" destId="{3934492A-4309-45F7-87D9-F8728BD1273C}" srcOrd="0" destOrd="0" presId="urn:microsoft.com/office/officeart/2005/8/layout/hierarchy6"/>
    <dgm:cxn modelId="{8A48E000-A373-4C9A-8CA2-F322BE844E88}" type="presParOf" srcId="{9C550ECB-EE33-4DF1-97C5-7DAF137017A2}" destId="{EF2C301D-CC51-403C-9ABA-FEE05E995FF5}" srcOrd="0" destOrd="0" presId="urn:microsoft.com/office/officeart/2005/8/layout/hierarchy6"/>
    <dgm:cxn modelId="{3EC88E77-AA4F-4F51-B1F9-E2789DE25957}" type="presParOf" srcId="{EF2C301D-CC51-403C-9ABA-FEE05E995FF5}" destId="{7ADD1AA8-2C17-4E51-817A-D563C9E3DD42}" srcOrd="0" destOrd="0" presId="urn:microsoft.com/office/officeart/2005/8/layout/hierarchy6"/>
    <dgm:cxn modelId="{B4CDD37E-7D89-4779-A151-864FAA0FC8C3}" type="presParOf" srcId="{EF2C301D-CC51-403C-9ABA-FEE05E995FF5}" destId="{A11C01EC-C7F1-4972-B806-B3032B5B316D}" srcOrd="1" destOrd="0" presId="urn:microsoft.com/office/officeart/2005/8/layout/hierarchy6"/>
    <dgm:cxn modelId="{5CD1C63E-34A4-4EB0-8D49-B2AE2C81B24F}" type="presParOf" srcId="{A11C01EC-C7F1-4972-B806-B3032B5B316D}" destId="{D42A5773-19A5-4F66-9B18-1583F773E5BE}" srcOrd="0" destOrd="0" presId="urn:microsoft.com/office/officeart/2005/8/layout/hierarchy6"/>
    <dgm:cxn modelId="{7DD55B13-0569-4916-88D3-399D95FB16A9}" type="presParOf" srcId="{D42A5773-19A5-4F66-9B18-1583F773E5BE}" destId="{9C9B1A14-7FE0-446A-9675-9692D236C652}" srcOrd="0" destOrd="0" presId="urn:microsoft.com/office/officeart/2005/8/layout/hierarchy6"/>
    <dgm:cxn modelId="{BB2008D3-AAE3-43FE-9BFD-E5D18531D0FD}" type="presParOf" srcId="{D42A5773-19A5-4F66-9B18-1583F773E5BE}" destId="{0FBA1BD9-3ABA-4096-A0DF-73DBAB7D8830}" srcOrd="1" destOrd="0" presId="urn:microsoft.com/office/officeart/2005/8/layout/hierarchy6"/>
    <dgm:cxn modelId="{1C4EB3AA-F7EC-4455-B5C9-9C319E9A83E8}" type="presParOf" srcId="{0FBA1BD9-3ABA-4096-A0DF-73DBAB7D8830}" destId="{AC9461A0-C0F0-4E30-8835-A6428C3C03D4}" srcOrd="0" destOrd="0" presId="urn:microsoft.com/office/officeart/2005/8/layout/hierarchy6"/>
    <dgm:cxn modelId="{E6A8377C-DEA3-485C-818B-50914CB818E6}" type="presParOf" srcId="{0FBA1BD9-3ABA-4096-A0DF-73DBAB7D8830}" destId="{57678C7C-2A80-4885-A520-4A51061271FB}" srcOrd="1" destOrd="0" presId="urn:microsoft.com/office/officeart/2005/8/layout/hierarchy6"/>
    <dgm:cxn modelId="{D5F246AE-1F7D-41FC-828D-7A3646EAA126}" type="presParOf" srcId="{57678C7C-2A80-4885-A520-4A51061271FB}" destId="{E2DCB383-7EF7-428F-99C6-5E07DA75FFF4}" srcOrd="0" destOrd="0" presId="urn:microsoft.com/office/officeart/2005/8/layout/hierarchy6"/>
    <dgm:cxn modelId="{3C3A1862-1601-4E82-BB24-23BB9698FB4C}" type="presParOf" srcId="{57678C7C-2A80-4885-A520-4A51061271FB}" destId="{9D9875DA-F89D-401F-8A95-C139589980DD}" srcOrd="1" destOrd="0" presId="urn:microsoft.com/office/officeart/2005/8/layout/hierarchy6"/>
    <dgm:cxn modelId="{5786806A-A069-4FD7-A835-F3BAB40D0189}" type="presParOf" srcId="{9D9875DA-F89D-401F-8A95-C139589980DD}" destId="{CC3789E4-C6A6-492E-ABC7-85DEE9302C4D}" srcOrd="0" destOrd="0" presId="urn:microsoft.com/office/officeart/2005/8/layout/hierarchy6"/>
    <dgm:cxn modelId="{F01FC562-7CFD-4598-92C5-3C39C81DDCA0}" type="presParOf" srcId="{9D9875DA-F89D-401F-8A95-C139589980DD}" destId="{C6766D2F-CA77-4C16-BA08-8A727F64542A}" srcOrd="1" destOrd="0" presId="urn:microsoft.com/office/officeart/2005/8/layout/hierarchy6"/>
    <dgm:cxn modelId="{B76F384D-D5A7-4A6E-B072-A4BD9A58FCF3}" type="presParOf" srcId="{C6766D2F-CA77-4C16-BA08-8A727F64542A}" destId="{3031A4FE-A5B7-43C5-B35C-4E341A6A1A21}" srcOrd="0" destOrd="0" presId="urn:microsoft.com/office/officeart/2005/8/layout/hierarchy6"/>
    <dgm:cxn modelId="{6171B679-B9D3-4D2A-A0FE-8DE06EE6988B}" type="presParOf" srcId="{C6766D2F-CA77-4C16-BA08-8A727F64542A}" destId="{39655309-AD60-49DA-97C5-1987425BF69B}" srcOrd="1" destOrd="0" presId="urn:microsoft.com/office/officeart/2005/8/layout/hierarchy6"/>
    <dgm:cxn modelId="{040F33ED-B44D-4A92-8FC8-FCC402F933AD}" type="presParOf" srcId="{39655309-AD60-49DA-97C5-1987425BF69B}" destId="{D597375F-1E28-4EEA-8474-44CEBCADE9DF}" srcOrd="0" destOrd="0" presId="urn:microsoft.com/office/officeart/2005/8/layout/hierarchy6"/>
    <dgm:cxn modelId="{8214FBF6-4452-4456-9889-68E836A66FD7}" type="presParOf" srcId="{39655309-AD60-49DA-97C5-1987425BF69B}" destId="{70A95F0C-60E0-48F6-9F14-2C237B20073C}" srcOrd="1" destOrd="0" presId="urn:microsoft.com/office/officeart/2005/8/layout/hierarchy6"/>
    <dgm:cxn modelId="{2930C7DC-54E9-4422-ADD6-5CE6CB9FEDD9}" type="presParOf" srcId="{70A95F0C-60E0-48F6-9F14-2C237B20073C}" destId="{E1898E3C-EE6E-4A74-8C7A-73AD8C1A5700}" srcOrd="0" destOrd="0" presId="urn:microsoft.com/office/officeart/2005/8/layout/hierarchy6"/>
    <dgm:cxn modelId="{BEB8FE27-2F63-41C2-98A9-E4868D6AE106}" type="presParOf" srcId="{70A95F0C-60E0-48F6-9F14-2C237B20073C}" destId="{217BE311-5AEC-4335-BFAB-128FAB25C11D}" srcOrd="1" destOrd="0" presId="urn:microsoft.com/office/officeart/2005/8/layout/hierarchy6"/>
    <dgm:cxn modelId="{238EDCD0-5B44-4B08-8B5A-137EC90A3897}" type="presParOf" srcId="{39655309-AD60-49DA-97C5-1987425BF69B}" destId="{21A91B34-F900-42D4-8483-E5ABCA9A7FB1}" srcOrd="2" destOrd="0" presId="urn:microsoft.com/office/officeart/2005/8/layout/hierarchy6"/>
    <dgm:cxn modelId="{540576DF-D7C0-4623-8443-02A80FB1C967}" type="presParOf" srcId="{39655309-AD60-49DA-97C5-1987425BF69B}" destId="{CB817733-92A5-40B9-9A9D-89BC2B19E0A0}" srcOrd="3" destOrd="0" presId="urn:microsoft.com/office/officeart/2005/8/layout/hierarchy6"/>
    <dgm:cxn modelId="{87FEAF74-47E0-4A73-A5ED-CAB1472523C9}" type="presParOf" srcId="{CB817733-92A5-40B9-9A9D-89BC2B19E0A0}" destId="{A92F0194-0657-45F1-AEE7-E35B679944C3}" srcOrd="0" destOrd="0" presId="urn:microsoft.com/office/officeart/2005/8/layout/hierarchy6"/>
    <dgm:cxn modelId="{C27D14C5-0812-44C2-85DA-D0A2937A87B6}" type="presParOf" srcId="{CB817733-92A5-40B9-9A9D-89BC2B19E0A0}" destId="{5DA477F8-47FC-42BC-BEFB-5E4582A7C633}" srcOrd="1" destOrd="0" presId="urn:microsoft.com/office/officeart/2005/8/layout/hierarchy6"/>
    <dgm:cxn modelId="{CB30BE73-B81D-4AE9-9E52-6FA060AC4D70}" type="presParOf" srcId="{39655309-AD60-49DA-97C5-1987425BF69B}" destId="{D2ECCDB6-3DC4-4A3E-A54B-E718D1EB9B1A}" srcOrd="4" destOrd="0" presId="urn:microsoft.com/office/officeart/2005/8/layout/hierarchy6"/>
    <dgm:cxn modelId="{E21E3521-1D75-4933-89BD-D4ACBA620782}" type="presParOf" srcId="{39655309-AD60-49DA-97C5-1987425BF69B}" destId="{28E76362-E9C6-4455-9ED1-DC856B1A3EBC}" srcOrd="5" destOrd="0" presId="urn:microsoft.com/office/officeart/2005/8/layout/hierarchy6"/>
    <dgm:cxn modelId="{22D4F29B-E6EC-4D55-8438-4395935E0BD2}" type="presParOf" srcId="{28E76362-E9C6-4455-9ED1-DC856B1A3EBC}" destId="{6351E4A1-0ED7-4DAD-8961-4870125FFEBC}" srcOrd="0" destOrd="0" presId="urn:microsoft.com/office/officeart/2005/8/layout/hierarchy6"/>
    <dgm:cxn modelId="{E0BBEE5B-025C-4B6C-BF93-C2D4F6461BD5}" type="presParOf" srcId="{28E76362-E9C6-4455-9ED1-DC856B1A3EBC}" destId="{635657F1-213B-4A6B-B1ED-4AB852841A86}" srcOrd="1" destOrd="0" presId="urn:microsoft.com/office/officeart/2005/8/layout/hierarchy6"/>
    <dgm:cxn modelId="{2FE956C1-E468-40D6-885C-3106AC14076B}" type="presParOf" srcId="{9D9875DA-F89D-401F-8A95-C139589980DD}" destId="{DD3D7EC2-88BF-4E0F-80BD-412579D58495}" srcOrd="2" destOrd="0" presId="urn:microsoft.com/office/officeart/2005/8/layout/hierarchy6"/>
    <dgm:cxn modelId="{981DC861-11BB-481E-978F-582B6EB8037D}" type="presParOf" srcId="{9D9875DA-F89D-401F-8A95-C139589980DD}" destId="{9C685903-3AEB-47A5-BF3F-5BA60F641C1A}" srcOrd="3" destOrd="0" presId="urn:microsoft.com/office/officeart/2005/8/layout/hierarchy6"/>
    <dgm:cxn modelId="{53177080-4E10-4879-9582-5B16FC0FB1C2}" type="presParOf" srcId="{9C685903-3AEB-47A5-BF3F-5BA60F641C1A}" destId="{32D1929F-9DAD-4ED0-B295-55B5327E87B2}" srcOrd="0" destOrd="0" presId="urn:microsoft.com/office/officeart/2005/8/layout/hierarchy6"/>
    <dgm:cxn modelId="{AF461FAB-00FC-4319-AE12-E5E88314D89F}" type="presParOf" srcId="{9C685903-3AEB-47A5-BF3F-5BA60F641C1A}" destId="{EE06CFAE-8BFB-4F99-8B90-D4BCCA249821}" srcOrd="1" destOrd="0" presId="urn:microsoft.com/office/officeart/2005/8/layout/hierarchy6"/>
    <dgm:cxn modelId="{76163C46-D931-46BC-A471-141496699FEC}" type="presParOf" srcId="{9D9875DA-F89D-401F-8A95-C139589980DD}" destId="{D68DCBE2-7447-4270-81DC-AE9C6CB49A43}" srcOrd="4" destOrd="0" presId="urn:microsoft.com/office/officeart/2005/8/layout/hierarchy6"/>
    <dgm:cxn modelId="{2705A31E-F3B3-4838-B930-3DDC0D226380}" type="presParOf" srcId="{9D9875DA-F89D-401F-8A95-C139589980DD}" destId="{A074ADEF-86FE-4FF1-A4CD-5D75BF26E057}" srcOrd="5" destOrd="0" presId="urn:microsoft.com/office/officeart/2005/8/layout/hierarchy6"/>
    <dgm:cxn modelId="{2E178770-A30C-4EEC-BD06-517F91521466}" type="presParOf" srcId="{A074ADEF-86FE-4FF1-A4CD-5D75BF26E057}" destId="{D0EB776D-52E1-43F7-B2C9-9EF12D498FB4}" srcOrd="0" destOrd="0" presId="urn:microsoft.com/office/officeart/2005/8/layout/hierarchy6"/>
    <dgm:cxn modelId="{E7998245-4332-4BB2-B83C-92AB8EE98AF4}" type="presParOf" srcId="{A074ADEF-86FE-4FF1-A4CD-5D75BF26E057}" destId="{321545A0-83D1-40F3-9551-14FCD36E475A}" srcOrd="1" destOrd="0" presId="urn:microsoft.com/office/officeart/2005/8/layout/hierarchy6"/>
    <dgm:cxn modelId="{21CCE2BF-2D34-4148-903B-CE24D2D27868}" type="presParOf" srcId="{9D9875DA-F89D-401F-8A95-C139589980DD}" destId="{437F9B5E-41A1-45DC-9EB8-7DD008D305CB}" srcOrd="6" destOrd="0" presId="urn:microsoft.com/office/officeart/2005/8/layout/hierarchy6"/>
    <dgm:cxn modelId="{829677BB-AF57-4D53-A6E0-9E7AB1F7412B}" type="presParOf" srcId="{9D9875DA-F89D-401F-8A95-C139589980DD}" destId="{D1A1AAD8-6BFE-4C1E-8AA2-48F0728B6AFF}" srcOrd="7" destOrd="0" presId="urn:microsoft.com/office/officeart/2005/8/layout/hierarchy6"/>
    <dgm:cxn modelId="{E28FA654-8DFC-45D2-BB38-9FE771051E2F}" type="presParOf" srcId="{D1A1AAD8-6BFE-4C1E-8AA2-48F0728B6AFF}" destId="{AD80659E-A764-4316-A363-64D269409172}" srcOrd="0" destOrd="0" presId="urn:microsoft.com/office/officeart/2005/8/layout/hierarchy6"/>
    <dgm:cxn modelId="{3BFD4BE8-A8A9-4E4F-A78F-032DE2CF69F6}" type="presParOf" srcId="{D1A1AAD8-6BFE-4C1E-8AA2-48F0728B6AFF}" destId="{5F7D2307-E551-4083-900F-E1D9A084A179}" srcOrd="1" destOrd="0" presId="urn:microsoft.com/office/officeart/2005/8/layout/hierarchy6"/>
    <dgm:cxn modelId="{6B5BC7C1-E420-4EC0-B04A-BE8FCC46E361}" type="presParOf" srcId="{0FBA1BD9-3ABA-4096-A0DF-73DBAB7D8830}" destId="{3934492A-4309-45F7-87D9-F8728BD1273C}" srcOrd="2" destOrd="0" presId="urn:microsoft.com/office/officeart/2005/8/layout/hierarchy6"/>
    <dgm:cxn modelId="{CAAFB03F-8825-4863-8549-F45B12B8A9B9}" type="presParOf" srcId="{0FBA1BD9-3ABA-4096-A0DF-73DBAB7D8830}" destId="{D5431DF6-3435-4534-9F24-96B132220566}" srcOrd="3" destOrd="0" presId="urn:microsoft.com/office/officeart/2005/8/layout/hierarchy6"/>
    <dgm:cxn modelId="{21A424C5-F837-40C7-9F20-0535BE3B378B}" type="presParOf" srcId="{D5431DF6-3435-4534-9F24-96B132220566}" destId="{B6B62930-BEE3-4A90-9EA8-3552539531A6}" srcOrd="0" destOrd="0" presId="urn:microsoft.com/office/officeart/2005/8/layout/hierarchy6"/>
    <dgm:cxn modelId="{AD4528CD-445D-4624-8F7E-A2FBFB26B725}" type="presParOf" srcId="{D5431DF6-3435-4534-9F24-96B132220566}" destId="{956C9E56-B8A9-4BA2-A895-936598C4AC49}" srcOrd="1" destOrd="0" presId="urn:microsoft.com/office/officeart/2005/8/layout/hierarchy6"/>
    <dgm:cxn modelId="{DD13D528-9E07-4974-BD8E-F577CA6AF852}" type="presParOf" srcId="{0FBA1BD9-3ABA-4096-A0DF-73DBAB7D8830}" destId="{3BB5A57C-226E-4616-B0C3-E4D0FAB5A212}" srcOrd="4" destOrd="0" presId="urn:microsoft.com/office/officeart/2005/8/layout/hierarchy6"/>
    <dgm:cxn modelId="{53D22F70-FA29-4D73-B518-666ABC53512E}" type="presParOf" srcId="{0FBA1BD9-3ABA-4096-A0DF-73DBAB7D8830}" destId="{2FA60AE2-2F1C-4507-95CD-0661EDE66DCB}" srcOrd="5" destOrd="0" presId="urn:microsoft.com/office/officeart/2005/8/layout/hierarchy6"/>
    <dgm:cxn modelId="{1EFD1120-C78C-42BF-BE55-998370C28466}" type="presParOf" srcId="{2FA60AE2-2F1C-4507-95CD-0661EDE66DCB}" destId="{180205F8-B7B8-4CF2-95AF-A9C8837601A2}" srcOrd="0" destOrd="0" presId="urn:microsoft.com/office/officeart/2005/8/layout/hierarchy6"/>
    <dgm:cxn modelId="{2D3E7974-3673-4D4F-830E-C5D5E34FE7B8}" type="presParOf" srcId="{2FA60AE2-2F1C-4507-95CD-0661EDE66DCB}" destId="{E714B413-1EAE-4122-BF24-E0F495899876}" srcOrd="1" destOrd="0" presId="urn:microsoft.com/office/officeart/2005/8/layout/hierarchy6"/>
    <dgm:cxn modelId="{165B9CB2-3192-4575-A2B8-CD11FE8558CE}" type="presParOf" srcId="{0FBA1BD9-3ABA-4096-A0DF-73DBAB7D8830}" destId="{B62B1262-F5F9-4C9F-8A12-7FDF3DC0CAD5}" srcOrd="6" destOrd="0" presId="urn:microsoft.com/office/officeart/2005/8/layout/hierarchy6"/>
    <dgm:cxn modelId="{C4FC93E0-4E12-48BA-B4FF-F5707FE35ED1}" type="presParOf" srcId="{0FBA1BD9-3ABA-4096-A0DF-73DBAB7D8830}" destId="{14E5B1B6-E5A9-480E-BA2F-EA8DF2D559F6}" srcOrd="7" destOrd="0" presId="urn:microsoft.com/office/officeart/2005/8/layout/hierarchy6"/>
    <dgm:cxn modelId="{C45AF73C-A590-4A02-BEA7-C31FD2AA2680}" type="presParOf" srcId="{14E5B1B6-E5A9-480E-BA2F-EA8DF2D559F6}" destId="{F65066F0-A0FC-471E-9CD5-101E0EE0C5B2}" srcOrd="0" destOrd="0" presId="urn:microsoft.com/office/officeart/2005/8/layout/hierarchy6"/>
    <dgm:cxn modelId="{343101B9-B7D1-4797-8B73-152B6AE68180}" type="presParOf" srcId="{14E5B1B6-E5A9-480E-BA2F-EA8DF2D559F6}" destId="{B705627B-BE09-40EB-A50F-723950C53AD6}" srcOrd="1" destOrd="0" presId="urn:microsoft.com/office/officeart/2005/8/layout/hierarchy6"/>
    <dgm:cxn modelId="{618D6808-BB4D-463F-A50D-10DDEF62D568}" type="presParOf" srcId="{B705627B-BE09-40EB-A50F-723950C53AD6}" destId="{DA9F279F-37D1-47E7-A6E5-B62DC5DF5731}" srcOrd="0" destOrd="0" presId="urn:microsoft.com/office/officeart/2005/8/layout/hierarchy6"/>
    <dgm:cxn modelId="{D03ADB11-3C45-491E-83D4-630296573C75}" type="presParOf" srcId="{B705627B-BE09-40EB-A50F-723950C53AD6}" destId="{C189FD19-138B-46BC-887A-57FDBCDCF090}" srcOrd="1" destOrd="0" presId="urn:microsoft.com/office/officeart/2005/8/layout/hierarchy6"/>
    <dgm:cxn modelId="{7241DEC7-C1C0-4B2A-8310-E3CEBEFB06AD}" type="presParOf" srcId="{C189FD19-138B-46BC-887A-57FDBCDCF090}" destId="{C1446A4E-12BD-41EC-9784-C8B9948F86D0}" srcOrd="0" destOrd="0" presId="urn:microsoft.com/office/officeart/2005/8/layout/hierarchy6"/>
    <dgm:cxn modelId="{6BCE702D-F07C-4377-B077-BB131323C55F}" type="presParOf" srcId="{C189FD19-138B-46BC-887A-57FDBCDCF090}" destId="{A22610DB-55B5-49FD-998E-6A0A60D90719}" srcOrd="1" destOrd="0" presId="urn:microsoft.com/office/officeart/2005/8/layout/hierarchy6"/>
    <dgm:cxn modelId="{C4F5E40D-C88B-4C5A-802E-DF0BF96CA8CD}" type="presParOf" srcId="{B705627B-BE09-40EB-A50F-723950C53AD6}" destId="{13CB9CB6-F302-42B0-B895-716D50BB8345}" srcOrd="2" destOrd="0" presId="urn:microsoft.com/office/officeart/2005/8/layout/hierarchy6"/>
    <dgm:cxn modelId="{27A8C0C7-ED4F-42D9-8E8D-A23F8743BB30}" type="presParOf" srcId="{B705627B-BE09-40EB-A50F-723950C53AD6}" destId="{B730A211-5CD6-4FC1-BF57-FECDBABE2831}" srcOrd="3" destOrd="0" presId="urn:microsoft.com/office/officeart/2005/8/layout/hierarchy6"/>
    <dgm:cxn modelId="{7475BD6D-5C1E-47DC-A8B8-234B5C23A495}" type="presParOf" srcId="{B730A211-5CD6-4FC1-BF57-FECDBABE2831}" destId="{347BA296-2994-40BE-9542-06473B7A6085}" srcOrd="0" destOrd="0" presId="urn:microsoft.com/office/officeart/2005/8/layout/hierarchy6"/>
    <dgm:cxn modelId="{82FD3F64-3FB7-4625-B77F-E41EA40CDA8B}" type="presParOf" srcId="{B730A211-5CD6-4FC1-BF57-FECDBABE2831}" destId="{09EC0ADA-62B8-4CE2-866B-F3969A06C6FC}" srcOrd="1" destOrd="0" presId="urn:microsoft.com/office/officeart/2005/8/layout/hierarchy6"/>
    <dgm:cxn modelId="{8567E00C-2004-4549-B8FE-F52F70A59F56}" type="presParOf" srcId="{B705627B-BE09-40EB-A50F-723950C53AD6}" destId="{60A0DA35-15DE-44C6-8653-0BA93274EC4A}" srcOrd="4" destOrd="0" presId="urn:microsoft.com/office/officeart/2005/8/layout/hierarchy6"/>
    <dgm:cxn modelId="{C1734C37-0D1C-4F65-95A2-E4634C3006CC}" type="presParOf" srcId="{B705627B-BE09-40EB-A50F-723950C53AD6}" destId="{B5F04A2C-6F7C-4AEA-90D7-2C994B799086}" srcOrd="5" destOrd="0" presId="urn:microsoft.com/office/officeart/2005/8/layout/hierarchy6"/>
    <dgm:cxn modelId="{628F3D39-2ADA-477A-8106-72D314A19C1E}" type="presParOf" srcId="{B5F04A2C-6F7C-4AEA-90D7-2C994B799086}" destId="{914C4280-89E6-4B85-B30F-0FF68C32C132}" srcOrd="0" destOrd="0" presId="urn:microsoft.com/office/officeart/2005/8/layout/hierarchy6"/>
    <dgm:cxn modelId="{FF7F6153-B372-420B-B049-7942EB42066D}" type="presParOf" srcId="{B5F04A2C-6F7C-4AEA-90D7-2C994B799086}" destId="{D16A9C35-B51C-4A3C-A0D8-455B37B686FC}" srcOrd="1" destOrd="0" presId="urn:microsoft.com/office/officeart/2005/8/layout/hierarchy6"/>
    <dgm:cxn modelId="{D638F7C4-0A78-41B0-BDD5-70ACC7BCC75C}" type="presParOf" srcId="{9C550ECB-EE33-4DF1-97C5-7DAF137017A2}" destId="{6202BB7B-268A-4516-9D3E-EA415D9845F8}" srcOrd="1" destOrd="0" presId="urn:microsoft.com/office/officeart/2005/8/layout/hierarchy6"/>
    <dgm:cxn modelId="{D32C95F7-2434-4A48-ADED-13BC4350C94D}" type="presParOf" srcId="{6202BB7B-268A-4516-9D3E-EA415D9845F8}" destId="{423A9BD5-48B7-40DE-BC12-F52A4C8D60FC}" srcOrd="0" destOrd="0" presId="urn:microsoft.com/office/officeart/2005/8/layout/hierarchy6"/>
    <dgm:cxn modelId="{C82CBD26-4803-4906-96B8-00AA74C7D4E2}" type="presParOf" srcId="{423A9BD5-48B7-40DE-BC12-F52A4C8D60FC}" destId="{7DD4ED26-4FE0-4BAC-ACA5-F694A937BACE}" srcOrd="0" destOrd="0" presId="urn:microsoft.com/office/officeart/2005/8/layout/hierarchy6"/>
    <dgm:cxn modelId="{3D4F013C-4DDA-491E-A09D-F0AF1750D13E}" type="presParOf" srcId="{423A9BD5-48B7-40DE-BC12-F52A4C8D60FC}" destId="{BE23C5E1-04BE-4700-B18E-B42FA0A62E50}" srcOrd="1" destOrd="0" presId="urn:microsoft.com/office/officeart/2005/8/layout/hierarchy6"/>
    <dgm:cxn modelId="{01005E05-0B0B-4834-B5E2-2C71D271AC6D}" type="presParOf" srcId="{6202BB7B-268A-4516-9D3E-EA415D9845F8}" destId="{0B2EAB85-3227-45CA-B68E-9519C3C8EB0A}" srcOrd="1" destOrd="0" presId="urn:microsoft.com/office/officeart/2005/8/layout/hierarchy6"/>
    <dgm:cxn modelId="{4E86B34C-9657-4F95-B668-C69818C2E9C5}" type="presParOf" srcId="{0B2EAB85-3227-45CA-B68E-9519C3C8EB0A}" destId="{6AD02145-BCB8-4EDE-BC62-9D2902BE1BB2}" srcOrd="0" destOrd="0" presId="urn:microsoft.com/office/officeart/2005/8/layout/hierarchy6"/>
    <dgm:cxn modelId="{E98ED66D-7B9B-47CE-8EA9-D27BDF5E2475}" type="presParOf" srcId="{6202BB7B-268A-4516-9D3E-EA415D9845F8}" destId="{99EF3CFE-FB3B-495A-8686-46F080F6BE24}" srcOrd="2" destOrd="0" presId="urn:microsoft.com/office/officeart/2005/8/layout/hierarchy6"/>
    <dgm:cxn modelId="{4C1C1763-9719-4FDF-B4E6-AA78084E8194}" type="presParOf" srcId="{99EF3CFE-FB3B-495A-8686-46F080F6BE24}" destId="{D308BB81-1F73-4619-8149-2F95413481B1}" srcOrd="0" destOrd="0" presId="urn:microsoft.com/office/officeart/2005/8/layout/hierarchy6"/>
    <dgm:cxn modelId="{B96E74C6-42DA-4EC7-8E1D-C599FE2D8D33}" type="presParOf" srcId="{99EF3CFE-FB3B-495A-8686-46F080F6BE24}" destId="{94497571-8E14-4E4B-922D-33D2CA6EE49B}" srcOrd="1" destOrd="0" presId="urn:microsoft.com/office/officeart/2005/8/layout/hierarchy6"/>
    <dgm:cxn modelId="{D757F44E-93EC-4FDE-BCAE-4E28C894A2B5}" type="presParOf" srcId="{6202BB7B-268A-4516-9D3E-EA415D9845F8}" destId="{6F1E479F-D8C1-4AB1-A09F-2CD0329F84C5}" srcOrd="3" destOrd="0" presId="urn:microsoft.com/office/officeart/2005/8/layout/hierarchy6"/>
    <dgm:cxn modelId="{023AE0C8-366E-42AB-98B9-F03F7E37709E}" type="presParOf" srcId="{6F1E479F-D8C1-4AB1-A09F-2CD0329F84C5}" destId="{54AAC9B4-5E00-4E01-8320-DFA5CB964413}" srcOrd="0" destOrd="0" presId="urn:microsoft.com/office/officeart/2005/8/layout/hierarchy6"/>
    <dgm:cxn modelId="{9EF3B0D1-D7B2-4ACF-929E-1FFAFA5B08AE}" type="presParOf" srcId="{6202BB7B-268A-4516-9D3E-EA415D9845F8}" destId="{E32110E8-5E84-4172-81E1-975D83E4122D}" srcOrd="4" destOrd="0" presId="urn:microsoft.com/office/officeart/2005/8/layout/hierarchy6"/>
    <dgm:cxn modelId="{71246A27-1C8F-406F-A358-CB80A64275CE}" type="presParOf" srcId="{E32110E8-5E84-4172-81E1-975D83E4122D}" destId="{8A20071D-D108-4BED-8335-011FC85BA1E1}" srcOrd="0" destOrd="0" presId="urn:microsoft.com/office/officeart/2005/8/layout/hierarchy6"/>
    <dgm:cxn modelId="{ACDFE4F3-5C94-4DD7-A25C-AABCEDB74A6A}" type="presParOf" srcId="{E32110E8-5E84-4172-81E1-975D83E4122D}" destId="{9328202F-51CD-4692-9754-8A55542E287D}" srcOrd="1" destOrd="0" presId="urn:microsoft.com/office/officeart/2005/8/layout/hierarchy6"/>
    <dgm:cxn modelId="{E7718F12-DE18-4CE1-8459-F77ACC20C74A}" type="presParOf" srcId="{6202BB7B-268A-4516-9D3E-EA415D9845F8}" destId="{9C00ADA3-63CB-4DE2-8866-953F16E10EC5}" srcOrd="5" destOrd="0" presId="urn:microsoft.com/office/officeart/2005/8/layout/hierarchy6"/>
    <dgm:cxn modelId="{A9489DB4-4027-4B73-A48B-4F366FAF82AF}" type="presParOf" srcId="{9C00ADA3-63CB-4DE2-8866-953F16E10EC5}" destId="{E4C400C0-EC37-442F-BB4A-E2E8BCA063A4}" srcOrd="0" destOrd="0" presId="urn:microsoft.com/office/officeart/2005/8/layout/hierarchy6"/>
    <dgm:cxn modelId="{C3E3CC8B-CCFA-4F5E-B71B-C1B26F3843F3}" type="presParOf" srcId="{6202BB7B-268A-4516-9D3E-EA415D9845F8}" destId="{A65A0A32-EDEF-40C6-B8B0-59157F07AF21}" srcOrd="6" destOrd="0" presId="urn:microsoft.com/office/officeart/2005/8/layout/hierarchy6"/>
    <dgm:cxn modelId="{74592B92-F207-487F-BD74-1DF980914C7B}" type="presParOf" srcId="{A65A0A32-EDEF-40C6-B8B0-59157F07AF21}" destId="{6EBA7D44-6F04-4F26-8796-C8BF6B380ABC}" srcOrd="0" destOrd="0" presId="urn:microsoft.com/office/officeart/2005/8/layout/hierarchy6"/>
    <dgm:cxn modelId="{5662ECC1-61E0-45D6-B0FE-9AAE61EDDB05}" type="presParOf" srcId="{A65A0A32-EDEF-40C6-B8B0-59157F07AF21}" destId="{2CDFFA72-0A27-42A9-BE40-9AAEFA9C885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BA7D44-6F04-4F26-8796-C8BF6B380ABC}">
      <dsp:nvSpPr>
        <dsp:cNvPr id="0" name=""/>
        <dsp:cNvSpPr/>
      </dsp:nvSpPr>
      <dsp:spPr>
        <a:xfrm>
          <a:off x="10728" y="1590530"/>
          <a:ext cx="4367840" cy="533543"/>
        </a:xfrm>
        <a:prstGeom prst="roundRect">
          <a:avLst>
            <a:gd name="adj" fmla="val 10000"/>
          </a:avLst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National ID authority</a:t>
          </a:r>
          <a:endParaRPr lang="zh-CN" altLang="en-US" sz="800" kern="1200" dirty="0"/>
        </a:p>
      </dsp:txBody>
      <dsp:txXfrm>
        <a:off x="10728" y="1590530"/>
        <a:ext cx="1310352" cy="533543"/>
      </dsp:txXfrm>
    </dsp:sp>
    <dsp:sp modelId="{8A20071D-D108-4BED-8335-011FC85BA1E1}">
      <dsp:nvSpPr>
        <dsp:cNvPr id="0" name=""/>
        <dsp:cNvSpPr/>
      </dsp:nvSpPr>
      <dsp:spPr>
        <a:xfrm>
          <a:off x="0" y="1035775"/>
          <a:ext cx="6329378" cy="562228"/>
        </a:xfrm>
        <a:prstGeom prst="roundRect">
          <a:avLst>
            <a:gd name="adj" fmla="val 10000"/>
          </a:avLst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National ID authority</a:t>
          </a:r>
          <a:endParaRPr lang="zh-CN" altLang="en-US" sz="800" kern="1200" dirty="0"/>
        </a:p>
      </dsp:txBody>
      <dsp:txXfrm>
        <a:off x="0" y="1035775"/>
        <a:ext cx="1898813" cy="562228"/>
      </dsp:txXfrm>
    </dsp:sp>
    <dsp:sp modelId="{D308BB81-1F73-4619-8149-2F95413481B1}">
      <dsp:nvSpPr>
        <dsp:cNvPr id="0" name=""/>
        <dsp:cNvSpPr/>
      </dsp:nvSpPr>
      <dsp:spPr>
        <a:xfrm>
          <a:off x="0" y="510541"/>
          <a:ext cx="6329378" cy="473591"/>
        </a:xfrm>
        <a:prstGeom prst="roundRect">
          <a:avLst>
            <a:gd name="adj" fmla="val 10000"/>
          </a:avLst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Country level ID management system</a:t>
          </a:r>
          <a:endParaRPr lang="zh-CN" altLang="en-US" sz="800" kern="1200" dirty="0"/>
        </a:p>
      </dsp:txBody>
      <dsp:txXfrm>
        <a:off x="0" y="510541"/>
        <a:ext cx="1898813" cy="473591"/>
      </dsp:txXfrm>
    </dsp:sp>
    <dsp:sp modelId="{7DD4ED26-4FE0-4BAC-ACA5-F694A937BACE}">
      <dsp:nvSpPr>
        <dsp:cNvPr id="0" name=""/>
        <dsp:cNvSpPr/>
      </dsp:nvSpPr>
      <dsp:spPr>
        <a:xfrm>
          <a:off x="0" y="37829"/>
          <a:ext cx="6329378" cy="395351"/>
        </a:xfrm>
        <a:prstGeom prst="roundRect">
          <a:avLst>
            <a:gd name="adj" fmla="val 10000"/>
          </a:avLst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IANN-like</a:t>
          </a:r>
          <a:endParaRPr lang="zh-CN" altLang="en-US" sz="800" kern="1200" dirty="0"/>
        </a:p>
      </dsp:txBody>
      <dsp:txXfrm>
        <a:off x="0" y="37829"/>
        <a:ext cx="1898813" cy="395351"/>
      </dsp:txXfrm>
    </dsp:sp>
    <dsp:sp modelId="{9C9B1A14-7FE0-446A-9675-9692D236C652}">
      <dsp:nvSpPr>
        <dsp:cNvPr id="0" name=""/>
        <dsp:cNvSpPr/>
      </dsp:nvSpPr>
      <dsp:spPr>
        <a:xfrm>
          <a:off x="4402208" y="33321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Root</a:t>
          </a:r>
          <a:endParaRPr lang="zh-CN" altLang="en-US" sz="800" kern="1200" dirty="0"/>
        </a:p>
      </dsp:txBody>
      <dsp:txXfrm>
        <a:off x="4402208" y="33321"/>
        <a:ext cx="347683" cy="444621"/>
      </dsp:txXfrm>
    </dsp:sp>
    <dsp:sp modelId="{AC9461A0-C0F0-4E30-8835-A6428C3C03D4}">
      <dsp:nvSpPr>
        <dsp:cNvPr id="0" name=""/>
        <dsp:cNvSpPr/>
      </dsp:nvSpPr>
      <dsp:spPr>
        <a:xfrm>
          <a:off x="3718877" y="477943"/>
          <a:ext cx="857172" cy="92715"/>
        </a:xfrm>
        <a:custGeom>
          <a:avLst/>
          <a:gdLst/>
          <a:ahLst/>
          <a:cxnLst/>
          <a:rect l="0" t="0" r="0" b="0"/>
          <a:pathLst>
            <a:path>
              <a:moveTo>
                <a:pt x="857172" y="0"/>
              </a:moveTo>
              <a:lnTo>
                <a:pt x="857172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DCB383-7EF7-428F-99C6-5E07DA75FFF4}">
      <dsp:nvSpPr>
        <dsp:cNvPr id="0" name=""/>
        <dsp:cNvSpPr/>
      </dsp:nvSpPr>
      <dsp:spPr>
        <a:xfrm>
          <a:off x="3545035" y="570658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China</a:t>
          </a:r>
          <a:r>
            <a:rPr lang="zh-CN" altLang="en-US" sz="800" kern="1200" dirty="0" smtClean="0"/>
            <a:t> </a:t>
          </a:r>
          <a:endParaRPr lang="zh-CN" altLang="en-US" sz="800" kern="1200" dirty="0"/>
        </a:p>
      </dsp:txBody>
      <dsp:txXfrm>
        <a:off x="3545035" y="570658"/>
        <a:ext cx="347683" cy="444621"/>
      </dsp:txXfrm>
    </dsp:sp>
    <dsp:sp modelId="{CC3789E4-C6A6-492E-ABC7-85DEE9302C4D}">
      <dsp:nvSpPr>
        <dsp:cNvPr id="0" name=""/>
        <dsp:cNvSpPr/>
      </dsp:nvSpPr>
      <dsp:spPr>
        <a:xfrm>
          <a:off x="3040895" y="1015280"/>
          <a:ext cx="677982" cy="92715"/>
        </a:xfrm>
        <a:custGeom>
          <a:avLst/>
          <a:gdLst/>
          <a:ahLst/>
          <a:cxnLst/>
          <a:rect l="0" t="0" r="0" b="0"/>
          <a:pathLst>
            <a:path>
              <a:moveTo>
                <a:pt x="677982" y="0"/>
              </a:moveTo>
              <a:lnTo>
                <a:pt x="677982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31A4FE-A5B7-43C5-B35C-4E341A6A1A21}">
      <dsp:nvSpPr>
        <dsp:cNvPr id="0" name=""/>
        <dsp:cNvSpPr/>
      </dsp:nvSpPr>
      <dsp:spPr>
        <a:xfrm>
          <a:off x="2734666" y="1107996"/>
          <a:ext cx="612457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China Mobile</a:t>
          </a:r>
          <a:endParaRPr lang="zh-CN" altLang="en-US" sz="800" kern="1200" dirty="0"/>
        </a:p>
      </dsp:txBody>
      <dsp:txXfrm>
        <a:off x="2734666" y="1107996"/>
        <a:ext cx="612457" cy="444621"/>
      </dsp:txXfrm>
    </dsp:sp>
    <dsp:sp modelId="{D597375F-1E28-4EEA-8474-44CEBCADE9DF}">
      <dsp:nvSpPr>
        <dsp:cNvPr id="0" name=""/>
        <dsp:cNvSpPr/>
      </dsp:nvSpPr>
      <dsp:spPr>
        <a:xfrm>
          <a:off x="2259225" y="1552617"/>
          <a:ext cx="781669" cy="92715"/>
        </a:xfrm>
        <a:custGeom>
          <a:avLst/>
          <a:gdLst/>
          <a:ahLst/>
          <a:cxnLst/>
          <a:rect l="0" t="0" r="0" b="0"/>
          <a:pathLst>
            <a:path>
              <a:moveTo>
                <a:pt x="781669" y="0"/>
              </a:moveTo>
              <a:lnTo>
                <a:pt x="781669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898E3C-EE6E-4A74-8C7A-73AD8C1A5700}">
      <dsp:nvSpPr>
        <dsp:cNvPr id="0" name=""/>
        <dsp:cNvSpPr/>
      </dsp:nvSpPr>
      <dsp:spPr>
        <a:xfrm>
          <a:off x="2042551" y="1645333"/>
          <a:ext cx="433348" cy="444621"/>
        </a:xfrm>
        <a:prstGeom prst="roundRect">
          <a:avLst>
            <a:gd name="adj" fmla="val 10000"/>
          </a:avLst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Beijing</a:t>
          </a:r>
          <a:endParaRPr lang="zh-CN" altLang="en-US" sz="800" kern="1200" dirty="0"/>
        </a:p>
      </dsp:txBody>
      <dsp:txXfrm>
        <a:off x="2042551" y="1645333"/>
        <a:ext cx="433348" cy="444621"/>
      </dsp:txXfrm>
    </dsp:sp>
    <dsp:sp modelId="{21A91B34-F900-42D4-8483-E5ABCA9A7FB1}">
      <dsp:nvSpPr>
        <dsp:cNvPr id="0" name=""/>
        <dsp:cNvSpPr/>
      </dsp:nvSpPr>
      <dsp:spPr>
        <a:xfrm>
          <a:off x="2949096" y="1552617"/>
          <a:ext cx="91798" cy="92715"/>
        </a:xfrm>
        <a:custGeom>
          <a:avLst/>
          <a:gdLst/>
          <a:ahLst/>
          <a:cxnLst/>
          <a:rect l="0" t="0" r="0" b="0"/>
          <a:pathLst>
            <a:path>
              <a:moveTo>
                <a:pt x="91798" y="0"/>
              </a:moveTo>
              <a:lnTo>
                <a:pt x="91798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F0194-0657-45F1-AEE7-E35B679944C3}">
      <dsp:nvSpPr>
        <dsp:cNvPr id="0" name=""/>
        <dsp:cNvSpPr/>
      </dsp:nvSpPr>
      <dsp:spPr>
        <a:xfrm>
          <a:off x="2580204" y="1645333"/>
          <a:ext cx="737783" cy="444621"/>
        </a:xfrm>
        <a:prstGeom prst="roundRect">
          <a:avLst>
            <a:gd name="adj" fmla="val 10000"/>
          </a:avLst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Shanghai</a:t>
          </a:r>
          <a:endParaRPr lang="zh-CN" altLang="en-US" sz="800" kern="1200" dirty="0"/>
        </a:p>
      </dsp:txBody>
      <dsp:txXfrm>
        <a:off x="2580204" y="1645333"/>
        <a:ext cx="737783" cy="444621"/>
      </dsp:txXfrm>
    </dsp:sp>
    <dsp:sp modelId="{D2ECCDB6-3DC4-4A3E-A54B-E718D1EB9B1A}">
      <dsp:nvSpPr>
        <dsp:cNvPr id="0" name=""/>
        <dsp:cNvSpPr/>
      </dsp:nvSpPr>
      <dsp:spPr>
        <a:xfrm>
          <a:off x="3040895" y="1552617"/>
          <a:ext cx="689871" cy="92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57"/>
              </a:lnTo>
              <a:lnTo>
                <a:pt x="689871" y="46357"/>
              </a:lnTo>
              <a:lnTo>
                <a:pt x="689871" y="92715"/>
              </a:lnTo>
            </a:path>
          </a:pathLst>
        </a:custGeom>
        <a:noFill/>
        <a:ln w="254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1E4A1-0ED7-4DAD-8961-4870125FFEBC}">
      <dsp:nvSpPr>
        <dsp:cNvPr id="0" name=""/>
        <dsp:cNvSpPr/>
      </dsp:nvSpPr>
      <dsp:spPr>
        <a:xfrm>
          <a:off x="3422293" y="1645333"/>
          <a:ext cx="616946" cy="444621"/>
        </a:xfrm>
        <a:prstGeom prst="roundRect">
          <a:avLst>
            <a:gd name="adj" fmla="val 10000"/>
          </a:avLst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…</a:t>
          </a:r>
          <a:endParaRPr lang="zh-CN" altLang="en-US" sz="800" kern="1200" dirty="0"/>
        </a:p>
      </dsp:txBody>
      <dsp:txXfrm>
        <a:off x="3422293" y="1645333"/>
        <a:ext cx="616946" cy="444621"/>
      </dsp:txXfrm>
    </dsp:sp>
    <dsp:sp modelId="{DD3D7EC2-88BF-4E0F-80BD-412579D58495}">
      <dsp:nvSpPr>
        <dsp:cNvPr id="0" name=""/>
        <dsp:cNvSpPr/>
      </dsp:nvSpPr>
      <dsp:spPr>
        <a:xfrm>
          <a:off x="3625270" y="1015280"/>
          <a:ext cx="93606" cy="92715"/>
        </a:xfrm>
        <a:custGeom>
          <a:avLst/>
          <a:gdLst/>
          <a:ahLst/>
          <a:cxnLst/>
          <a:rect l="0" t="0" r="0" b="0"/>
          <a:pathLst>
            <a:path>
              <a:moveTo>
                <a:pt x="93606" y="0"/>
              </a:moveTo>
              <a:lnTo>
                <a:pt x="93606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D1929F-9DAD-4ED0-B295-55B5327E87B2}">
      <dsp:nvSpPr>
        <dsp:cNvPr id="0" name=""/>
        <dsp:cNvSpPr/>
      </dsp:nvSpPr>
      <dsp:spPr>
        <a:xfrm>
          <a:off x="3451429" y="1107996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China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Telecom</a:t>
          </a:r>
          <a:endParaRPr lang="zh-CN" altLang="en-US" sz="800" kern="1200" dirty="0"/>
        </a:p>
      </dsp:txBody>
      <dsp:txXfrm>
        <a:off x="3451429" y="1107996"/>
        <a:ext cx="347683" cy="444621"/>
      </dsp:txXfrm>
    </dsp:sp>
    <dsp:sp modelId="{D68DCBE2-7447-4270-81DC-AE9C6CB49A43}">
      <dsp:nvSpPr>
        <dsp:cNvPr id="0" name=""/>
        <dsp:cNvSpPr/>
      </dsp:nvSpPr>
      <dsp:spPr>
        <a:xfrm>
          <a:off x="3718877" y="1015280"/>
          <a:ext cx="345457" cy="93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92"/>
              </a:lnTo>
              <a:lnTo>
                <a:pt x="345457" y="46792"/>
              </a:lnTo>
              <a:lnTo>
                <a:pt x="345457" y="93584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EB776D-52E1-43F7-B2C9-9EF12D498FB4}">
      <dsp:nvSpPr>
        <dsp:cNvPr id="0" name=""/>
        <dsp:cNvSpPr/>
      </dsp:nvSpPr>
      <dsp:spPr>
        <a:xfrm>
          <a:off x="3890493" y="1108865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…</a:t>
          </a:r>
          <a:endParaRPr lang="zh-CN" altLang="en-US" sz="800" kern="1200" dirty="0"/>
        </a:p>
      </dsp:txBody>
      <dsp:txXfrm>
        <a:off x="3890493" y="1108865"/>
        <a:ext cx="347683" cy="444621"/>
      </dsp:txXfrm>
    </dsp:sp>
    <dsp:sp modelId="{437F9B5E-41A1-45DC-9EB8-7DD008D305CB}">
      <dsp:nvSpPr>
        <dsp:cNvPr id="0" name=""/>
        <dsp:cNvSpPr/>
      </dsp:nvSpPr>
      <dsp:spPr>
        <a:xfrm>
          <a:off x="3718877" y="1015280"/>
          <a:ext cx="810369" cy="92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57"/>
              </a:lnTo>
              <a:lnTo>
                <a:pt x="810369" y="46357"/>
              </a:lnTo>
              <a:lnTo>
                <a:pt x="810369" y="92715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0659E-A764-4316-A363-64D269409172}">
      <dsp:nvSpPr>
        <dsp:cNvPr id="0" name=""/>
        <dsp:cNvSpPr/>
      </dsp:nvSpPr>
      <dsp:spPr>
        <a:xfrm>
          <a:off x="4355405" y="1107996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800" kern="1200" dirty="0"/>
        </a:p>
      </dsp:txBody>
      <dsp:txXfrm>
        <a:off x="4355405" y="1107996"/>
        <a:ext cx="347683" cy="444621"/>
      </dsp:txXfrm>
    </dsp:sp>
    <dsp:sp modelId="{3934492A-4309-45F7-87D9-F8728BD1273C}">
      <dsp:nvSpPr>
        <dsp:cNvPr id="0" name=""/>
        <dsp:cNvSpPr/>
      </dsp:nvSpPr>
      <dsp:spPr>
        <a:xfrm>
          <a:off x="4230595" y="477943"/>
          <a:ext cx="345454" cy="92715"/>
        </a:xfrm>
        <a:custGeom>
          <a:avLst/>
          <a:gdLst/>
          <a:ahLst/>
          <a:cxnLst/>
          <a:rect l="0" t="0" r="0" b="0"/>
          <a:pathLst>
            <a:path>
              <a:moveTo>
                <a:pt x="345454" y="0"/>
              </a:moveTo>
              <a:lnTo>
                <a:pt x="345454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62930-BEE3-4A90-9EA8-3552539531A6}">
      <dsp:nvSpPr>
        <dsp:cNvPr id="0" name=""/>
        <dsp:cNvSpPr/>
      </dsp:nvSpPr>
      <dsp:spPr>
        <a:xfrm>
          <a:off x="3997024" y="570658"/>
          <a:ext cx="467143" cy="444621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Japanese</a:t>
          </a:r>
          <a:endParaRPr lang="zh-CN" altLang="en-US" sz="800" kern="1200" dirty="0"/>
        </a:p>
      </dsp:txBody>
      <dsp:txXfrm>
        <a:off x="3997024" y="570658"/>
        <a:ext cx="467143" cy="444621"/>
      </dsp:txXfrm>
    </dsp:sp>
    <dsp:sp modelId="{3BB5A57C-226E-4616-B0C3-E4D0FAB5A212}">
      <dsp:nvSpPr>
        <dsp:cNvPr id="0" name=""/>
        <dsp:cNvSpPr/>
      </dsp:nvSpPr>
      <dsp:spPr>
        <a:xfrm>
          <a:off x="4576050" y="477943"/>
          <a:ext cx="166263" cy="92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57"/>
              </a:lnTo>
              <a:lnTo>
                <a:pt x="166263" y="46357"/>
              </a:lnTo>
              <a:lnTo>
                <a:pt x="166263" y="9271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0205F8-B7B8-4CF2-95AF-A9C8837601A2}">
      <dsp:nvSpPr>
        <dsp:cNvPr id="0" name=""/>
        <dsp:cNvSpPr/>
      </dsp:nvSpPr>
      <dsp:spPr>
        <a:xfrm>
          <a:off x="4568472" y="570658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…</a:t>
          </a:r>
          <a:endParaRPr lang="zh-CN" altLang="en-US" sz="800" kern="1200" dirty="0"/>
        </a:p>
      </dsp:txBody>
      <dsp:txXfrm>
        <a:off x="4568472" y="570658"/>
        <a:ext cx="347683" cy="444621"/>
      </dsp:txXfrm>
    </dsp:sp>
    <dsp:sp modelId="{B62B1262-F5F9-4C9F-8A12-7FDF3DC0CAD5}">
      <dsp:nvSpPr>
        <dsp:cNvPr id="0" name=""/>
        <dsp:cNvSpPr/>
      </dsp:nvSpPr>
      <dsp:spPr>
        <a:xfrm>
          <a:off x="4576050" y="477943"/>
          <a:ext cx="857172" cy="92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57"/>
              </a:lnTo>
              <a:lnTo>
                <a:pt x="857172" y="46357"/>
              </a:lnTo>
              <a:lnTo>
                <a:pt x="857172" y="9271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066F0-A0FC-471E-9CD5-101E0EE0C5B2}">
      <dsp:nvSpPr>
        <dsp:cNvPr id="0" name=""/>
        <dsp:cNvSpPr/>
      </dsp:nvSpPr>
      <dsp:spPr>
        <a:xfrm>
          <a:off x="5259381" y="570658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America</a:t>
          </a:r>
          <a:endParaRPr lang="zh-CN" altLang="en-US" sz="800" kern="1200" dirty="0"/>
        </a:p>
      </dsp:txBody>
      <dsp:txXfrm>
        <a:off x="5259381" y="570658"/>
        <a:ext cx="347683" cy="444621"/>
      </dsp:txXfrm>
    </dsp:sp>
    <dsp:sp modelId="{DA9F279F-37D1-47E7-A6E5-B62DC5DF5731}">
      <dsp:nvSpPr>
        <dsp:cNvPr id="0" name=""/>
        <dsp:cNvSpPr/>
      </dsp:nvSpPr>
      <dsp:spPr>
        <a:xfrm>
          <a:off x="4981234" y="1015280"/>
          <a:ext cx="451988" cy="92715"/>
        </a:xfrm>
        <a:custGeom>
          <a:avLst/>
          <a:gdLst/>
          <a:ahLst/>
          <a:cxnLst/>
          <a:rect l="0" t="0" r="0" b="0"/>
          <a:pathLst>
            <a:path>
              <a:moveTo>
                <a:pt x="451988" y="0"/>
              </a:moveTo>
              <a:lnTo>
                <a:pt x="451988" y="46357"/>
              </a:lnTo>
              <a:lnTo>
                <a:pt x="0" y="46357"/>
              </a:lnTo>
              <a:lnTo>
                <a:pt x="0" y="92715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46A4E-12BD-41EC-9784-C8B9948F86D0}">
      <dsp:nvSpPr>
        <dsp:cNvPr id="0" name=""/>
        <dsp:cNvSpPr/>
      </dsp:nvSpPr>
      <dsp:spPr>
        <a:xfrm>
          <a:off x="4807393" y="1107996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dirty="0" smtClean="0"/>
            <a:t>California</a:t>
          </a:r>
          <a:endParaRPr lang="zh-CN" altLang="en-US" sz="800" kern="1200" dirty="0"/>
        </a:p>
      </dsp:txBody>
      <dsp:txXfrm>
        <a:off x="4807393" y="1107996"/>
        <a:ext cx="347683" cy="444621"/>
      </dsp:txXfrm>
    </dsp:sp>
    <dsp:sp modelId="{13CB9CB6-F302-42B0-B895-716D50BB8345}">
      <dsp:nvSpPr>
        <dsp:cNvPr id="0" name=""/>
        <dsp:cNvSpPr/>
      </dsp:nvSpPr>
      <dsp:spPr>
        <a:xfrm>
          <a:off x="5387503" y="1015280"/>
          <a:ext cx="91440" cy="927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2715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BA296-2994-40BE-9542-06473B7A6085}">
      <dsp:nvSpPr>
        <dsp:cNvPr id="0" name=""/>
        <dsp:cNvSpPr/>
      </dsp:nvSpPr>
      <dsp:spPr>
        <a:xfrm>
          <a:off x="5259381" y="1107996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800" kern="1200" baseline="0" dirty="0" smtClean="0"/>
            <a:t>…</a:t>
          </a:r>
          <a:endParaRPr lang="zh-CN" altLang="en-US" sz="800" kern="1200" baseline="0" dirty="0"/>
        </a:p>
      </dsp:txBody>
      <dsp:txXfrm>
        <a:off x="5259381" y="1107996"/>
        <a:ext cx="347683" cy="444621"/>
      </dsp:txXfrm>
    </dsp:sp>
    <dsp:sp modelId="{60A0DA35-15DE-44C6-8653-0BA93274EC4A}">
      <dsp:nvSpPr>
        <dsp:cNvPr id="0" name=""/>
        <dsp:cNvSpPr/>
      </dsp:nvSpPr>
      <dsp:spPr>
        <a:xfrm>
          <a:off x="5433223" y="1015280"/>
          <a:ext cx="451988" cy="92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57"/>
              </a:lnTo>
              <a:lnTo>
                <a:pt x="451988" y="46357"/>
              </a:lnTo>
              <a:lnTo>
                <a:pt x="451988" y="92715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C4280-89E6-4B85-B30F-0FF68C32C132}">
      <dsp:nvSpPr>
        <dsp:cNvPr id="0" name=""/>
        <dsp:cNvSpPr/>
      </dsp:nvSpPr>
      <dsp:spPr>
        <a:xfrm>
          <a:off x="5711369" y="1107996"/>
          <a:ext cx="347683" cy="444621"/>
        </a:xfrm>
        <a:prstGeom prst="roundRect">
          <a:avLst>
            <a:gd name="adj" fmla="val 10000"/>
          </a:avLst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800" kern="1200" dirty="0"/>
        </a:p>
      </dsp:txBody>
      <dsp:txXfrm>
        <a:off x="5711369" y="1107996"/>
        <a:ext cx="347683" cy="444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584E313-165D-454F-95AB-B608D26F29F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51266-12A7-46F9-81D0-121538C73909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CC48EA-281F-426B-AEEE-09BCEA983C04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lnSpc>
                <a:spcPct val="130000"/>
              </a:lnSpc>
            </a:pPr>
            <a:r>
              <a:rPr lang="en-US" altLang="zh-CN" sz="900" smtClean="0"/>
              <a:t>The basic exchange protocol has been mature, which enable to HIP hosts to authenticate each other and securely exchange host information 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zh-CN" dirty="0" smtClean="0"/>
              <a:t>1.</a:t>
            </a:r>
            <a:r>
              <a:rPr lang="zh-CN" altLang="en-US" dirty="0" smtClean="0"/>
              <a:t>初始状态下，位于</a:t>
            </a:r>
            <a:r>
              <a:rPr lang="en-US" altLang="zh-CN" dirty="0" smtClean="0"/>
              <a:t>site2</a:t>
            </a:r>
            <a:r>
              <a:rPr lang="zh-CN" altLang="en-US" dirty="0" smtClean="0"/>
              <a:t>的</a:t>
            </a:r>
            <a:r>
              <a:rPr lang="en-US" altLang="zh-CN" dirty="0" smtClean="0"/>
              <a:t>RANGI</a:t>
            </a:r>
            <a:r>
              <a:rPr lang="zh-CN" altLang="en-US" dirty="0" smtClean="0"/>
              <a:t>主机</a:t>
            </a:r>
            <a:r>
              <a:rPr lang="en-US" altLang="zh-CN" dirty="0" smtClean="0"/>
              <a:t>PC23</a:t>
            </a:r>
            <a:r>
              <a:rPr lang="zh-CN" altLang="en-US" dirty="0" smtClean="0"/>
              <a:t>通过无线路由器</a:t>
            </a:r>
            <a:r>
              <a:rPr lang="en-US" altLang="zh-CN" dirty="0" smtClean="0"/>
              <a:t>wlan1</a:t>
            </a:r>
            <a:r>
              <a:rPr lang="zh-CN" altLang="en-US" dirty="0" smtClean="0"/>
              <a:t>接入网络，</a:t>
            </a:r>
            <a:r>
              <a:rPr lang="en-US" altLang="zh-CN" dirty="0" smtClean="0"/>
              <a:t>PC22</a:t>
            </a:r>
            <a:r>
              <a:rPr lang="zh-CN" altLang="en-US" dirty="0" smtClean="0"/>
              <a:t>通过</a:t>
            </a:r>
            <a:r>
              <a:rPr lang="en-US" altLang="zh-CN" dirty="0" smtClean="0"/>
              <a:t>PC23</a:t>
            </a:r>
            <a:r>
              <a:rPr lang="zh-CN" altLang="en-US" dirty="0" smtClean="0"/>
              <a:t>的</a:t>
            </a:r>
            <a:r>
              <a:rPr lang="en-US" altLang="zh-CN" dirty="0" smtClean="0"/>
              <a:t>ID</a:t>
            </a:r>
            <a:r>
              <a:rPr lang="zh-CN" altLang="en-US" dirty="0" smtClean="0"/>
              <a:t>向</a:t>
            </a:r>
            <a:r>
              <a:rPr lang="en-US" altLang="zh-CN" dirty="0" smtClean="0"/>
              <a:t>PC23</a:t>
            </a:r>
            <a:r>
              <a:rPr lang="zh-CN" altLang="en-US" dirty="0" smtClean="0"/>
              <a:t>发送</a:t>
            </a:r>
            <a:r>
              <a:rPr lang="en-US" altLang="zh-CN" dirty="0" smtClean="0"/>
              <a:t>UDP</a:t>
            </a:r>
            <a:r>
              <a:rPr lang="zh-CN" altLang="en-US" dirty="0" smtClean="0"/>
              <a:t>视频流，</a:t>
            </a:r>
            <a:r>
              <a:rPr lang="en-US" altLang="zh-CN" dirty="0" smtClean="0"/>
              <a:t>PC23</a:t>
            </a:r>
            <a:r>
              <a:rPr lang="zh-CN" altLang="en-US" dirty="0" smtClean="0"/>
              <a:t>边接收边在本地播放</a:t>
            </a:r>
            <a:r>
              <a:rPr lang="en-US" altLang="zh-CN" dirty="0" smtClean="0"/>
              <a:t>;</a:t>
            </a:r>
          </a:p>
          <a:p>
            <a:pPr eaLnBrk="1" hangingPunct="1"/>
            <a:r>
              <a:rPr lang="en-US" altLang="zh-CN" dirty="0" smtClean="0"/>
              <a:t>2.PC23</a:t>
            </a:r>
            <a:r>
              <a:rPr lang="zh-CN" altLang="en-US" dirty="0" smtClean="0"/>
              <a:t>进行无线移动，如图中所示，它检测到信号强度的变化（移动中</a:t>
            </a:r>
            <a:r>
              <a:rPr lang="en-US" altLang="zh-CN" dirty="0" smtClean="0"/>
              <a:t>wlan1</a:t>
            </a:r>
            <a:r>
              <a:rPr lang="zh-CN" altLang="en-US" dirty="0" smtClean="0"/>
              <a:t>的信号变弱，</a:t>
            </a:r>
            <a:r>
              <a:rPr lang="en-US" altLang="zh-CN" dirty="0" smtClean="0"/>
              <a:t>wlan2</a:t>
            </a:r>
            <a:r>
              <a:rPr lang="zh-CN" altLang="en-US" dirty="0" smtClean="0"/>
              <a:t>的信号变强），改由</a:t>
            </a:r>
            <a:r>
              <a:rPr lang="en-US" altLang="zh-CN" dirty="0" smtClean="0"/>
              <a:t>wlan2</a:t>
            </a:r>
            <a:r>
              <a:rPr lang="zh-CN" altLang="en-US" dirty="0" smtClean="0"/>
              <a:t>接入网络；</a:t>
            </a:r>
          </a:p>
          <a:p>
            <a:pPr eaLnBrk="1" hangingPunct="1"/>
            <a:r>
              <a:rPr lang="en-US" altLang="zh-CN" dirty="0" smtClean="0"/>
              <a:t>3.</a:t>
            </a:r>
            <a:r>
              <a:rPr lang="zh-CN" altLang="en-US" dirty="0" smtClean="0"/>
              <a:t>在移动过程中，</a:t>
            </a:r>
            <a:r>
              <a:rPr lang="en-US" altLang="zh-CN" dirty="0" smtClean="0"/>
              <a:t>PC23</a:t>
            </a:r>
            <a:r>
              <a:rPr lang="zh-CN" altLang="en-US" dirty="0" smtClean="0"/>
              <a:t>的</a:t>
            </a:r>
            <a:r>
              <a:rPr lang="en-US" altLang="zh-CN" dirty="0" smtClean="0"/>
              <a:t>ID</a:t>
            </a:r>
            <a:r>
              <a:rPr lang="zh-CN" altLang="en-US" dirty="0" smtClean="0"/>
              <a:t>并没有发生变化，而</a:t>
            </a:r>
            <a:r>
              <a:rPr lang="en-US" altLang="zh-CN" dirty="0" smtClean="0"/>
              <a:t>Locator</a:t>
            </a:r>
            <a:r>
              <a:rPr lang="zh-CN" altLang="en-US" dirty="0" smtClean="0"/>
              <a:t>发生变化，</a:t>
            </a:r>
            <a:r>
              <a:rPr lang="en-US" altLang="zh-CN" dirty="0" smtClean="0"/>
              <a:t>PC23</a:t>
            </a:r>
            <a:r>
              <a:rPr lang="zh-CN" altLang="en-US" dirty="0" smtClean="0"/>
              <a:t>通过收到新的路由器的</a:t>
            </a:r>
            <a:r>
              <a:rPr lang="en-US" altLang="zh-CN" dirty="0" smtClean="0"/>
              <a:t>RA</a:t>
            </a:r>
            <a:r>
              <a:rPr lang="zh-CN" altLang="en-US" dirty="0" smtClean="0"/>
              <a:t>消息自动在本地形成新的</a:t>
            </a:r>
            <a:r>
              <a:rPr lang="en-US" altLang="zh-CN" dirty="0" smtClean="0"/>
              <a:t>IPv6</a:t>
            </a:r>
            <a:r>
              <a:rPr lang="zh-CN" altLang="en-US" dirty="0" smtClean="0"/>
              <a:t>地址，向通信对端</a:t>
            </a:r>
            <a:r>
              <a:rPr lang="en-US" altLang="zh-CN" dirty="0" smtClean="0"/>
              <a:t>PC22</a:t>
            </a:r>
            <a:r>
              <a:rPr lang="zh-CN" altLang="en-US" dirty="0" smtClean="0"/>
              <a:t>发送更新消息；</a:t>
            </a:r>
          </a:p>
          <a:p>
            <a:pPr eaLnBrk="1" hangingPunct="1"/>
            <a:r>
              <a:rPr lang="en-US" altLang="zh-CN" dirty="0" smtClean="0"/>
              <a:t>4.PC23</a:t>
            </a:r>
            <a:r>
              <a:rPr lang="zh-CN" altLang="en-US" dirty="0" smtClean="0"/>
              <a:t>向权威</a:t>
            </a:r>
            <a:r>
              <a:rPr lang="en-US" altLang="zh-CN" dirty="0" smtClean="0"/>
              <a:t>ILMS</a:t>
            </a:r>
            <a:r>
              <a:rPr lang="zh-CN" altLang="en-US" dirty="0" smtClean="0"/>
              <a:t>（</a:t>
            </a:r>
            <a:r>
              <a:rPr lang="en-US" altLang="zh-CN" dirty="0" smtClean="0"/>
              <a:t>PC25</a:t>
            </a:r>
            <a:r>
              <a:rPr lang="zh-CN" altLang="en-US" dirty="0" smtClean="0"/>
              <a:t>）发送</a:t>
            </a:r>
            <a:r>
              <a:rPr lang="en-US" altLang="zh-CN" dirty="0" smtClean="0"/>
              <a:t>DNS</a:t>
            </a:r>
            <a:r>
              <a:rPr lang="zh-CN" altLang="en-US" dirty="0" smtClean="0"/>
              <a:t>更新消息；</a:t>
            </a:r>
          </a:p>
          <a:p>
            <a:pPr eaLnBrk="1" hangingPunct="1"/>
            <a:r>
              <a:rPr lang="en-US" altLang="zh-CN" dirty="0" smtClean="0"/>
              <a:t>5.PC23</a:t>
            </a:r>
            <a:r>
              <a:rPr lang="zh-CN" altLang="en-US" dirty="0" smtClean="0"/>
              <a:t>能够继续接收来自</a:t>
            </a:r>
            <a:r>
              <a:rPr lang="en-US" altLang="zh-CN" dirty="0" smtClean="0"/>
              <a:t>PC22</a:t>
            </a:r>
            <a:r>
              <a:rPr lang="zh-CN" altLang="en-US" dirty="0" smtClean="0"/>
              <a:t>的</a:t>
            </a:r>
            <a:r>
              <a:rPr lang="en-US" altLang="zh-CN" dirty="0" smtClean="0"/>
              <a:t>UDP</a:t>
            </a:r>
            <a:r>
              <a:rPr lang="zh-CN" altLang="en-US" dirty="0" smtClean="0"/>
              <a:t>视频流并在本地播放。</a:t>
            </a:r>
            <a:endParaRPr lang="en-US" altLang="zh-CN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/>
              <a:t>www.huawei.com</a:t>
            </a: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3984625" y="6207125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Confidential 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6792913" y="247650"/>
            <a:ext cx="146843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>
              <a:defRPr/>
            </a:pPr>
            <a:r>
              <a:rPr lang="en-US" altLang="zh-CN" b="1">
                <a:solidFill>
                  <a:srgbClr val="666666"/>
                </a:solidFill>
              </a:rPr>
              <a:t>Security Level:</a:t>
            </a:r>
            <a:r>
              <a:rPr lang="zh-CN" altLang="en-US" b="1">
                <a:solidFill>
                  <a:srgbClr val="666666"/>
                </a:solidFill>
              </a:rPr>
              <a:t> </a:t>
            </a:r>
          </a:p>
        </p:txBody>
      </p:sp>
      <p:sp>
        <p:nvSpPr>
          <p:cNvPr id="10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1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684213" y="282575"/>
            <a:ext cx="2133600" cy="474663"/>
          </a:xfrm>
        </p:spPr>
        <p:txBody>
          <a:bodyPr lIns="80139" tIns="40069" rIns="80139" bIns="40069"/>
          <a:lstStyle>
            <a:lvl1pPr>
              <a:lnSpc>
                <a:spcPct val="100000"/>
              </a:lnSpc>
              <a:defRPr>
                <a:latin typeface="FrutigerNext LT Regular" pitchFamily="34" charset="0"/>
              </a:defRPr>
            </a:lvl1pPr>
          </a:lstStyle>
          <a:p>
            <a:pPr>
              <a:defRPr/>
            </a:pPr>
            <a:fld id="{C919D188-CE15-46D1-81FF-69230D64ED4A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789CC717-2806-4EDA-9D1B-104CDED6C698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B47CD7DD-5CE1-4EEF-A4A4-56FA4136EED0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19B0122E-DF88-48B1-ABE5-0A6C3E69D43C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EB2B5CAD-7F99-4D09-BF33-16B9D0E1BB0A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F82E4-1584-4BA5-9D81-2351E42E7EC4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03BEB-BE0F-4CB0-A0AC-2320F4CA111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E80FE-125D-497D-B089-56CD92078EE3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0F3FA-DC82-47D5-969E-48FFC9A554B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07538-644A-463C-A1E1-26CF3172ACB2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BA7A5-7B48-42AB-BBA0-8C45D72076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730D3-59FD-4A23-8F88-09A0EB18A11F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44B83-B83C-4622-A06C-59B044AA46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98FD0-BC0A-4DAC-8208-83348BCF4D33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F9BD9-CB1A-4577-A6F2-2C9DB94614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E6E03-AAFB-4743-A80C-82B35A541251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8FFD4-CBD7-4F0A-B5D3-1B5A920C8A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46F10BAD-094D-4264-BA48-5F5BCCD7FAA0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2828A-181D-4810-B9EF-FAEF869E1E61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1DC41-EE9A-4F0A-B3B9-EE73265415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A9DC7-0237-4AD6-BDEC-7B03E37071F2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2B182-0382-4232-8184-E0149C09687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EF33E-90D0-4A6D-ADD7-57817949408D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DFF2F-92BC-4CD3-BFA8-1ABB8470FB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D303D-1F29-4C0B-ADE8-9403D8F18E53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2DA22-5554-4FFE-A1D6-8E000A440F9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6E5AE-922B-46AE-881C-50B96C7D4F3A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8D5A2-C64D-4754-93B8-3E1B7A1700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CEFBEF1C-369C-466D-8CA8-725062693E7F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99AC9D79-A62F-4EEE-9303-65EB7D68F523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88AEDB68-A929-4BFF-A56E-DEB3A82A2E03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2FF9865A-199B-49C8-9B5F-77723A8DB952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9B867230-8737-41CF-8F15-A38F5ED8C234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148" name="Picture 9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 pitchFamily="1" charset="0"/>
              </a:defRPr>
            </a:lvl1pPr>
          </a:lstStyle>
          <a:p>
            <a:pPr>
              <a:defRPr/>
            </a:pPr>
            <a:r>
              <a:rPr lang="de-DE" altLang="zh-CN"/>
              <a:t>Page </a:t>
            </a:r>
            <a:fld id="{6BA03F56-CFDE-49C4-83E1-2B8E977F7D25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  <p:sp>
        <p:nvSpPr>
          <p:cNvPr id="615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3892550" y="6438900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Confidential 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155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6157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5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59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0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1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2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4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5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6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7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69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hf sldNum="0" hdr="0" ftr="0"/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 sz="20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>
              <a:defRPr/>
            </a:pPr>
            <a:r>
              <a:rPr lang="en-US" altLang="zh-CN" sz="440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>
              <a:defRPr/>
            </a:pPr>
            <a:r>
              <a:rPr lang="en-US" altLang="zh-CN" sz="2600">
                <a:solidFill>
                  <a:srgbClr val="666666"/>
                </a:solidFill>
                <a:latin typeface="Arial" charset="0"/>
              </a:rPr>
              <a:t>www.huawei.com</a:t>
            </a:r>
            <a:endParaRPr lang="en-US" altLang="zh-CN" sz="2100">
              <a:solidFill>
                <a:srgbClr val="99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00038" indent="-300038" algn="l" defTabSz="801688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45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D0D77C-CB9F-4322-9EF8-A6711290BC35}" type="datetime1">
              <a:rPr lang="zh-CN" altLang="en-US"/>
              <a:pPr>
                <a:defRPr/>
              </a:pPr>
              <a:t>2011-11-11</a:t>
            </a:fld>
            <a:endParaRPr lang="en-US" altLang="zh-CN"/>
          </a:p>
        </p:txBody>
      </p:sp>
      <p:sp>
        <p:nvSpPr>
          <p:cNvPr id="245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74C47F-BC3F-4086-B4EA-3F4E360928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dacheng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4" Type="http://schemas.openxmlformats.org/officeDocument/2006/relationships/hyperlink" Target="mailto:xuxh@huawei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35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image" Target="../media/image21.png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20.png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quarter" idx="10"/>
          </p:nvPr>
        </p:nvSpPr>
        <p:spPr>
          <a:xfrm>
            <a:off x="3203848" y="5373216"/>
            <a:ext cx="2853680" cy="476250"/>
          </a:xfrm>
        </p:spPr>
        <p:txBody>
          <a:bodyPr/>
          <a:lstStyle/>
          <a:p>
            <a:pPr algn="ctr">
              <a:defRPr/>
            </a:pPr>
            <a:r>
              <a:rPr lang="en-US" altLang="zh-CN" sz="2000" dirty="0" smtClean="0"/>
              <a:t>IETF82,    TAIWAN</a:t>
            </a:r>
            <a:endParaRPr lang="en-US" altLang="zh-CN" sz="2000" dirty="0"/>
          </a:p>
        </p:txBody>
      </p:sp>
      <p:sp>
        <p:nvSpPr>
          <p:cNvPr id="11267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3429000"/>
            <a:ext cx="6840537" cy="1663700"/>
          </a:xfrm>
        </p:spPr>
        <p:txBody>
          <a:bodyPr/>
          <a:lstStyle/>
          <a:p>
            <a:pPr eaLnBrk="1" hangingPunct="1"/>
            <a:r>
              <a:rPr lang="en-US" altLang="zh-CN" sz="2000" dirty="0" err="1" smtClean="0"/>
              <a:t>Meilian</a:t>
            </a:r>
            <a:r>
              <a:rPr lang="en-US" altLang="zh-CN" sz="2000" dirty="0" smtClean="0"/>
              <a:t> LU, Xiangyang GONG, Wendong WANG</a:t>
            </a:r>
          </a:p>
          <a:p>
            <a:pPr eaLnBrk="1" hangingPunct="1"/>
            <a:r>
              <a:rPr lang="en-US" altLang="zh-CN" sz="2000" dirty="0" smtClean="0">
                <a:hlinkClick r:id="rId3"/>
              </a:rPr>
              <a:t>&lt;mllu, </a:t>
            </a:r>
            <a:r>
              <a:rPr lang="en-US" altLang="zh-CN" sz="2000" dirty="0" err="1" smtClean="0">
                <a:hlinkClick r:id="rId3"/>
              </a:rPr>
              <a:t>xygong</a:t>
            </a:r>
            <a:r>
              <a:rPr lang="en-US" altLang="zh-CN" sz="2000" dirty="0" smtClean="0">
                <a:hlinkClick r:id="rId3"/>
              </a:rPr>
              <a:t>, wdwang@bupt.edu.cn</a:t>
            </a:r>
            <a:r>
              <a:rPr lang="en-US" altLang="zh-CN" sz="2000" dirty="0" smtClean="0">
                <a:solidFill>
                  <a:srgbClr val="99CCCC"/>
                </a:solidFill>
                <a:hlinkClick r:id="rId3"/>
              </a:rPr>
              <a:t>&gt;</a:t>
            </a:r>
            <a:endParaRPr lang="en-US" altLang="zh-CN" sz="2000" dirty="0" smtClean="0">
              <a:solidFill>
                <a:srgbClr val="99CCCC"/>
              </a:solidFill>
            </a:endParaRPr>
          </a:p>
          <a:p>
            <a:r>
              <a:rPr lang="en-US" altLang="zh-CN" sz="2000" dirty="0" smtClean="0"/>
              <a:t>Xiaohu Xu, Dacheng </a:t>
            </a:r>
            <a:r>
              <a:rPr lang="en-US" altLang="zh-CN" sz="2000" dirty="0" smtClean="0"/>
              <a:t>Zhang</a:t>
            </a:r>
            <a:endParaRPr lang="en-US" altLang="zh-CN" sz="2000" dirty="0" smtClean="0"/>
          </a:p>
          <a:p>
            <a:r>
              <a:rPr lang="en-US" altLang="zh-CN" sz="2000" dirty="0" smtClean="0">
                <a:solidFill>
                  <a:schemeClr val="hlink"/>
                </a:solidFill>
                <a:hlinkClick r:id="rId4"/>
              </a:rPr>
              <a:t>&lt;</a:t>
            </a:r>
            <a:r>
              <a:rPr lang="en-US" altLang="zh-CN" sz="2000" dirty="0" err="1" smtClean="0">
                <a:solidFill>
                  <a:schemeClr val="hlink"/>
                </a:solidFill>
                <a:hlinkClick r:id="rId4"/>
              </a:rPr>
              <a:t>xuxiaohu</a:t>
            </a:r>
            <a:r>
              <a:rPr lang="en-US" altLang="zh-CN" sz="2000" dirty="0" smtClean="0">
                <a:solidFill>
                  <a:schemeClr val="hlink"/>
                </a:solidFill>
                <a:hlinkClick r:id="rId4"/>
              </a:rPr>
              <a:t>,</a:t>
            </a:r>
            <a:r>
              <a:rPr lang="en-US" altLang="zh-CN" sz="2000" dirty="0" smtClean="0">
                <a:solidFill>
                  <a:schemeClr val="hlink"/>
                </a:solidFill>
                <a:hlinkClick r:id="rId4"/>
              </a:rPr>
              <a:t> zhang</a:t>
            </a:r>
            <a:r>
              <a:rPr lang="en-US" altLang="zh-CN" sz="2000" dirty="0" smtClean="0">
                <a:solidFill>
                  <a:schemeClr val="hlink"/>
                </a:solidFill>
                <a:hlinkClick r:id="rId4"/>
              </a:rPr>
              <a:t>dacheng@huawei.com</a:t>
            </a:r>
            <a:r>
              <a:rPr lang="en-US" altLang="zh-CN" sz="2000" dirty="0" smtClean="0">
                <a:solidFill>
                  <a:schemeClr val="hlink"/>
                </a:solidFill>
              </a:rPr>
              <a:t>&gt;</a:t>
            </a:r>
          </a:p>
          <a:p>
            <a:endParaRPr lang="en-US" altLang="zh-CN" sz="2000" dirty="0" smtClean="0">
              <a:solidFill>
                <a:schemeClr val="accent1"/>
              </a:solidFill>
            </a:endParaRPr>
          </a:p>
          <a:p>
            <a:pPr eaLnBrk="1" hangingPunct="1"/>
            <a:endParaRPr lang="en-US" altLang="zh-CN" dirty="0" smtClean="0">
              <a:solidFill>
                <a:schemeClr val="accent1"/>
              </a:solidFill>
            </a:endParaRPr>
          </a:p>
        </p:txBody>
      </p:sp>
      <p:sp>
        <p:nvSpPr>
          <p:cNvPr id="11268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685800" y="1557338"/>
            <a:ext cx="7415213" cy="1470025"/>
          </a:xfrm>
        </p:spPr>
        <p:txBody>
          <a:bodyPr/>
          <a:lstStyle/>
          <a:p>
            <a:pPr eaLnBrk="1" hangingPunct="1"/>
            <a:r>
              <a:rPr lang="en-US" altLang="zh-CN" sz="3600" dirty="0" smtClean="0"/>
              <a:t>RANGI </a:t>
            </a:r>
            <a:r>
              <a:rPr lang="en-US" altLang="zh-CN" sz="3600" dirty="0" smtClean="0"/>
              <a:t>(Routing Architecture for Next Generation Internet) Experiment </a:t>
            </a:r>
            <a:r>
              <a:rPr lang="en-US" altLang="zh-CN" sz="3600" dirty="0" smtClean="0"/>
              <a:t>Report</a:t>
            </a:r>
            <a:r>
              <a:rPr lang="en-US" altLang="zh-CN" sz="4000" dirty="0" smtClean="0"/>
              <a:t> </a:t>
            </a:r>
            <a:br>
              <a:rPr lang="en-US" altLang="zh-CN" sz="4000" dirty="0" smtClean="0"/>
            </a:br>
            <a:endParaRPr lang="en-US" altLang="zh-CN" sz="2800" dirty="0" smtClean="0"/>
          </a:p>
        </p:txBody>
      </p:sp>
      <p:sp>
        <p:nvSpPr>
          <p:cNvPr id="11269" name="DtsShapeName" descr="1@2@03C9CCEG587GC79655938410CG6309;N@O9:5@5[11022319!!!BIHO@]{11022319!!!!!!!111D15B953G8011D15B953G80!!!!!!!!!!!!!!!!!!!!!!!!!!!!!!!!!!!!!!!!!!!!!!!!!!!!86@:d86I@d[11022319!!!BIHO@]{11022319!@7G1B4C110D81@11D8CHDUG64,rmhedr,E`bidof0,04lhotudr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K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79200" tIns="39600" rIns="79200" bIns="39600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Views </a:t>
            </a:r>
            <a:r>
              <a:rPr lang="en-US" altLang="zh-CN" sz="3600" dirty="0" smtClean="0"/>
              <a:t>from Network Operators </a:t>
            </a:r>
            <a:endParaRPr lang="zh-CN" altLang="en-US" sz="36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00188"/>
            <a:ext cx="8362950" cy="4997450"/>
          </a:xfrm>
        </p:spPr>
        <p:txBody>
          <a:bodyPr/>
          <a:lstStyle/>
          <a:p>
            <a:r>
              <a:rPr lang="en-US" altLang="zh-CN" dirty="0" smtClean="0"/>
              <a:t>Administration of ID namespace</a:t>
            </a:r>
          </a:p>
          <a:p>
            <a:pPr lvl="1"/>
            <a:r>
              <a:rPr lang="en-US" altLang="zh-CN" dirty="0" smtClean="0"/>
              <a:t>AD ID is hierarchical, it consists of three administrative level: country level, authority level and region level. ID administrations have a corresponding hierarchical reverse tree structure. </a:t>
            </a:r>
          </a:p>
          <a:p>
            <a:pPr lvl="1"/>
            <a:r>
              <a:rPr lang="en-US" altLang="zh-CN" dirty="0" smtClean="0"/>
              <a:t>the root part is a global administration which is similar as</a:t>
            </a:r>
            <a:r>
              <a:rPr lang="zh-CN" altLang="en-US" dirty="0" smtClean="0"/>
              <a:t> </a:t>
            </a:r>
            <a:r>
              <a:rPr lang="en-US" altLang="zh-CN" dirty="0" smtClean="0"/>
              <a:t>ICANN</a:t>
            </a:r>
          </a:p>
          <a:p>
            <a:pPr lvl="1"/>
            <a:r>
              <a:rPr lang="en-US" altLang="zh-CN" dirty="0" smtClean="0"/>
              <a:t>the root administration divides the namespace into some ID sub-namespaces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Views from Network Operators </a:t>
            </a:r>
            <a:endParaRPr lang="zh-CN" altLang="en-US" sz="3600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500188"/>
            <a:ext cx="8229600" cy="4525962"/>
          </a:xfrm>
        </p:spPr>
        <p:txBody>
          <a:bodyPr/>
          <a:lstStyle/>
          <a:p>
            <a:r>
              <a:rPr lang="en-US" altLang="zh-CN" dirty="0" smtClean="0"/>
              <a:t>Security Considerations</a:t>
            </a:r>
          </a:p>
          <a:p>
            <a:pPr lvl="1"/>
            <a:r>
              <a:rPr lang="en-US" altLang="zh-CN" dirty="0" smtClean="0"/>
              <a:t>IDMS uses certification, signature and other techniques for authentication and message integrity protection.</a:t>
            </a:r>
          </a:p>
          <a:p>
            <a:pPr lvl="1"/>
            <a:r>
              <a:rPr lang="en-US" altLang="zh-CN" dirty="0" smtClean="0"/>
              <a:t>ILMS</a:t>
            </a:r>
          </a:p>
          <a:p>
            <a:pPr lvl="2"/>
            <a:r>
              <a:rPr lang="en-US" altLang="zh-CN" dirty="0" smtClean="0"/>
              <a:t>use DNSSEC  to provide the source authentication and integrity protection for resource records; </a:t>
            </a:r>
          </a:p>
          <a:p>
            <a:pPr lvl="2"/>
            <a:r>
              <a:rPr lang="en-US" altLang="zh-CN" dirty="0" smtClean="0"/>
              <a:t>use DNS transaction authentication protocol TSIG (Secret Key Transaction Authentication for DNS) to protect update operation of mapping information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 dirty="0" smtClean="0"/>
              <a:t>Conclusion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00200"/>
            <a:ext cx="8208962" cy="4525963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RANGI can effectively support ID/Locator split </a:t>
            </a:r>
          </a:p>
          <a:p>
            <a:pPr eaLnBrk="1" hangingPunct="1"/>
            <a:r>
              <a:rPr lang="en-US" altLang="zh-CN" dirty="0" smtClean="0"/>
              <a:t>Support mobility, multi-homing and traffic engineering</a:t>
            </a:r>
          </a:p>
          <a:p>
            <a:pPr eaLnBrk="1" hangingPunct="1"/>
            <a:r>
              <a:rPr lang="en-US" altLang="zh-CN" dirty="0" smtClean="0"/>
              <a:t>From the introduction of hierarchical concept, RANGI has a reasonable business model and clear trust boundaries</a:t>
            </a:r>
          </a:p>
          <a:p>
            <a:pPr eaLnBrk="1" hangingPunct="1"/>
            <a:r>
              <a:rPr lang="en-US" altLang="zh-CN" dirty="0" smtClean="0"/>
              <a:t>Solve the problem of routing scalability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368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mtClean="0"/>
              <a:t>Any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 dirty="0" smtClean="0"/>
              <a:t>Background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996952"/>
            <a:ext cx="8136904" cy="3218111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zh-CN" sz="2400" dirty="0" smtClean="0"/>
              <a:t>What is RANGI?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zh-CN" sz="2000" dirty="0" smtClean="0"/>
              <a:t>A </a:t>
            </a:r>
            <a:r>
              <a:rPr lang="en-US" altLang="zh-CN" sz="2000" dirty="0" smtClean="0"/>
              <a:t>new </a:t>
            </a:r>
            <a:r>
              <a:rPr lang="en-US" altLang="zh-CN" sz="2000" dirty="0" smtClean="0"/>
              <a:t>ID/locator split  based </a:t>
            </a:r>
            <a:r>
              <a:rPr lang="en-US" altLang="zh-CN" sz="2000" dirty="0" smtClean="0"/>
              <a:t>routing </a:t>
            </a:r>
            <a:r>
              <a:rPr lang="en-US" altLang="zh-CN" sz="2000" dirty="0" smtClean="0"/>
              <a:t>and addressing </a:t>
            </a:r>
            <a:r>
              <a:rPr lang="en-US" altLang="zh-CN" sz="2000" dirty="0" smtClean="0"/>
              <a:t>architecture.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zh-CN" sz="2000" dirty="0" smtClean="0"/>
              <a:t>Its major difference from HIP: hierarchical host identifiers.</a:t>
            </a:r>
            <a:endParaRPr lang="en-US" altLang="zh-CN" sz="2000" dirty="0" smtClean="0"/>
          </a:p>
          <a:p>
            <a:pPr eaLnBrk="1" hangingPunct="1">
              <a:spcBef>
                <a:spcPct val="0"/>
              </a:spcBef>
            </a:pPr>
            <a:r>
              <a:rPr lang="en-US" altLang="zh-CN" sz="2400" dirty="0" smtClean="0"/>
              <a:t>This report describes the issues of implementation for </a:t>
            </a:r>
            <a:r>
              <a:rPr lang="en-US" altLang="zh-CN" sz="2400" dirty="0" smtClean="0"/>
              <a:t>RANGI</a:t>
            </a:r>
            <a:endParaRPr lang="en-US" altLang="zh-CN" sz="2400" dirty="0" smtClean="0"/>
          </a:p>
          <a:p>
            <a:pPr lvl="1" eaLnBrk="1" hangingPunct="1">
              <a:spcBef>
                <a:spcPct val="0"/>
              </a:spcBef>
            </a:pPr>
            <a:r>
              <a:rPr lang="en-US" altLang="zh-CN" sz="2000" dirty="0" smtClean="0"/>
              <a:t>Host stack i</a:t>
            </a:r>
            <a:r>
              <a:rPr lang="en-US" altLang="zh-CN" sz="2000" dirty="0" smtClean="0"/>
              <a:t>mplementation (</a:t>
            </a:r>
            <a:r>
              <a:rPr lang="en-US" altLang="zh-CN" sz="2000" dirty="0" smtClean="0"/>
              <a:t>based on HIPL codes)</a:t>
            </a:r>
            <a:endParaRPr lang="en-US" altLang="zh-CN" sz="2000" dirty="0" smtClean="0"/>
          </a:p>
          <a:p>
            <a:pPr lvl="1" eaLnBrk="1" hangingPunct="1">
              <a:spcBef>
                <a:spcPct val="0"/>
              </a:spcBef>
            </a:pPr>
            <a:r>
              <a:rPr lang="en-US" altLang="zh-CN" sz="2000" dirty="0" smtClean="0"/>
              <a:t>Network </a:t>
            </a:r>
            <a:r>
              <a:rPr lang="en-US" altLang="zh-CN" sz="2000" dirty="0" smtClean="0"/>
              <a:t>infrastructure implementation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zh-CN" sz="2000" dirty="0" smtClean="0"/>
              <a:t>Host mobility and </a:t>
            </a:r>
            <a:r>
              <a:rPr lang="en-US" altLang="zh-CN" sz="2000" dirty="0" err="1" smtClean="0"/>
              <a:t>muti</a:t>
            </a:r>
            <a:r>
              <a:rPr lang="en-US" altLang="zh-CN" sz="2000" dirty="0" smtClean="0"/>
              <a:t>-homing experiments</a:t>
            </a:r>
          </a:p>
        </p:txBody>
      </p:sp>
      <p:grpSp>
        <p:nvGrpSpPr>
          <p:cNvPr id="12292" name="组合 4"/>
          <p:cNvGrpSpPr>
            <a:grpSpLocks/>
          </p:cNvGrpSpPr>
          <p:nvPr/>
        </p:nvGrpSpPr>
        <p:grpSpPr bwMode="auto">
          <a:xfrm>
            <a:off x="1043608" y="1484784"/>
            <a:ext cx="6929438" cy="1584176"/>
            <a:chOff x="927100" y="3114675"/>
            <a:chExt cx="6681788" cy="1923788"/>
          </a:xfrm>
        </p:grpSpPr>
        <p:sp>
          <p:nvSpPr>
            <p:cNvPr id="12293" name="Rectangle 3"/>
            <p:cNvSpPr>
              <a:spLocks noChangeArrowheads="1"/>
            </p:cNvSpPr>
            <p:nvPr/>
          </p:nvSpPr>
          <p:spPr bwMode="auto">
            <a:xfrm>
              <a:off x="3357563" y="3114675"/>
              <a:ext cx="1762125" cy="43021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Transport</a:t>
              </a:r>
            </a:p>
          </p:txBody>
        </p:sp>
        <p:sp>
          <p:nvSpPr>
            <p:cNvPr id="12294" name="Rectangle 4"/>
            <p:cNvSpPr>
              <a:spLocks noChangeArrowheads="1"/>
            </p:cNvSpPr>
            <p:nvPr/>
          </p:nvSpPr>
          <p:spPr bwMode="auto">
            <a:xfrm>
              <a:off x="3357563" y="3544888"/>
              <a:ext cx="1762125" cy="434975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 dirty="0"/>
                <a:t>Flat Host ID (128bit)</a:t>
              </a:r>
            </a:p>
          </p:txBody>
        </p:sp>
        <p:sp>
          <p:nvSpPr>
            <p:cNvPr id="12295" name="Rectangle 5"/>
            <p:cNvSpPr>
              <a:spLocks noChangeArrowheads="1"/>
            </p:cNvSpPr>
            <p:nvPr/>
          </p:nvSpPr>
          <p:spPr bwMode="auto">
            <a:xfrm>
              <a:off x="3357563" y="3975100"/>
              <a:ext cx="1762125" cy="431800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 dirty="0"/>
                <a:t>Locator (128bit)</a:t>
              </a:r>
            </a:p>
          </p:txBody>
        </p:sp>
        <p:sp>
          <p:nvSpPr>
            <p:cNvPr id="12296" name="Rectangle 6"/>
            <p:cNvSpPr>
              <a:spLocks noChangeArrowheads="1"/>
            </p:cNvSpPr>
            <p:nvPr/>
          </p:nvSpPr>
          <p:spPr bwMode="auto">
            <a:xfrm>
              <a:off x="3357563" y="4403725"/>
              <a:ext cx="1762125" cy="433388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Data Link</a:t>
              </a:r>
            </a:p>
          </p:txBody>
        </p:sp>
        <p:sp>
          <p:nvSpPr>
            <p:cNvPr id="12297" name="Rectangle 7"/>
            <p:cNvSpPr>
              <a:spLocks noChangeArrowheads="1"/>
            </p:cNvSpPr>
            <p:nvPr/>
          </p:nvSpPr>
          <p:spPr bwMode="auto">
            <a:xfrm>
              <a:off x="927100" y="3114675"/>
              <a:ext cx="1763713" cy="43021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Transport</a:t>
              </a:r>
            </a:p>
          </p:txBody>
        </p:sp>
        <p:sp>
          <p:nvSpPr>
            <p:cNvPr id="12298" name="Rectangle 8"/>
            <p:cNvSpPr>
              <a:spLocks noChangeArrowheads="1"/>
            </p:cNvSpPr>
            <p:nvPr/>
          </p:nvSpPr>
          <p:spPr bwMode="auto">
            <a:xfrm>
              <a:off x="927100" y="3743325"/>
              <a:ext cx="1763713" cy="434975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Network</a:t>
              </a:r>
              <a:endParaRPr lang="zh-CN" altLang="en-US" sz="800"/>
            </a:p>
          </p:txBody>
        </p:sp>
        <p:sp>
          <p:nvSpPr>
            <p:cNvPr id="12299" name="Rectangle 9"/>
            <p:cNvSpPr>
              <a:spLocks noChangeArrowheads="1"/>
            </p:cNvSpPr>
            <p:nvPr/>
          </p:nvSpPr>
          <p:spPr bwMode="auto">
            <a:xfrm>
              <a:off x="927100" y="4403725"/>
              <a:ext cx="1763713" cy="433388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Data Link</a:t>
              </a:r>
            </a:p>
          </p:txBody>
        </p:sp>
        <p:sp>
          <p:nvSpPr>
            <p:cNvPr id="12300" name="Text Box 10"/>
            <p:cNvSpPr txBox="1">
              <a:spLocks noChangeArrowheads="1"/>
            </p:cNvSpPr>
            <p:nvPr/>
          </p:nvSpPr>
          <p:spPr bwMode="gray">
            <a:xfrm>
              <a:off x="1514475" y="4872038"/>
              <a:ext cx="253993" cy="1664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1424" tIns="45712" rIns="91424" bIns="45712">
              <a:spAutoFit/>
            </a:bodyPr>
            <a:lstStyle/>
            <a:p>
              <a:pPr algn="ctr"/>
              <a:r>
                <a:rPr lang="en-US" altLang="zh-CN" sz="800">
                  <a:solidFill>
                    <a:srgbClr val="FF0000"/>
                  </a:solidFill>
                </a:rPr>
                <a:t>IP</a:t>
              </a:r>
            </a:p>
          </p:txBody>
        </p:sp>
        <p:sp>
          <p:nvSpPr>
            <p:cNvPr id="12301" name="Text Box 11"/>
            <p:cNvSpPr txBox="1">
              <a:spLocks noChangeArrowheads="1"/>
            </p:cNvSpPr>
            <p:nvPr/>
          </p:nvSpPr>
          <p:spPr bwMode="gray">
            <a:xfrm>
              <a:off x="3960813" y="4870452"/>
              <a:ext cx="320308" cy="1664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1424" tIns="45712" rIns="91424" bIns="45712">
              <a:spAutoFit/>
            </a:bodyPr>
            <a:lstStyle/>
            <a:p>
              <a:pPr algn="ctr"/>
              <a:r>
                <a:rPr lang="en-US" altLang="zh-CN" sz="800">
                  <a:solidFill>
                    <a:srgbClr val="FF0000"/>
                  </a:solidFill>
                </a:rPr>
                <a:t>HIP</a:t>
              </a:r>
            </a:p>
          </p:txBody>
        </p:sp>
        <p:sp>
          <p:nvSpPr>
            <p:cNvPr id="12302" name="AutoShape 12"/>
            <p:cNvSpPr>
              <a:spLocks noChangeArrowheads="1"/>
            </p:cNvSpPr>
            <p:nvPr/>
          </p:nvSpPr>
          <p:spPr bwMode="gray">
            <a:xfrm>
              <a:off x="2771775" y="3743325"/>
              <a:ext cx="469900" cy="361950"/>
            </a:xfrm>
            <a:prstGeom prst="rightArrow">
              <a:avLst>
                <a:gd name="adj1" fmla="val 50000"/>
                <a:gd name="adj2" fmla="val 32456"/>
              </a:avLst>
            </a:prstGeom>
            <a:solidFill>
              <a:schemeClr val="bg1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12303" name="Rectangle 13"/>
            <p:cNvSpPr>
              <a:spLocks noChangeArrowheads="1"/>
            </p:cNvSpPr>
            <p:nvPr/>
          </p:nvSpPr>
          <p:spPr bwMode="auto">
            <a:xfrm>
              <a:off x="5848350" y="3114675"/>
              <a:ext cx="1760538" cy="43021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Transport</a:t>
              </a:r>
            </a:p>
          </p:txBody>
        </p:sp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>
              <a:off x="5848350" y="3544888"/>
              <a:ext cx="1760538" cy="434975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Hierarchical</a:t>
              </a:r>
            </a:p>
            <a:p>
              <a:pPr algn="ctr"/>
              <a:r>
                <a:rPr lang="en-US" altLang="zh-CN" sz="800"/>
                <a:t>Host ID (128bit)</a:t>
              </a: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>
              <a:off x="5848350" y="3975100"/>
              <a:ext cx="1760538" cy="431800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 dirty="0"/>
                <a:t>IPv4-embeded </a:t>
              </a:r>
            </a:p>
            <a:p>
              <a:pPr algn="ctr"/>
              <a:r>
                <a:rPr lang="en-US" altLang="zh-CN" sz="800" dirty="0"/>
                <a:t>IPv6 Address (128bit)</a:t>
              </a:r>
            </a:p>
          </p:txBody>
        </p:sp>
        <p:sp>
          <p:nvSpPr>
            <p:cNvPr id="12306" name="Rectangle 16"/>
            <p:cNvSpPr>
              <a:spLocks noChangeArrowheads="1"/>
            </p:cNvSpPr>
            <p:nvPr/>
          </p:nvSpPr>
          <p:spPr bwMode="auto">
            <a:xfrm>
              <a:off x="5848350" y="4403725"/>
              <a:ext cx="1760538" cy="433388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424" tIns="45712" rIns="91424" bIns="45712" anchor="ctr"/>
            <a:lstStyle/>
            <a:p>
              <a:pPr algn="ctr"/>
              <a:r>
                <a:rPr lang="en-US" altLang="zh-CN" sz="800"/>
                <a:t>Data Link</a:t>
              </a:r>
            </a:p>
          </p:txBody>
        </p:sp>
        <p:sp>
          <p:nvSpPr>
            <p:cNvPr id="12307" name="Text Box 17"/>
            <p:cNvSpPr txBox="1">
              <a:spLocks noChangeArrowheads="1"/>
            </p:cNvSpPr>
            <p:nvPr/>
          </p:nvSpPr>
          <p:spPr bwMode="gray">
            <a:xfrm>
              <a:off x="6280150" y="4870452"/>
              <a:ext cx="458709" cy="1664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1424" tIns="45712" rIns="91424" bIns="45712">
              <a:spAutoFit/>
            </a:bodyPr>
            <a:lstStyle/>
            <a:p>
              <a:pPr algn="ctr"/>
              <a:r>
                <a:rPr lang="en-US" altLang="zh-CN" sz="800">
                  <a:solidFill>
                    <a:srgbClr val="FF0000"/>
                  </a:solidFill>
                </a:rPr>
                <a:t>RANGI</a:t>
              </a:r>
            </a:p>
          </p:txBody>
        </p:sp>
        <p:sp>
          <p:nvSpPr>
            <p:cNvPr id="12308" name="AutoShape 18"/>
            <p:cNvSpPr>
              <a:spLocks noChangeArrowheads="1"/>
            </p:cNvSpPr>
            <p:nvPr/>
          </p:nvSpPr>
          <p:spPr bwMode="gray">
            <a:xfrm>
              <a:off x="5324475" y="3743325"/>
              <a:ext cx="468313" cy="361950"/>
            </a:xfrm>
            <a:prstGeom prst="rightArrow">
              <a:avLst>
                <a:gd name="adj1" fmla="val 50000"/>
                <a:gd name="adj2" fmla="val 32347"/>
              </a:avLst>
            </a:prstGeom>
            <a:solidFill>
              <a:schemeClr val="bg1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Host Stack Implementations</a:t>
            </a:r>
            <a:endParaRPr lang="zh-CN" altLang="en-US" sz="3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24944"/>
            <a:ext cx="8218488" cy="350443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dirty="0" smtClean="0"/>
              <a:t>RANGI completed a further extension </a:t>
            </a:r>
            <a:r>
              <a:rPr lang="en-US" altLang="zh-CN" sz="2400" dirty="0" smtClean="0"/>
              <a:t>to HIP</a:t>
            </a:r>
            <a:endParaRPr lang="en-US" altLang="zh-CN" sz="2400" dirty="0" smtClean="0"/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Reuses </a:t>
            </a:r>
            <a:r>
              <a:rPr lang="en-US" altLang="zh-CN" sz="2000" dirty="0" smtClean="0"/>
              <a:t>the user-space pattern of HIPL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CGA authentication in the base exchange: authenticate the binding relationship between sender’s ID and public key to confirm the authenticity of the data </a:t>
            </a:r>
            <a:r>
              <a:rPr lang="en-US" altLang="zh-CN" sz="2000" dirty="0" smtClean="0"/>
              <a:t>source </a:t>
            </a:r>
            <a:endParaRPr lang="en-US" altLang="zh-CN" sz="2400" dirty="0" smtClean="0"/>
          </a:p>
          <a:p>
            <a:pPr>
              <a:lnSpc>
                <a:spcPct val="90000"/>
              </a:lnSpc>
            </a:pPr>
            <a:r>
              <a:rPr lang="en-US" altLang="zh-CN" sz="2400" dirty="0" smtClean="0"/>
              <a:t>Common functions: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ID generation and registration.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ID-&gt;Locator mapping registration and resolution.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ID/Locator split based communication.</a:t>
            </a:r>
            <a:endParaRPr lang="zh-CN" altLang="en-US" sz="2000" dirty="0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36004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83568" y="1340768"/>
            <a:ext cx="3818878" cy="1146987"/>
            <a:chOff x="1344" y="1008"/>
            <a:chExt cx="2746" cy="785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344" y="1211"/>
              <a:ext cx="1360" cy="155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5" tIns="45712" rIns="91425" bIns="45712" anchor="ctr"/>
            <a:lstStyle/>
            <a:p>
              <a:pPr>
                <a:buClrTx/>
              </a:pPr>
              <a:r>
                <a:rPr lang="en-US" altLang="zh-CN" sz="1100"/>
                <a:t>AD ID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730" y="1211"/>
              <a:ext cx="1360" cy="155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5" tIns="45712" rIns="91425" bIns="45712" anchor="ctr"/>
            <a:lstStyle/>
            <a:p>
              <a:pPr>
                <a:buClrTx/>
              </a:pPr>
              <a:r>
                <a:rPr lang="en-US" altLang="zh-CN" sz="1100" dirty="0"/>
                <a:t>Local Host ID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844" y="1638"/>
              <a:ext cx="583" cy="155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5" tIns="45712" rIns="91425" bIns="45712" anchor="ctr"/>
            <a:lstStyle/>
            <a:p>
              <a:pPr>
                <a:buClrTx/>
              </a:pPr>
              <a:r>
                <a:rPr lang="en-US" altLang="zh-CN" sz="1100" dirty="0"/>
                <a:t>Region ID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346" y="1638"/>
              <a:ext cx="582" cy="155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5" tIns="45712" rIns="91425" bIns="45712" anchor="ctr"/>
            <a:lstStyle/>
            <a:p>
              <a:pPr>
                <a:buClrTx/>
              </a:pPr>
              <a:r>
                <a:rPr lang="en-US" altLang="zh-CN" sz="1100" dirty="0"/>
                <a:t>Country ID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1344" y="1366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659" y="1366"/>
              <a:ext cx="775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950" y="1638"/>
              <a:ext cx="880" cy="155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5" tIns="45712" rIns="91425" bIns="45712" anchor="ctr"/>
            <a:lstStyle/>
            <a:p>
              <a:pPr>
                <a:buClrTx/>
              </a:pPr>
              <a:r>
                <a:rPr lang="en-US" altLang="zh-CN" sz="1100" dirty="0"/>
                <a:t>Authority ID</a:t>
              </a: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V="1">
              <a:off x="1347" y="1017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4083" y="1017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2719" y="1017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1353" y="1095"/>
              <a:ext cx="13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2719" y="1095"/>
              <a:ext cx="13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1798" y="1008"/>
              <a:ext cx="391" cy="17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5" tIns="45712" rIns="91425" bIns="45712">
              <a:spAutoFit/>
            </a:bodyPr>
            <a:lstStyle/>
            <a:p>
              <a:pPr eaLnBrk="0" hangingPunct="0">
                <a:buClrTx/>
              </a:pPr>
              <a:r>
                <a:rPr lang="en-US" altLang="zh-CN" sz="1100" dirty="0">
                  <a:solidFill>
                    <a:schemeClr val="tx1"/>
                  </a:solidFill>
                  <a:ea typeface="ＭＳ Ｐゴシック" pitchFamily="34" charset="-128"/>
                </a:rPr>
                <a:t>n bits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214" y="1008"/>
              <a:ext cx="604" cy="17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5" tIns="45712" rIns="91425" bIns="45712">
              <a:spAutoFit/>
            </a:bodyPr>
            <a:lstStyle/>
            <a:p>
              <a:pPr eaLnBrk="0" hangingPunct="0">
                <a:buClrTx/>
              </a:pPr>
              <a:r>
                <a:rPr lang="en-US" altLang="zh-CN" sz="1100" dirty="0">
                  <a:solidFill>
                    <a:schemeClr val="tx1"/>
                  </a:solidFill>
                  <a:ea typeface="ＭＳ Ｐゴシック" pitchFamily="34" charset="-128"/>
                </a:rPr>
                <a:t>128-n bits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03648" y="256490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Host ID Format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6056" y="256490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Host ID Implementation Example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Infrastructure Implementations </a:t>
            </a:r>
            <a:endParaRPr lang="zh-CN" altLang="en-US" sz="3600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28750"/>
            <a:ext cx="8208912" cy="4857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dirty="0" smtClean="0"/>
              <a:t>No impact on the traditional </a:t>
            </a:r>
            <a:r>
              <a:rPr lang="en-US" altLang="zh-CN" sz="2400" dirty="0" smtClean="0"/>
              <a:t>DNS infrastructure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The AAAA RR fields now are filled with host identifiers.</a:t>
            </a:r>
            <a:endParaRPr lang="en-US" altLang="zh-CN" sz="2400" dirty="0" smtClean="0"/>
          </a:p>
          <a:p>
            <a:pPr>
              <a:spcBef>
                <a:spcPct val="0"/>
              </a:spcBef>
            </a:pPr>
            <a:r>
              <a:rPr lang="en-US" altLang="zh-CN" sz="2400" dirty="0" smtClean="0"/>
              <a:t>RANGI infrastructure </a:t>
            </a:r>
            <a:r>
              <a:rPr lang="en-US" altLang="zh-CN" sz="2400" dirty="0" smtClean="0"/>
              <a:t>consists </a:t>
            </a:r>
            <a:r>
              <a:rPr lang="en-US" altLang="zh-CN" sz="2400" dirty="0" smtClean="0"/>
              <a:t>of two </a:t>
            </a:r>
            <a:r>
              <a:rPr lang="en-US" altLang="zh-CN" sz="2400" dirty="0" smtClean="0"/>
              <a:t>parts:</a:t>
            </a:r>
            <a:endParaRPr lang="en-US" altLang="zh-CN" sz="2400" dirty="0" smtClean="0"/>
          </a:p>
          <a:p>
            <a:pPr lvl="1">
              <a:spcBef>
                <a:spcPct val="0"/>
              </a:spcBef>
            </a:pPr>
            <a:r>
              <a:rPr lang="en-US" altLang="zh-CN" sz="2000" dirty="0" smtClean="0"/>
              <a:t>IDMS is in charge of ID management, including the </a:t>
            </a:r>
            <a:r>
              <a:rPr lang="en-US" altLang="zh-CN" sz="2000" dirty="0" smtClean="0"/>
              <a:t>registration </a:t>
            </a:r>
            <a:r>
              <a:rPr lang="en-US" altLang="zh-CN" sz="2000" dirty="0" smtClean="0"/>
              <a:t>of host </a:t>
            </a:r>
            <a:r>
              <a:rPr lang="en-US" altLang="zh-CN" sz="2000" dirty="0" smtClean="0"/>
              <a:t>ID</a:t>
            </a:r>
            <a:endParaRPr lang="en-US" altLang="zh-CN" sz="2000" dirty="0" smtClean="0"/>
          </a:p>
          <a:p>
            <a:pPr lvl="1">
              <a:spcBef>
                <a:spcPct val="0"/>
              </a:spcBef>
            </a:pPr>
            <a:r>
              <a:rPr lang="en-US" altLang="zh-CN" sz="2000" dirty="0" smtClean="0"/>
              <a:t>ILMS is in charge of </a:t>
            </a:r>
            <a:r>
              <a:rPr lang="en-US" altLang="zh-CN" sz="2000" dirty="0" smtClean="0"/>
              <a:t>ID-</a:t>
            </a:r>
            <a:r>
              <a:rPr lang="en-US" altLang="zh-CN" sz="2000" dirty="0" smtClean="0"/>
              <a:t>&gt;Locator Mapping </a:t>
            </a:r>
            <a:r>
              <a:rPr lang="en-US" altLang="zh-CN" sz="2000" dirty="0" smtClean="0"/>
              <a:t>service, </a:t>
            </a:r>
            <a:r>
              <a:rPr lang="en-US" altLang="zh-CN" sz="2000" dirty="0" smtClean="0"/>
              <a:t>Including </a:t>
            </a:r>
            <a:r>
              <a:rPr lang="en-US" altLang="zh-CN" sz="2000" dirty="0" smtClean="0"/>
              <a:t>mapping registration, updating and resolution.</a:t>
            </a:r>
            <a:endParaRPr lang="zh-CN" altLang="en-US" sz="2000" dirty="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79200" tIns="39600" rIns="79200" bIns="39600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339752" y="3789040"/>
          <a:ext cx="4214812" cy="2746574"/>
        </p:xfrm>
        <a:graphic>
          <a:graphicData uri="http://schemas.openxmlformats.org/presentationml/2006/ole">
            <p:oleObj spid="_x0000_s1026" name="Visio" r:id="rId3" imgW="8779954" imgH="6919722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altLang="zh-CN" sz="3600" dirty="0" smtClean="0"/>
              <a:t>ID M</a:t>
            </a:r>
            <a:r>
              <a:rPr lang="en-US" altLang="zh-CN" sz="3600" dirty="0" smtClean="0"/>
              <a:t>anagement System(IDMS)</a:t>
            </a:r>
            <a:endParaRPr lang="zh-CN" altLang="en-US" sz="36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431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dirty="0" smtClean="0"/>
              <a:t>IDMS has a hierarchical structure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Each </a:t>
            </a:r>
            <a:r>
              <a:rPr lang="en-US" altLang="zh-CN" sz="2000" dirty="0" smtClean="0"/>
              <a:t>IDMS is responsible for the management of IDs which belong to its AD </a:t>
            </a:r>
            <a:r>
              <a:rPr lang="en-US" altLang="zh-CN" sz="2000" dirty="0" smtClean="0"/>
              <a:t>domain.</a:t>
            </a:r>
            <a:endParaRPr lang="en-US" altLang="zh-CN" sz="2000" dirty="0" smtClean="0"/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Guaranteeing </a:t>
            </a:r>
            <a:r>
              <a:rPr lang="en-US" altLang="zh-CN" sz="2000" dirty="0" smtClean="0"/>
              <a:t>the </a:t>
            </a:r>
            <a:r>
              <a:rPr lang="en-US" altLang="zh-CN" sz="2000" dirty="0" smtClean="0"/>
              <a:t>uniqueness </a:t>
            </a:r>
            <a:r>
              <a:rPr lang="en-US" altLang="zh-CN" sz="2000" dirty="0" smtClean="0"/>
              <a:t>of </a:t>
            </a:r>
            <a:r>
              <a:rPr lang="en-US" altLang="zh-CN" sz="2000" dirty="0" smtClean="0"/>
              <a:t>ID within each AD domain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Maintaining </a:t>
            </a:r>
            <a:r>
              <a:rPr lang="en-US" altLang="zh-CN" sz="2000" dirty="0" smtClean="0"/>
              <a:t>TSIG shared secret  </a:t>
            </a:r>
            <a:r>
              <a:rPr lang="en-US" altLang="zh-CN" sz="2000" dirty="0" smtClean="0"/>
              <a:t>per ID entry </a:t>
            </a:r>
            <a:r>
              <a:rPr lang="en-US" altLang="zh-CN" sz="2000" dirty="0" smtClean="0"/>
              <a:t>for protecting the dynamic updating process in the ILMS.</a:t>
            </a:r>
          </a:p>
          <a:p>
            <a:pPr lvl="1">
              <a:lnSpc>
                <a:spcPct val="90000"/>
              </a:lnSpc>
            </a:pPr>
            <a:endParaRPr lang="zh-CN" altLang="en-US" sz="2000" dirty="0" smtClean="0"/>
          </a:p>
          <a:p>
            <a:pPr>
              <a:lnSpc>
                <a:spcPct val="90000"/>
              </a:lnSpc>
            </a:pPr>
            <a:endParaRPr lang="zh-CN" altLang="en-US" dirty="0" smtClean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1259632" y="3933056"/>
          <a:ext cx="6329378" cy="2124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ID to Locator Mapping System </a:t>
            </a:r>
            <a:br>
              <a:rPr lang="en-US" altLang="zh-CN" sz="3600" dirty="0" smtClean="0"/>
            </a:br>
            <a:r>
              <a:rPr lang="en-US" altLang="zh-CN" sz="3600" dirty="0" smtClean="0"/>
              <a:t>(DNS based) </a:t>
            </a:r>
            <a:endParaRPr lang="zh-CN" altLang="en-US" sz="36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31150" cy="226084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dirty="0" smtClean="0"/>
              <a:t>ILMS based on reverse DNS 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The </a:t>
            </a:r>
            <a:r>
              <a:rPr lang="en-US" altLang="zh-CN" sz="2000" dirty="0" smtClean="0"/>
              <a:t>mapping system server organizes hierarchical structure in accordance with the identity of RANGI 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Brings </a:t>
            </a:r>
            <a:r>
              <a:rPr lang="en-US" altLang="zh-CN" sz="2000" dirty="0" smtClean="0"/>
              <a:t>trust </a:t>
            </a:r>
            <a:r>
              <a:rPr lang="en-US" altLang="zh-CN" sz="2000" dirty="0" smtClean="0"/>
              <a:t>boundaries</a:t>
            </a:r>
          </a:p>
          <a:p>
            <a:pPr lvl="1">
              <a:lnSpc>
                <a:spcPct val="90000"/>
              </a:lnSpc>
            </a:pPr>
            <a:r>
              <a:rPr lang="en-US" altLang="zh-CN" sz="2000" dirty="0" smtClean="0"/>
              <a:t>Interact with the corresponding </a:t>
            </a:r>
            <a:r>
              <a:rPr lang="en-US" altLang="zh-CN" sz="2000" dirty="0" smtClean="0"/>
              <a:t>IDMS</a:t>
            </a:r>
            <a:r>
              <a:rPr lang="en-US" altLang="zh-CN" sz="2000" dirty="0" smtClean="0"/>
              <a:t> to obtain TSIG shared secret  </a:t>
            </a:r>
            <a:r>
              <a:rPr lang="en-US" altLang="zh-CN" sz="2000" dirty="0" smtClean="0"/>
              <a:t>for </a:t>
            </a:r>
            <a:r>
              <a:rPr lang="en-US" altLang="zh-CN" sz="2000" dirty="0" smtClean="0"/>
              <a:t>protecting the dynamic updating process </a:t>
            </a:r>
          </a:p>
          <a:p>
            <a:pPr lvl="1">
              <a:lnSpc>
                <a:spcPct val="90000"/>
              </a:lnSpc>
            </a:pPr>
            <a:endParaRPr lang="zh-CN" altLang="en-US" sz="2000" dirty="0" smtClean="0"/>
          </a:p>
          <a:p>
            <a:pPr>
              <a:lnSpc>
                <a:spcPct val="90000"/>
              </a:lnSpc>
            </a:pPr>
            <a:endParaRPr lang="zh-CN" altLang="en-US" sz="2800" dirty="0" smtClean="0"/>
          </a:p>
          <a:p>
            <a:pPr>
              <a:lnSpc>
                <a:spcPct val="90000"/>
              </a:lnSpc>
            </a:pPr>
            <a:endParaRPr lang="zh-CN" altLang="en-US" sz="2800" dirty="0" smtClean="0"/>
          </a:p>
        </p:txBody>
      </p:sp>
      <p:pic>
        <p:nvPicPr>
          <p:cNvPr id="15364" name="Picture 7" descr="[SDFO83JI6_7NEER8(~]PZ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17032"/>
            <a:ext cx="5874990" cy="256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644008" y="4797152"/>
            <a:ext cx="720080" cy="576064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US" altLang="zh-CN" sz="3600" dirty="0" smtClean="0"/>
              <a:t>ID to Locator Mapping System </a:t>
            </a:r>
            <a:br>
              <a:rPr lang="en-US" altLang="zh-CN" sz="3600" dirty="0" smtClean="0"/>
            </a:br>
            <a:r>
              <a:rPr lang="en-US" altLang="zh-CN" sz="3600" dirty="0" smtClean="0"/>
              <a:t>(DNS+DHT based) </a:t>
            </a:r>
            <a:endParaRPr lang="zh-CN" altLang="en-US" sz="36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12875"/>
            <a:ext cx="8429625" cy="18018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z="2400" dirty="0" smtClean="0"/>
              <a:t>ILMS based on DNS-DHT hybrid resolution</a:t>
            </a:r>
          </a:p>
          <a:p>
            <a:pPr lvl="1">
              <a:spcBef>
                <a:spcPct val="0"/>
              </a:spcBef>
            </a:pPr>
            <a:r>
              <a:rPr lang="en-US" altLang="zh-CN" sz="2000" dirty="0" smtClean="0"/>
              <a:t>DNS is used to divide different management organizations</a:t>
            </a:r>
          </a:p>
          <a:p>
            <a:pPr lvl="1">
              <a:spcBef>
                <a:spcPct val="0"/>
              </a:spcBef>
            </a:pPr>
            <a:r>
              <a:rPr lang="en-US" altLang="zh-CN" sz="2000" dirty="0" smtClean="0"/>
              <a:t>DHT is used to maintain the ID/Locator mapping information. </a:t>
            </a:r>
          </a:p>
          <a:p>
            <a:pPr lvl="1">
              <a:spcBef>
                <a:spcPct val="0"/>
              </a:spcBef>
            </a:pPr>
            <a:r>
              <a:rPr lang="en-US" altLang="zh-CN" sz="2000" dirty="0" smtClean="0"/>
              <a:t>a DNS-DHT converter is needed for changing DNS message to DHT message </a:t>
            </a:r>
            <a:endParaRPr lang="zh-CN" altLang="en-US" sz="2000" dirty="0" smtClean="0"/>
          </a:p>
        </p:txBody>
      </p:sp>
      <p:pic>
        <p:nvPicPr>
          <p:cNvPr id="16388" name="Picture 4" descr="R8N%Y5L`9LL$OF`71}QXO_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048000"/>
            <a:ext cx="6478588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786313" y="4000500"/>
            <a:ext cx="857250" cy="714375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Host Mobility</a:t>
            </a:r>
            <a:endParaRPr lang="zh-CN" altLang="en-US" sz="3600" dirty="0" smtClean="0"/>
          </a:p>
        </p:txBody>
      </p:sp>
      <p:grpSp>
        <p:nvGrpSpPr>
          <p:cNvPr id="2053" name="Group 4"/>
          <p:cNvGrpSpPr>
            <a:grpSpLocks/>
          </p:cNvGrpSpPr>
          <p:nvPr/>
        </p:nvGrpSpPr>
        <p:grpSpPr bwMode="auto">
          <a:xfrm>
            <a:off x="500063" y="1192213"/>
            <a:ext cx="8001000" cy="5165725"/>
            <a:chOff x="144" y="720"/>
            <a:chExt cx="4882" cy="3268"/>
          </a:xfrm>
        </p:grpSpPr>
        <p:graphicFrame>
          <p:nvGraphicFramePr>
            <p:cNvPr id="2050" name="Object 5"/>
            <p:cNvGraphicFramePr>
              <a:graphicFrameLocks noChangeAspect="1"/>
            </p:cNvGraphicFramePr>
            <p:nvPr/>
          </p:nvGraphicFramePr>
          <p:xfrm>
            <a:off x="240" y="2568"/>
            <a:ext cx="336" cy="312"/>
          </p:xfrm>
          <a:graphic>
            <a:graphicData uri="http://schemas.openxmlformats.org/presentationml/2006/ole">
              <p:oleObj spid="_x0000_s2050" name="Visio" r:id="rId3" imgW="1006412" imgH="1111425" progId="Visio.Drawing.11">
                <p:embed/>
              </p:oleObj>
            </a:graphicData>
          </a:graphic>
        </p:graphicFrame>
        <p:grpSp>
          <p:nvGrpSpPr>
            <p:cNvPr id="2054" name="Group 6"/>
            <p:cNvGrpSpPr>
              <a:grpSpLocks/>
            </p:cNvGrpSpPr>
            <p:nvPr/>
          </p:nvGrpSpPr>
          <p:grpSpPr bwMode="auto">
            <a:xfrm>
              <a:off x="912" y="2016"/>
              <a:ext cx="1089" cy="720"/>
              <a:chOff x="755" y="732"/>
              <a:chExt cx="1898" cy="1412"/>
            </a:xfrm>
          </p:grpSpPr>
          <p:sp>
            <p:nvSpPr>
              <p:cNvPr id="2111" name="Freeform 7"/>
              <p:cNvSpPr>
                <a:spLocks/>
              </p:cNvSpPr>
              <p:nvPr/>
            </p:nvSpPr>
            <p:spPr bwMode="auto">
              <a:xfrm>
                <a:off x="755" y="774"/>
                <a:ext cx="1898" cy="1370"/>
              </a:xfrm>
              <a:custGeom>
                <a:avLst/>
                <a:gdLst>
                  <a:gd name="T0" fmla="*/ 5054465 w 1080"/>
                  <a:gd name="T1" fmla="*/ 1537382 h 791"/>
                  <a:gd name="T2" fmla="*/ 4975645 w 1080"/>
                  <a:gd name="T3" fmla="*/ 1418631 h 791"/>
                  <a:gd name="T4" fmla="*/ 4845776 w 1080"/>
                  <a:gd name="T5" fmla="*/ 1320155 h 791"/>
                  <a:gd name="T6" fmla="*/ 4865456 w 1080"/>
                  <a:gd name="T7" fmla="*/ 1257045 h 791"/>
                  <a:gd name="T8" fmla="*/ 4875919 w 1080"/>
                  <a:gd name="T9" fmla="*/ 1193648 h 791"/>
                  <a:gd name="T10" fmla="*/ 4837966 w 1080"/>
                  <a:gd name="T11" fmla="*/ 1024357 h 791"/>
                  <a:gd name="T12" fmla="*/ 4546785 w 1080"/>
                  <a:gd name="T13" fmla="*/ 738409 h 791"/>
                  <a:gd name="T14" fmla="*/ 4031447 w 1080"/>
                  <a:gd name="T15" fmla="*/ 575398 h 791"/>
                  <a:gd name="T16" fmla="*/ 3687607 w 1080"/>
                  <a:gd name="T17" fmla="*/ 313863 h 791"/>
                  <a:gd name="T18" fmla="*/ 3213825 w 1080"/>
                  <a:gd name="T19" fmla="*/ 63619 h 791"/>
                  <a:gd name="T20" fmla="*/ 2524733 w 1080"/>
                  <a:gd name="T21" fmla="*/ 3876 h 791"/>
                  <a:gd name="T22" fmla="*/ 2021280 w 1080"/>
                  <a:gd name="T23" fmla="*/ 91832 h 791"/>
                  <a:gd name="T24" fmla="*/ 1624754 w 1080"/>
                  <a:gd name="T25" fmla="*/ 280524 h 791"/>
                  <a:gd name="T26" fmla="*/ 1411766 w 1080"/>
                  <a:gd name="T27" fmla="*/ 445046 h 791"/>
                  <a:gd name="T28" fmla="*/ 1313126 w 1080"/>
                  <a:gd name="T29" fmla="*/ 444713 h 791"/>
                  <a:gd name="T30" fmla="*/ 1206472 w 1080"/>
                  <a:gd name="T31" fmla="*/ 445046 h 791"/>
                  <a:gd name="T32" fmla="*/ 690955 w 1080"/>
                  <a:gd name="T33" fmla="*/ 534347 h 791"/>
                  <a:gd name="T34" fmla="*/ 169514 w 1080"/>
                  <a:gd name="T35" fmla="*/ 811631 h 791"/>
                  <a:gd name="T36" fmla="*/ 0 w 1080"/>
                  <a:gd name="T37" fmla="*/ 1194974 h 791"/>
                  <a:gd name="T38" fmla="*/ 88645 w 1080"/>
                  <a:gd name="T39" fmla="*/ 1406947 h 791"/>
                  <a:gd name="T40" fmla="*/ 300429 w 1080"/>
                  <a:gd name="T41" fmla="*/ 1586448 h 791"/>
                  <a:gd name="T42" fmla="*/ 428530 w 1080"/>
                  <a:gd name="T43" fmla="*/ 1717315 h 791"/>
                  <a:gd name="T44" fmla="*/ 281839 w 1080"/>
                  <a:gd name="T45" fmla="*/ 1857393 h 791"/>
                  <a:gd name="T46" fmla="*/ 216969 w 1080"/>
                  <a:gd name="T47" fmla="*/ 2017899 h 791"/>
                  <a:gd name="T48" fmla="*/ 316071 w 1080"/>
                  <a:gd name="T49" fmla="*/ 2263919 h 791"/>
                  <a:gd name="T50" fmla="*/ 678586 w 1080"/>
                  <a:gd name="T51" fmla="*/ 2465707 h 791"/>
                  <a:gd name="T52" fmla="*/ 1214289 w 1080"/>
                  <a:gd name="T53" fmla="*/ 2522646 h 791"/>
                  <a:gd name="T54" fmla="*/ 1232526 w 1080"/>
                  <a:gd name="T55" fmla="*/ 2517444 h 791"/>
                  <a:gd name="T56" fmla="*/ 1257000 w 1080"/>
                  <a:gd name="T57" fmla="*/ 2517444 h 791"/>
                  <a:gd name="T58" fmla="*/ 1267377 w 1080"/>
                  <a:gd name="T59" fmla="*/ 2522646 h 791"/>
                  <a:gd name="T60" fmla="*/ 1267377 w 1080"/>
                  <a:gd name="T61" fmla="*/ 2535635 h 791"/>
                  <a:gd name="T62" fmla="*/ 1267377 w 1080"/>
                  <a:gd name="T63" fmla="*/ 2550240 h 791"/>
                  <a:gd name="T64" fmla="*/ 1361525 w 1080"/>
                  <a:gd name="T65" fmla="*/ 2744680 h 791"/>
                  <a:gd name="T66" fmla="*/ 1705205 w 1080"/>
                  <a:gd name="T67" fmla="*/ 2937772 h 791"/>
                  <a:gd name="T68" fmla="*/ 2222799 w 1080"/>
                  <a:gd name="T69" fmla="*/ 2989515 h 791"/>
                  <a:gd name="T70" fmla="*/ 2587213 w 1080"/>
                  <a:gd name="T71" fmla="*/ 2922662 h 791"/>
                  <a:gd name="T72" fmla="*/ 2867526 w 1080"/>
                  <a:gd name="T73" fmla="*/ 2789268 h 791"/>
                  <a:gd name="T74" fmla="*/ 3058618 w 1080"/>
                  <a:gd name="T75" fmla="*/ 2690962 h 791"/>
                  <a:gd name="T76" fmla="*/ 3254163 w 1080"/>
                  <a:gd name="T77" fmla="*/ 2729541 h 791"/>
                  <a:gd name="T78" fmla="*/ 3463802 w 1080"/>
                  <a:gd name="T79" fmla="*/ 2736392 h 791"/>
                  <a:gd name="T80" fmla="*/ 3886679 w 1080"/>
                  <a:gd name="T81" fmla="*/ 2672695 h 791"/>
                  <a:gd name="T82" fmla="*/ 4267477 w 1080"/>
                  <a:gd name="T83" fmla="*/ 2472571 h 791"/>
                  <a:gd name="T84" fmla="*/ 4395863 w 1080"/>
                  <a:gd name="T85" fmla="*/ 2188126 h 791"/>
                  <a:gd name="T86" fmla="*/ 4395863 w 1080"/>
                  <a:gd name="T87" fmla="*/ 2168360 h 791"/>
                  <a:gd name="T88" fmla="*/ 4391402 w 1080"/>
                  <a:gd name="T89" fmla="*/ 2157045 h 791"/>
                  <a:gd name="T90" fmla="*/ 4536715 w 1080"/>
                  <a:gd name="T91" fmla="*/ 2111600 h 791"/>
                  <a:gd name="T92" fmla="*/ 4901082 w 1080"/>
                  <a:gd name="T93" fmla="*/ 1950056 h 791"/>
                  <a:gd name="T94" fmla="*/ 5074759 w 1080"/>
                  <a:gd name="T95" fmla="*/ 1711568 h 7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80"/>
                  <a:gd name="T145" fmla="*/ 0 h 791"/>
                  <a:gd name="T146" fmla="*/ 1080 w 1080"/>
                  <a:gd name="T147" fmla="*/ 791 h 7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80" h="791">
                    <a:moveTo>
                      <a:pt x="1079" y="428"/>
                    </a:moveTo>
                    <a:lnTo>
                      <a:pt x="1076" y="417"/>
                    </a:lnTo>
                    <a:lnTo>
                      <a:pt x="1073" y="406"/>
                    </a:lnTo>
                    <a:lnTo>
                      <a:pt x="1069" y="395"/>
                    </a:lnTo>
                    <a:lnTo>
                      <a:pt x="1063" y="385"/>
                    </a:lnTo>
                    <a:lnTo>
                      <a:pt x="1056" y="375"/>
                    </a:lnTo>
                    <a:lnTo>
                      <a:pt x="1048" y="366"/>
                    </a:lnTo>
                    <a:lnTo>
                      <a:pt x="1038" y="358"/>
                    </a:lnTo>
                    <a:lnTo>
                      <a:pt x="1029" y="349"/>
                    </a:lnTo>
                    <a:lnTo>
                      <a:pt x="1030" y="344"/>
                    </a:lnTo>
                    <a:lnTo>
                      <a:pt x="1032" y="339"/>
                    </a:lnTo>
                    <a:lnTo>
                      <a:pt x="1033" y="332"/>
                    </a:lnTo>
                    <a:lnTo>
                      <a:pt x="1034" y="327"/>
                    </a:lnTo>
                    <a:lnTo>
                      <a:pt x="1034" y="320"/>
                    </a:lnTo>
                    <a:lnTo>
                      <a:pt x="1035" y="315"/>
                    </a:lnTo>
                    <a:lnTo>
                      <a:pt x="1035" y="308"/>
                    </a:lnTo>
                    <a:lnTo>
                      <a:pt x="1034" y="302"/>
                    </a:lnTo>
                    <a:lnTo>
                      <a:pt x="1027" y="271"/>
                    </a:lnTo>
                    <a:lnTo>
                      <a:pt x="1013" y="243"/>
                    </a:lnTo>
                    <a:lnTo>
                      <a:pt x="993" y="217"/>
                    </a:lnTo>
                    <a:lnTo>
                      <a:pt x="965" y="195"/>
                    </a:lnTo>
                    <a:lnTo>
                      <a:pt x="934" y="176"/>
                    </a:lnTo>
                    <a:lnTo>
                      <a:pt x="896" y="161"/>
                    </a:lnTo>
                    <a:lnTo>
                      <a:pt x="856" y="152"/>
                    </a:lnTo>
                    <a:lnTo>
                      <a:pt x="812" y="146"/>
                    </a:lnTo>
                    <a:lnTo>
                      <a:pt x="801" y="113"/>
                    </a:lnTo>
                    <a:lnTo>
                      <a:pt x="783" y="83"/>
                    </a:lnTo>
                    <a:lnTo>
                      <a:pt x="756" y="56"/>
                    </a:lnTo>
                    <a:lnTo>
                      <a:pt x="721" y="34"/>
                    </a:lnTo>
                    <a:lnTo>
                      <a:pt x="682" y="17"/>
                    </a:lnTo>
                    <a:lnTo>
                      <a:pt x="636" y="5"/>
                    </a:lnTo>
                    <a:lnTo>
                      <a:pt x="588" y="0"/>
                    </a:lnTo>
                    <a:lnTo>
                      <a:pt x="536" y="1"/>
                    </a:lnTo>
                    <a:lnTo>
                      <a:pt x="498" y="5"/>
                    </a:lnTo>
                    <a:lnTo>
                      <a:pt x="462" y="14"/>
                    </a:lnTo>
                    <a:lnTo>
                      <a:pt x="429" y="24"/>
                    </a:lnTo>
                    <a:lnTo>
                      <a:pt x="397" y="39"/>
                    </a:lnTo>
                    <a:lnTo>
                      <a:pt x="370" y="56"/>
                    </a:lnTo>
                    <a:lnTo>
                      <a:pt x="345" y="74"/>
                    </a:lnTo>
                    <a:lnTo>
                      <a:pt x="324" y="96"/>
                    </a:lnTo>
                    <a:lnTo>
                      <a:pt x="308" y="118"/>
                    </a:lnTo>
                    <a:lnTo>
                      <a:pt x="300" y="118"/>
                    </a:lnTo>
                    <a:lnTo>
                      <a:pt x="294" y="118"/>
                    </a:lnTo>
                    <a:lnTo>
                      <a:pt x="286" y="117"/>
                    </a:lnTo>
                    <a:lnTo>
                      <a:pt x="279" y="117"/>
                    </a:lnTo>
                    <a:lnTo>
                      <a:pt x="271" y="117"/>
                    </a:lnTo>
                    <a:lnTo>
                      <a:pt x="264" y="118"/>
                    </a:lnTo>
                    <a:lnTo>
                      <a:pt x="256" y="118"/>
                    </a:lnTo>
                    <a:lnTo>
                      <a:pt x="248" y="118"/>
                    </a:lnTo>
                    <a:lnTo>
                      <a:pt x="196" y="127"/>
                    </a:lnTo>
                    <a:lnTo>
                      <a:pt x="147" y="141"/>
                    </a:lnTo>
                    <a:lnTo>
                      <a:pt x="104" y="160"/>
                    </a:lnTo>
                    <a:lnTo>
                      <a:pt x="67" y="185"/>
                    </a:lnTo>
                    <a:lnTo>
                      <a:pt x="36" y="214"/>
                    </a:lnTo>
                    <a:lnTo>
                      <a:pt x="15" y="245"/>
                    </a:lnTo>
                    <a:lnTo>
                      <a:pt x="3" y="280"/>
                    </a:lnTo>
                    <a:lnTo>
                      <a:pt x="0" y="316"/>
                    </a:lnTo>
                    <a:lnTo>
                      <a:pt x="3" y="335"/>
                    </a:lnTo>
                    <a:lnTo>
                      <a:pt x="9" y="355"/>
                    </a:lnTo>
                    <a:lnTo>
                      <a:pt x="19" y="372"/>
                    </a:lnTo>
                    <a:lnTo>
                      <a:pt x="31" y="390"/>
                    </a:lnTo>
                    <a:lnTo>
                      <a:pt x="46" y="405"/>
                    </a:lnTo>
                    <a:lnTo>
                      <a:pt x="64" y="419"/>
                    </a:lnTo>
                    <a:lnTo>
                      <a:pt x="83" y="432"/>
                    </a:lnTo>
                    <a:lnTo>
                      <a:pt x="105" y="443"/>
                    </a:lnTo>
                    <a:lnTo>
                      <a:pt x="91" y="454"/>
                    </a:lnTo>
                    <a:lnTo>
                      <a:pt x="79" y="466"/>
                    </a:lnTo>
                    <a:lnTo>
                      <a:pt x="69" y="478"/>
                    </a:lnTo>
                    <a:lnTo>
                      <a:pt x="60" y="491"/>
                    </a:lnTo>
                    <a:lnTo>
                      <a:pt x="54" y="505"/>
                    </a:lnTo>
                    <a:lnTo>
                      <a:pt x="49" y="518"/>
                    </a:lnTo>
                    <a:lnTo>
                      <a:pt x="46" y="533"/>
                    </a:lnTo>
                    <a:lnTo>
                      <a:pt x="47" y="547"/>
                    </a:lnTo>
                    <a:lnTo>
                      <a:pt x="53" y="574"/>
                    </a:lnTo>
                    <a:lnTo>
                      <a:pt x="67" y="598"/>
                    </a:lnTo>
                    <a:lnTo>
                      <a:pt x="88" y="620"/>
                    </a:lnTo>
                    <a:lnTo>
                      <a:pt x="114" y="637"/>
                    </a:lnTo>
                    <a:lnTo>
                      <a:pt x="144" y="651"/>
                    </a:lnTo>
                    <a:lnTo>
                      <a:pt x="179" y="661"/>
                    </a:lnTo>
                    <a:lnTo>
                      <a:pt x="217" y="666"/>
                    </a:lnTo>
                    <a:lnTo>
                      <a:pt x="258" y="666"/>
                    </a:lnTo>
                    <a:lnTo>
                      <a:pt x="259" y="666"/>
                    </a:lnTo>
                    <a:lnTo>
                      <a:pt x="260" y="666"/>
                    </a:lnTo>
                    <a:lnTo>
                      <a:pt x="262" y="665"/>
                    </a:lnTo>
                    <a:lnTo>
                      <a:pt x="264" y="665"/>
                    </a:lnTo>
                    <a:lnTo>
                      <a:pt x="265" y="665"/>
                    </a:lnTo>
                    <a:lnTo>
                      <a:pt x="267" y="665"/>
                    </a:lnTo>
                    <a:lnTo>
                      <a:pt x="268" y="665"/>
                    </a:lnTo>
                    <a:lnTo>
                      <a:pt x="269" y="665"/>
                    </a:lnTo>
                    <a:lnTo>
                      <a:pt x="269" y="666"/>
                    </a:lnTo>
                    <a:lnTo>
                      <a:pt x="269" y="667"/>
                    </a:lnTo>
                    <a:lnTo>
                      <a:pt x="269" y="669"/>
                    </a:lnTo>
                    <a:lnTo>
                      <a:pt x="269" y="670"/>
                    </a:lnTo>
                    <a:lnTo>
                      <a:pt x="269" y="672"/>
                    </a:lnTo>
                    <a:lnTo>
                      <a:pt x="269" y="673"/>
                    </a:lnTo>
                    <a:lnTo>
                      <a:pt x="269" y="674"/>
                    </a:lnTo>
                    <a:lnTo>
                      <a:pt x="269" y="676"/>
                    </a:lnTo>
                    <a:lnTo>
                      <a:pt x="275" y="701"/>
                    </a:lnTo>
                    <a:lnTo>
                      <a:pt x="289" y="725"/>
                    </a:lnTo>
                    <a:lnTo>
                      <a:pt x="308" y="745"/>
                    </a:lnTo>
                    <a:lnTo>
                      <a:pt x="333" y="762"/>
                    </a:lnTo>
                    <a:lnTo>
                      <a:pt x="362" y="776"/>
                    </a:lnTo>
                    <a:lnTo>
                      <a:pt x="396" y="785"/>
                    </a:lnTo>
                    <a:lnTo>
                      <a:pt x="433" y="790"/>
                    </a:lnTo>
                    <a:lnTo>
                      <a:pt x="472" y="790"/>
                    </a:lnTo>
                    <a:lnTo>
                      <a:pt x="499" y="786"/>
                    </a:lnTo>
                    <a:lnTo>
                      <a:pt x="524" y="780"/>
                    </a:lnTo>
                    <a:lnTo>
                      <a:pt x="549" y="772"/>
                    </a:lnTo>
                    <a:lnTo>
                      <a:pt x="571" y="762"/>
                    </a:lnTo>
                    <a:lnTo>
                      <a:pt x="592" y="750"/>
                    </a:lnTo>
                    <a:lnTo>
                      <a:pt x="609" y="737"/>
                    </a:lnTo>
                    <a:lnTo>
                      <a:pt x="624" y="722"/>
                    </a:lnTo>
                    <a:lnTo>
                      <a:pt x="636" y="707"/>
                    </a:lnTo>
                    <a:lnTo>
                      <a:pt x="649" y="711"/>
                    </a:lnTo>
                    <a:lnTo>
                      <a:pt x="662" y="715"/>
                    </a:lnTo>
                    <a:lnTo>
                      <a:pt x="676" y="718"/>
                    </a:lnTo>
                    <a:lnTo>
                      <a:pt x="691" y="721"/>
                    </a:lnTo>
                    <a:lnTo>
                      <a:pt x="705" y="722"/>
                    </a:lnTo>
                    <a:lnTo>
                      <a:pt x="720" y="723"/>
                    </a:lnTo>
                    <a:lnTo>
                      <a:pt x="735" y="723"/>
                    </a:lnTo>
                    <a:lnTo>
                      <a:pt x="751" y="722"/>
                    </a:lnTo>
                    <a:lnTo>
                      <a:pt x="789" y="717"/>
                    </a:lnTo>
                    <a:lnTo>
                      <a:pt x="825" y="706"/>
                    </a:lnTo>
                    <a:lnTo>
                      <a:pt x="857" y="692"/>
                    </a:lnTo>
                    <a:lnTo>
                      <a:pt x="884" y="673"/>
                    </a:lnTo>
                    <a:lnTo>
                      <a:pt x="906" y="653"/>
                    </a:lnTo>
                    <a:lnTo>
                      <a:pt x="922" y="630"/>
                    </a:lnTo>
                    <a:lnTo>
                      <a:pt x="932" y="604"/>
                    </a:lnTo>
                    <a:lnTo>
                      <a:pt x="933" y="578"/>
                    </a:lnTo>
                    <a:lnTo>
                      <a:pt x="933" y="577"/>
                    </a:lnTo>
                    <a:lnTo>
                      <a:pt x="933" y="575"/>
                    </a:lnTo>
                    <a:lnTo>
                      <a:pt x="933" y="573"/>
                    </a:lnTo>
                    <a:lnTo>
                      <a:pt x="933" y="572"/>
                    </a:lnTo>
                    <a:lnTo>
                      <a:pt x="932" y="571"/>
                    </a:lnTo>
                    <a:lnTo>
                      <a:pt x="932" y="570"/>
                    </a:lnTo>
                    <a:lnTo>
                      <a:pt x="932" y="569"/>
                    </a:lnTo>
                    <a:lnTo>
                      <a:pt x="932" y="567"/>
                    </a:lnTo>
                    <a:lnTo>
                      <a:pt x="963" y="558"/>
                    </a:lnTo>
                    <a:lnTo>
                      <a:pt x="993" y="546"/>
                    </a:lnTo>
                    <a:lnTo>
                      <a:pt x="1019" y="532"/>
                    </a:lnTo>
                    <a:lnTo>
                      <a:pt x="1040" y="515"/>
                    </a:lnTo>
                    <a:lnTo>
                      <a:pt x="1058" y="495"/>
                    </a:lnTo>
                    <a:lnTo>
                      <a:pt x="1070" y="473"/>
                    </a:lnTo>
                    <a:lnTo>
                      <a:pt x="1077" y="452"/>
                    </a:lnTo>
                    <a:lnTo>
                      <a:pt x="1079" y="428"/>
                    </a:lnTo>
                  </a:path>
                </a:pathLst>
              </a:custGeom>
              <a:solidFill>
                <a:srgbClr val="006699"/>
              </a:solidFill>
              <a:ln w="19050" cap="rnd">
                <a:solidFill>
                  <a:srgbClr val="00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2" name="Freeform 8"/>
              <p:cNvSpPr>
                <a:spLocks/>
              </p:cNvSpPr>
              <p:nvPr/>
            </p:nvSpPr>
            <p:spPr bwMode="auto">
              <a:xfrm>
                <a:off x="759" y="732"/>
                <a:ext cx="1894" cy="1369"/>
              </a:xfrm>
              <a:custGeom>
                <a:avLst/>
                <a:gdLst>
                  <a:gd name="T0" fmla="*/ 5028478 w 1078"/>
                  <a:gd name="T1" fmla="*/ 1516277 h 791"/>
                  <a:gd name="T2" fmla="*/ 4950789 w 1078"/>
                  <a:gd name="T3" fmla="*/ 1399905 h 791"/>
                  <a:gd name="T4" fmla="*/ 4819337 w 1078"/>
                  <a:gd name="T5" fmla="*/ 1306722 h 791"/>
                  <a:gd name="T6" fmla="*/ 4837518 w 1078"/>
                  <a:gd name="T7" fmla="*/ 1243786 h 791"/>
                  <a:gd name="T8" fmla="*/ 4847744 w 1078"/>
                  <a:gd name="T9" fmla="*/ 1175381 h 791"/>
                  <a:gd name="T10" fmla="*/ 4819337 w 1078"/>
                  <a:gd name="T11" fmla="*/ 1014981 h 791"/>
                  <a:gd name="T12" fmla="*/ 4526769 w 1078"/>
                  <a:gd name="T13" fmla="*/ 727581 h 791"/>
                  <a:gd name="T14" fmla="*/ 4006246 w 1078"/>
                  <a:gd name="T15" fmla="*/ 564751 h 791"/>
                  <a:gd name="T16" fmla="*/ 3664833 w 1078"/>
                  <a:gd name="T17" fmla="*/ 307594 h 791"/>
                  <a:gd name="T18" fmla="*/ 3192565 w 1078"/>
                  <a:gd name="T19" fmla="*/ 62943 h 791"/>
                  <a:gd name="T20" fmla="*/ 2515831 w 1078"/>
                  <a:gd name="T21" fmla="*/ 0 h 791"/>
                  <a:gd name="T22" fmla="*/ 2003710 w 1078"/>
                  <a:gd name="T23" fmla="*/ 90781 h 791"/>
                  <a:gd name="T24" fmla="*/ 1618642 w 1078"/>
                  <a:gd name="T25" fmla="*/ 277604 h 791"/>
                  <a:gd name="T26" fmla="*/ 1407881 w 1078"/>
                  <a:gd name="T27" fmla="*/ 441003 h 791"/>
                  <a:gd name="T28" fmla="*/ 1301167 w 1078"/>
                  <a:gd name="T29" fmla="*/ 437938 h 791"/>
                  <a:gd name="T30" fmla="*/ 1196444 w 1078"/>
                  <a:gd name="T31" fmla="*/ 441003 h 791"/>
                  <a:gd name="T32" fmla="*/ 686888 w 1078"/>
                  <a:gd name="T33" fmla="*/ 523754 h 791"/>
                  <a:gd name="T34" fmla="*/ 168998 w 1078"/>
                  <a:gd name="T35" fmla="*/ 800593 h 791"/>
                  <a:gd name="T36" fmla="*/ 0 w 1078"/>
                  <a:gd name="T37" fmla="*/ 1184014 h 791"/>
                  <a:gd name="T38" fmla="*/ 84710 w 1078"/>
                  <a:gd name="T39" fmla="*/ 1393993 h 791"/>
                  <a:gd name="T40" fmla="*/ 291483 w 1078"/>
                  <a:gd name="T41" fmla="*/ 1568850 h 791"/>
                  <a:gd name="T42" fmla="*/ 427403 w 1078"/>
                  <a:gd name="T43" fmla="*/ 1700248 h 791"/>
                  <a:gd name="T44" fmla="*/ 278550 w 1078"/>
                  <a:gd name="T45" fmla="*/ 1838872 h 791"/>
                  <a:gd name="T46" fmla="*/ 215201 w 1078"/>
                  <a:gd name="T47" fmla="*/ 1992781 h 791"/>
                  <a:gd name="T48" fmla="*/ 309625 w 1078"/>
                  <a:gd name="T49" fmla="*/ 2239084 h 791"/>
                  <a:gd name="T50" fmla="*/ 670666 w 1078"/>
                  <a:gd name="T51" fmla="*/ 2439359 h 791"/>
                  <a:gd name="T52" fmla="*/ 1206833 w 1078"/>
                  <a:gd name="T53" fmla="*/ 2495805 h 791"/>
                  <a:gd name="T54" fmla="*/ 1225189 w 1078"/>
                  <a:gd name="T55" fmla="*/ 2490768 h 791"/>
                  <a:gd name="T56" fmla="*/ 1244987 w 1078"/>
                  <a:gd name="T57" fmla="*/ 2490768 h 791"/>
                  <a:gd name="T58" fmla="*/ 1263344 w 1078"/>
                  <a:gd name="T59" fmla="*/ 2495805 h 791"/>
                  <a:gd name="T60" fmla="*/ 1258698 w 1078"/>
                  <a:gd name="T61" fmla="*/ 2510014 h 791"/>
                  <a:gd name="T62" fmla="*/ 1263344 w 1078"/>
                  <a:gd name="T63" fmla="*/ 2525468 h 791"/>
                  <a:gd name="T64" fmla="*/ 1347372 w 1078"/>
                  <a:gd name="T65" fmla="*/ 2711373 h 791"/>
                  <a:gd name="T66" fmla="*/ 1698535 w 1078"/>
                  <a:gd name="T67" fmla="*/ 2901425 h 791"/>
                  <a:gd name="T68" fmla="*/ 2211479 w 1078"/>
                  <a:gd name="T69" fmla="*/ 2957769 h 791"/>
                  <a:gd name="T70" fmla="*/ 2572303 w 1078"/>
                  <a:gd name="T71" fmla="*/ 2890094 h 791"/>
                  <a:gd name="T72" fmla="*/ 2857835 w 1078"/>
                  <a:gd name="T73" fmla="*/ 2759850 h 791"/>
                  <a:gd name="T74" fmla="*/ 3042031 w 1078"/>
                  <a:gd name="T75" fmla="*/ 2663885 h 791"/>
                  <a:gd name="T76" fmla="*/ 3234846 w 1078"/>
                  <a:gd name="T77" fmla="*/ 2694782 h 791"/>
                  <a:gd name="T78" fmla="*/ 3447710 w 1078"/>
                  <a:gd name="T79" fmla="*/ 2706634 h 791"/>
                  <a:gd name="T80" fmla="*/ 3870320 w 1078"/>
                  <a:gd name="T81" fmla="*/ 2643324 h 791"/>
                  <a:gd name="T82" fmla="*/ 4247602 w 1078"/>
                  <a:gd name="T83" fmla="*/ 2445008 h 791"/>
                  <a:gd name="T84" fmla="*/ 4371991 w 1078"/>
                  <a:gd name="T85" fmla="*/ 2163948 h 791"/>
                  <a:gd name="T86" fmla="*/ 4368678 w 1078"/>
                  <a:gd name="T87" fmla="*/ 2146985 h 791"/>
                  <a:gd name="T88" fmla="*/ 4368678 w 1078"/>
                  <a:gd name="T89" fmla="*/ 2131495 h 791"/>
                  <a:gd name="T90" fmla="*/ 4519425 w 1078"/>
                  <a:gd name="T91" fmla="*/ 2090503 h 791"/>
                  <a:gd name="T92" fmla="*/ 4874098 w 1078"/>
                  <a:gd name="T93" fmla="*/ 1921381 h 791"/>
                  <a:gd name="T94" fmla="*/ 5045271 w 1078"/>
                  <a:gd name="T95" fmla="*/ 1685365 h 7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78"/>
                  <a:gd name="T145" fmla="*/ 0 h 791"/>
                  <a:gd name="T146" fmla="*/ 1078 w 1078"/>
                  <a:gd name="T147" fmla="*/ 791 h 7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78" h="791">
                    <a:moveTo>
                      <a:pt x="1077" y="428"/>
                    </a:moveTo>
                    <a:lnTo>
                      <a:pt x="1075" y="416"/>
                    </a:lnTo>
                    <a:lnTo>
                      <a:pt x="1072" y="405"/>
                    </a:lnTo>
                    <a:lnTo>
                      <a:pt x="1068" y="395"/>
                    </a:lnTo>
                    <a:lnTo>
                      <a:pt x="1062" y="384"/>
                    </a:lnTo>
                    <a:lnTo>
                      <a:pt x="1055" y="374"/>
                    </a:lnTo>
                    <a:lnTo>
                      <a:pt x="1046" y="366"/>
                    </a:lnTo>
                    <a:lnTo>
                      <a:pt x="1037" y="357"/>
                    </a:lnTo>
                    <a:lnTo>
                      <a:pt x="1027" y="349"/>
                    </a:lnTo>
                    <a:lnTo>
                      <a:pt x="1029" y="344"/>
                    </a:lnTo>
                    <a:lnTo>
                      <a:pt x="1030" y="337"/>
                    </a:lnTo>
                    <a:lnTo>
                      <a:pt x="1031" y="332"/>
                    </a:lnTo>
                    <a:lnTo>
                      <a:pt x="1032" y="325"/>
                    </a:lnTo>
                    <a:lnTo>
                      <a:pt x="1033" y="320"/>
                    </a:lnTo>
                    <a:lnTo>
                      <a:pt x="1033" y="314"/>
                    </a:lnTo>
                    <a:lnTo>
                      <a:pt x="1033" y="307"/>
                    </a:lnTo>
                    <a:lnTo>
                      <a:pt x="1033" y="302"/>
                    </a:lnTo>
                    <a:lnTo>
                      <a:pt x="1027" y="271"/>
                    </a:lnTo>
                    <a:lnTo>
                      <a:pt x="1012" y="242"/>
                    </a:lnTo>
                    <a:lnTo>
                      <a:pt x="992" y="217"/>
                    </a:lnTo>
                    <a:lnTo>
                      <a:pt x="965" y="194"/>
                    </a:lnTo>
                    <a:lnTo>
                      <a:pt x="932" y="176"/>
                    </a:lnTo>
                    <a:lnTo>
                      <a:pt x="895" y="161"/>
                    </a:lnTo>
                    <a:lnTo>
                      <a:pt x="854" y="151"/>
                    </a:lnTo>
                    <a:lnTo>
                      <a:pt x="811" y="146"/>
                    </a:lnTo>
                    <a:lnTo>
                      <a:pt x="801" y="113"/>
                    </a:lnTo>
                    <a:lnTo>
                      <a:pt x="781" y="82"/>
                    </a:lnTo>
                    <a:lnTo>
                      <a:pt x="754" y="56"/>
                    </a:lnTo>
                    <a:lnTo>
                      <a:pt x="720" y="34"/>
                    </a:lnTo>
                    <a:lnTo>
                      <a:pt x="680" y="17"/>
                    </a:lnTo>
                    <a:lnTo>
                      <a:pt x="636" y="5"/>
                    </a:lnTo>
                    <a:lnTo>
                      <a:pt x="587" y="0"/>
                    </a:lnTo>
                    <a:lnTo>
                      <a:pt x="536" y="0"/>
                    </a:lnTo>
                    <a:lnTo>
                      <a:pt x="498" y="5"/>
                    </a:lnTo>
                    <a:lnTo>
                      <a:pt x="461" y="14"/>
                    </a:lnTo>
                    <a:lnTo>
                      <a:pt x="427" y="24"/>
                    </a:lnTo>
                    <a:lnTo>
                      <a:pt x="397" y="39"/>
                    </a:lnTo>
                    <a:lnTo>
                      <a:pt x="369" y="56"/>
                    </a:lnTo>
                    <a:lnTo>
                      <a:pt x="345" y="74"/>
                    </a:lnTo>
                    <a:lnTo>
                      <a:pt x="324" y="95"/>
                    </a:lnTo>
                    <a:lnTo>
                      <a:pt x="308" y="118"/>
                    </a:lnTo>
                    <a:lnTo>
                      <a:pt x="300" y="118"/>
                    </a:lnTo>
                    <a:lnTo>
                      <a:pt x="293" y="117"/>
                    </a:lnTo>
                    <a:lnTo>
                      <a:pt x="285" y="117"/>
                    </a:lnTo>
                    <a:lnTo>
                      <a:pt x="277" y="117"/>
                    </a:lnTo>
                    <a:lnTo>
                      <a:pt x="270" y="117"/>
                    </a:lnTo>
                    <a:lnTo>
                      <a:pt x="263" y="117"/>
                    </a:lnTo>
                    <a:lnTo>
                      <a:pt x="255" y="118"/>
                    </a:lnTo>
                    <a:lnTo>
                      <a:pt x="248" y="118"/>
                    </a:lnTo>
                    <a:lnTo>
                      <a:pt x="195" y="126"/>
                    </a:lnTo>
                    <a:lnTo>
                      <a:pt x="146" y="140"/>
                    </a:lnTo>
                    <a:lnTo>
                      <a:pt x="104" y="160"/>
                    </a:lnTo>
                    <a:lnTo>
                      <a:pt x="66" y="184"/>
                    </a:lnTo>
                    <a:lnTo>
                      <a:pt x="36" y="214"/>
                    </a:lnTo>
                    <a:lnTo>
                      <a:pt x="15" y="245"/>
                    </a:lnTo>
                    <a:lnTo>
                      <a:pt x="2" y="279"/>
                    </a:lnTo>
                    <a:lnTo>
                      <a:pt x="0" y="316"/>
                    </a:lnTo>
                    <a:lnTo>
                      <a:pt x="3" y="335"/>
                    </a:lnTo>
                    <a:lnTo>
                      <a:pt x="9" y="354"/>
                    </a:lnTo>
                    <a:lnTo>
                      <a:pt x="18" y="372"/>
                    </a:lnTo>
                    <a:lnTo>
                      <a:pt x="31" y="389"/>
                    </a:lnTo>
                    <a:lnTo>
                      <a:pt x="45" y="405"/>
                    </a:lnTo>
                    <a:lnTo>
                      <a:pt x="62" y="419"/>
                    </a:lnTo>
                    <a:lnTo>
                      <a:pt x="82" y="432"/>
                    </a:lnTo>
                    <a:lnTo>
                      <a:pt x="104" y="443"/>
                    </a:lnTo>
                    <a:lnTo>
                      <a:pt x="91" y="454"/>
                    </a:lnTo>
                    <a:lnTo>
                      <a:pt x="79" y="466"/>
                    </a:lnTo>
                    <a:lnTo>
                      <a:pt x="68" y="478"/>
                    </a:lnTo>
                    <a:lnTo>
                      <a:pt x="59" y="491"/>
                    </a:lnTo>
                    <a:lnTo>
                      <a:pt x="53" y="504"/>
                    </a:lnTo>
                    <a:lnTo>
                      <a:pt x="48" y="518"/>
                    </a:lnTo>
                    <a:lnTo>
                      <a:pt x="46" y="532"/>
                    </a:lnTo>
                    <a:lnTo>
                      <a:pt x="46" y="547"/>
                    </a:lnTo>
                    <a:lnTo>
                      <a:pt x="53" y="573"/>
                    </a:lnTo>
                    <a:lnTo>
                      <a:pt x="66" y="598"/>
                    </a:lnTo>
                    <a:lnTo>
                      <a:pt x="86" y="619"/>
                    </a:lnTo>
                    <a:lnTo>
                      <a:pt x="112" y="637"/>
                    </a:lnTo>
                    <a:lnTo>
                      <a:pt x="143" y="651"/>
                    </a:lnTo>
                    <a:lnTo>
                      <a:pt x="179" y="661"/>
                    </a:lnTo>
                    <a:lnTo>
                      <a:pt x="217" y="666"/>
                    </a:lnTo>
                    <a:lnTo>
                      <a:pt x="257" y="666"/>
                    </a:lnTo>
                    <a:lnTo>
                      <a:pt x="258" y="665"/>
                    </a:lnTo>
                    <a:lnTo>
                      <a:pt x="260" y="665"/>
                    </a:lnTo>
                    <a:lnTo>
                      <a:pt x="261" y="665"/>
                    </a:lnTo>
                    <a:lnTo>
                      <a:pt x="262" y="665"/>
                    </a:lnTo>
                    <a:lnTo>
                      <a:pt x="264" y="665"/>
                    </a:lnTo>
                    <a:lnTo>
                      <a:pt x="265" y="665"/>
                    </a:lnTo>
                    <a:lnTo>
                      <a:pt x="267" y="665"/>
                    </a:lnTo>
                    <a:lnTo>
                      <a:pt x="269" y="663"/>
                    </a:lnTo>
                    <a:lnTo>
                      <a:pt x="269" y="666"/>
                    </a:lnTo>
                    <a:lnTo>
                      <a:pt x="268" y="667"/>
                    </a:lnTo>
                    <a:lnTo>
                      <a:pt x="268" y="668"/>
                    </a:lnTo>
                    <a:lnTo>
                      <a:pt x="268" y="670"/>
                    </a:lnTo>
                    <a:lnTo>
                      <a:pt x="268" y="671"/>
                    </a:lnTo>
                    <a:lnTo>
                      <a:pt x="269" y="673"/>
                    </a:lnTo>
                    <a:lnTo>
                      <a:pt x="269" y="674"/>
                    </a:lnTo>
                    <a:lnTo>
                      <a:pt x="269" y="675"/>
                    </a:lnTo>
                    <a:lnTo>
                      <a:pt x="274" y="701"/>
                    </a:lnTo>
                    <a:lnTo>
                      <a:pt x="287" y="724"/>
                    </a:lnTo>
                    <a:lnTo>
                      <a:pt x="307" y="745"/>
                    </a:lnTo>
                    <a:lnTo>
                      <a:pt x="332" y="762"/>
                    </a:lnTo>
                    <a:lnTo>
                      <a:pt x="362" y="775"/>
                    </a:lnTo>
                    <a:lnTo>
                      <a:pt x="395" y="785"/>
                    </a:lnTo>
                    <a:lnTo>
                      <a:pt x="432" y="790"/>
                    </a:lnTo>
                    <a:lnTo>
                      <a:pt x="471" y="790"/>
                    </a:lnTo>
                    <a:lnTo>
                      <a:pt x="498" y="785"/>
                    </a:lnTo>
                    <a:lnTo>
                      <a:pt x="524" y="780"/>
                    </a:lnTo>
                    <a:lnTo>
                      <a:pt x="548" y="772"/>
                    </a:lnTo>
                    <a:lnTo>
                      <a:pt x="571" y="762"/>
                    </a:lnTo>
                    <a:lnTo>
                      <a:pt x="590" y="750"/>
                    </a:lnTo>
                    <a:lnTo>
                      <a:pt x="609" y="737"/>
                    </a:lnTo>
                    <a:lnTo>
                      <a:pt x="624" y="722"/>
                    </a:lnTo>
                    <a:lnTo>
                      <a:pt x="636" y="706"/>
                    </a:lnTo>
                    <a:lnTo>
                      <a:pt x="648" y="711"/>
                    </a:lnTo>
                    <a:lnTo>
                      <a:pt x="662" y="715"/>
                    </a:lnTo>
                    <a:lnTo>
                      <a:pt x="675" y="718"/>
                    </a:lnTo>
                    <a:lnTo>
                      <a:pt x="689" y="720"/>
                    </a:lnTo>
                    <a:lnTo>
                      <a:pt x="704" y="722"/>
                    </a:lnTo>
                    <a:lnTo>
                      <a:pt x="719" y="723"/>
                    </a:lnTo>
                    <a:lnTo>
                      <a:pt x="735" y="723"/>
                    </a:lnTo>
                    <a:lnTo>
                      <a:pt x="750" y="722"/>
                    </a:lnTo>
                    <a:lnTo>
                      <a:pt x="789" y="717"/>
                    </a:lnTo>
                    <a:lnTo>
                      <a:pt x="825" y="706"/>
                    </a:lnTo>
                    <a:lnTo>
                      <a:pt x="856" y="692"/>
                    </a:lnTo>
                    <a:lnTo>
                      <a:pt x="883" y="673"/>
                    </a:lnTo>
                    <a:lnTo>
                      <a:pt x="905" y="653"/>
                    </a:lnTo>
                    <a:lnTo>
                      <a:pt x="921" y="629"/>
                    </a:lnTo>
                    <a:lnTo>
                      <a:pt x="930" y="604"/>
                    </a:lnTo>
                    <a:lnTo>
                      <a:pt x="932" y="578"/>
                    </a:lnTo>
                    <a:lnTo>
                      <a:pt x="932" y="577"/>
                    </a:lnTo>
                    <a:lnTo>
                      <a:pt x="931" y="574"/>
                    </a:lnTo>
                    <a:lnTo>
                      <a:pt x="931" y="573"/>
                    </a:lnTo>
                    <a:lnTo>
                      <a:pt x="931" y="572"/>
                    </a:lnTo>
                    <a:lnTo>
                      <a:pt x="931" y="571"/>
                    </a:lnTo>
                    <a:lnTo>
                      <a:pt x="931" y="569"/>
                    </a:lnTo>
                    <a:lnTo>
                      <a:pt x="930" y="568"/>
                    </a:lnTo>
                    <a:lnTo>
                      <a:pt x="930" y="567"/>
                    </a:lnTo>
                    <a:lnTo>
                      <a:pt x="963" y="558"/>
                    </a:lnTo>
                    <a:lnTo>
                      <a:pt x="991" y="546"/>
                    </a:lnTo>
                    <a:lnTo>
                      <a:pt x="1017" y="531"/>
                    </a:lnTo>
                    <a:lnTo>
                      <a:pt x="1039" y="513"/>
                    </a:lnTo>
                    <a:lnTo>
                      <a:pt x="1056" y="495"/>
                    </a:lnTo>
                    <a:lnTo>
                      <a:pt x="1069" y="473"/>
                    </a:lnTo>
                    <a:lnTo>
                      <a:pt x="1075" y="450"/>
                    </a:lnTo>
                    <a:lnTo>
                      <a:pt x="1077" y="428"/>
                    </a:lnTo>
                  </a:path>
                </a:pathLst>
              </a:custGeom>
              <a:solidFill>
                <a:schemeClr val="bg1"/>
              </a:solidFill>
              <a:ln w="19050" cap="rnd">
                <a:solidFill>
                  <a:srgbClr val="00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55" name="Group 9"/>
            <p:cNvGrpSpPr>
              <a:grpSpLocks/>
            </p:cNvGrpSpPr>
            <p:nvPr/>
          </p:nvGrpSpPr>
          <p:grpSpPr bwMode="auto">
            <a:xfrm>
              <a:off x="2496" y="720"/>
              <a:ext cx="1426" cy="994"/>
              <a:chOff x="755" y="732"/>
              <a:chExt cx="1898" cy="1412"/>
            </a:xfrm>
          </p:grpSpPr>
          <p:sp>
            <p:nvSpPr>
              <p:cNvPr id="2109" name="Freeform 10"/>
              <p:cNvSpPr>
                <a:spLocks/>
              </p:cNvSpPr>
              <p:nvPr/>
            </p:nvSpPr>
            <p:spPr bwMode="auto">
              <a:xfrm>
                <a:off x="755" y="774"/>
                <a:ext cx="1898" cy="1370"/>
              </a:xfrm>
              <a:custGeom>
                <a:avLst/>
                <a:gdLst>
                  <a:gd name="T0" fmla="*/ 5054465 w 1080"/>
                  <a:gd name="T1" fmla="*/ 1537382 h 791"/>
                  <a:gd name="T2" fmla="*/ 4975645 w 1080"/>
                  <a:gd name="T3" fmla="*/ 1418631 h 791"/>
                  <a:gd name="T4" fmla="*/ 4845776 w 1080"/>
                  <a:gd name="T5" fmla="*/ 1320155 h 791"/>
                  <a:gd name="T6" fmla="*/ 4865456 w 1080"/>
                  <a:gd name="T7" fmla="*/ 1257045 h 791"/>
                  <a:gd name="T8" fmla="*/ 4875919 w 1080"/>
                  <a:gd name="T9" fmla="*/ 1193648 h 791"/>
                  <a:gd name="T10" fmla="*/ 4837966 w 1080"/>
                  <a:gd name="T11" fmla="*/ 1024357 h 791"/>
                  <a:gd name="T12" fmla="*/ 4546785 w 1080"/>
                  <a:gd name="T13" fmla="*/ 738409 h 791"/>
                  <a:gd name="T14" fmla="*/ 4031447 w 1080"/>
                  <a:gd name="T15" fmla="*/ 575398 h 791"/>
                  <a:gd name="T16" fmla="*/ 3687607 w 1080"/>
                  <a:gd name="T17" fmla="*/ 313863 h 791"/>
                  <a:gd name="T18" fmla="*/ 3213825 w 1080"/>
                  <a:gd name="T19" fmla="*/ 63619 h 791"/>
                  <a:gd name="T20" fmla="*/ 2524733 w 1080"/>
                  <a:gd name="T21" fmla="*/ 3876 h 791"/>
                  <a:gd name="T22" fmla="*/ 2021280 w 1080"/>
                  <a:gd name="T23" fmla="*/ 91832 h 791"/>
                  <a:gd name="T24" fmla="*/ 1624754 w 1080"/>
                  <a:gd name="T25" fmla="*/ 280524 h 791"/>
                  <a:gd name="T26" fmla="*/ 1411766 w 1080"/>
                  <a:gd name="T27" fmla="*/ 445046 h 791"/>
                  <a:gd name="T28" fmla="*/ 1313126 w 1080"/>
                  <a:gd name="T29" fmla="*/ 444713 h 791"/>
                  <a:gd name="T30" fmla="*/ 1206472 w 1080"/>
                  <a:gd name="T31" fmla="*/ 445046 h 791"/>
                  <a:gd name="T32" fmla="*/ 690955 w 1080"/>
                  <a:gd name="T33" fmla="*/ 534347 h 791"/>
                  <a:gd name="T34" fmla="*/ 169514 w 1080"/>
                  <a:gd name="T35" fmla="*/ 811631 h 791"/>
                  <a:gd name="T36" fmla="*/ 0 w 1080"/>
                  <a:gd name="T37" fmla="*/ 1194974 h 791"/>
                  <a:gd name="T38" fmla="*/ 88645 w 1080"/>
                  <a:gd name="T39" fmla="*/ 1406947 h 791"/>
                  <a:gd name="T40" fmla="*/ 300429 w 1080"/>
                  <a:gd name="T41" fmla="*/ 1586448 h 791"/>
                  <a:gd name="T42" fmla="*/ 428530 w 1080"/>
                  <a:gd name="T43" fmla="*/ 1717315 h 791"/>
                  <a:gd name="T44" fmla="*/ 281839 w 1080"/>
                  <a:gd name="T45" fmla="*/ 1857393 h 791"/>
                  <a:gd name="T46" fmla="*/ 216969 w 1080"/>
                  <a:gd name="T47" fmla="*/ 2017899 h 791"/>
                  <a:gd name="T48" fmla="*/ 316071 w 1080"/>
                  <a:gd name="T49" fmla="*/ 2263919 h 791"/>
                  <a:gd name="T50" fmla="*/ 678586 w 1080"/>
                  <a:gd name="T51" fmla="*/ 2465707 h 791"/>
                  <a:gd name="T52" fmla="*/ 1214289 w 1080"/>
                  <a:gd name="T53" fmla="*/ 2522646 h 791"/>
                  <a:gd name="T54" fmla="*/ 1232526 w 1080"/>
                  <a:gd name="T55" fmla="*/ 2517444 h 791"/>
                  <a:gd name="T56" fmla="*/ 1257000 w 1080"/>
                  <a:gd name="T57" fmla="*/ 2517444 h 791"/>
                  <a:gd name="T58" fmla="*/ 1267377 w 1080"/>
                  <a:gd name="T59" fmla="*/ 2522646 h 791"/>
                  <a:gd name="T60" fmla="*/ 1267377 w 1080"/>
                  <a:gd name="T61" fmla="*/ 2535635 h 791"/>
                  <a:gd name="T62" fmla="*/ 1267377 w 1080"/>
                  <a:gd name="T63" fmla="*/ 2550240 h 791"/>
                  <a:gd name="T64" fmla="*/ 1361525 w 1080"/>
                  <a:gd name="T65" fmla="*/ 2744680 h 791"/>
                  <a:gd name="T66" fmla="*/ 1705205 w 1080"/>
                  <a:gd name="T67" fmla="*/ 2937772 h 791"/>
                  <a:gd name="T68" fmla="*/ 2222799 w 1080"/>
                  <a:gd name="T69" fmla="*/ 2989515 h 791"/>
                  <a:gd name="T70" fmla="*/ 2587213 w 1080"/>
                  <a:gd name="T71" fmla="*/ 2922662 h 791"/>
                  <a:gd name="T72" fmla="*/ 2867526 w 1080"/>
                  <a:gd name="T73" fmla="*/ 2789268 h 791"/>
                  <a:gd name="T74" fmla="*/ 3058618 w 1080"/>
                  <a:gd name="T75" fmla="*/ 2690962 h 791"/>
                  <a:gd name="T76" fmla="*/ 3254163 w 1080"/>
                  <a:gd name="T77" fmla="*/ 2729541 h 791"/>
                  <a:gd name="T78" fmla="*/ 3463802 w 1080"/>
                  <a:gd name="T79" fmla="*/ 2736392 h 791"/>
                  <a:gd name="T80" fmla="*/ 3886679 w 1080"/>
                  <a:gd name="T81" fmla="*/ 2672695 h 791"/>
                  <a:gd name="T82" fmla="*/ 4267477 w 1080"/>
                  <a:gd name="T83" fmla="*/ 2472571 h 791"/>
                  <a:gd name="T84" fmla="*/ 4395863 w 1080"/>
                  <a:gd name="T85" fmla="*/ 2188126 h 791"/>
                  <a:gd name="T86" fmla="*/ 4395863 w 1080"/>
                  <a:gd name="T87" fmla="*/ 2168360 h 791"/>
                  <a:gd name="T88" fmla="*/ 4391402 w 1080"/>
                  <a:gd name="T89" fmla="*/ 2157045 h 791"/>
                  <a:gd name="T90" fmla="*/ 4536715 w 1080"/>
                  <a:gd name="T91" fmla="*/ 2111600 h 791"/>
                  <a:gd name="T92" fmla="*/ 4901082 w 1080"/>
                  <a:gd name="T93" fmla="*/ 1950056 h 791"/>
                  <a:gd name="T94" fmla="*/ 5074759 w 1080"/>
                  <a:gd name="T95" fmla="*/ 1711568 h 7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80"/>
                  <a:gd name="T145" fmla="*/ 0 h 791"/>
                  <a:gd name="T146" fmla="*/ 1080 w 1080"/>
                  <a:gd name="T147" fmla="*/ 791 h 7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80" h="791">
                    <a:moveTo>
                      <a:pt x="1079" y="428"/>
                    </a:moveTo>
                    <a:lnTo>
                      <a:pt x="1076" y="417"/>
                    </a:lnTo>
                    <a:lnTo>
                      <a:pt x="1073" y="406"/>
                    </a:lnTo>
                    <a:lnTo>
                      <a:pt x="1069" y="395"/>
                    </a:lnTo>
                    <a:lnTo>
                      <a:pt x="1063" y="385"/>
                    </a:lnTo>
                    <a:lnTo>
                      <a:pt x="1056" y="375"/>
                    </a:lnTo>
                    <a:lnTo>
                      <a:pt x="1048" y="366"/>
                    </a:lnTo>
                    <a:lnTo>
                      <a:pt x="1038" y="358"/>
                    </a:lnTo>
                    <a:lnTo>
                      <a:pt x="1029" y="349"/>
                    </a:lnTo>
                    <a:lnTo>
                      <a:pt x="1030" y="344"/>
                    </a:lnTo>
                    <a:lnTo>
                      <a:pt x="1032" y="339"/>
                    </a:lnTo>
                    <a:lnTo>
                      <a:pt x="1033" y="332"/>
                    </a:lnTo>
                    <a:lnTo>
                      <a:pt x="1034" y="327"/>
                    </a:lnTo>
                    <a:lnTo>
                      <a:pt x="1034" y="320"/>
                    </a:lnTo>
                    <a:lnTo>
                      <a:pt x="1035" y="315"/>
                    </a:lnTo>
                    <a:lnTo>
                      <a:pt x="1035" y="308"/>
                    </a:lnTo>
                    <a:lnTo>
                      <a:pt x="1034" y="302"/>
                    </a:lnTo>
                    <a:lnTo>
                      <a:pt x="1027" y="271"/>
                    </a:lnTo>
                    <a:lnTo>
                      <a:pt x="1013" y="243"/>
                    </a:lnTo>
                    <a:lnTo>
                      <a:pt x="993" y="217"/>
                    </a:lnTo>
                    <a:lnTo>
                      <a:pt x="965" y="195"/>
                    </a:lnTo>
                    <a:lnTo>
                      <a:pt x="934" y="176"/>
                    </a:lnTo>
                    <a:lnTo>
                      <a:pt x="896" y="161"/>
                    </a:lnTo>
                    <a:lnTo>
                      <a:pt x="856" y="152"/>
                    </a:lnTo>
                    <a:lnTo>
                      <a:pt x="812" y="146"/>
                    </a:lnTo>
                    <a:lnTo>
                      <a:pt x="801" y="113"/>
                    </a:lnTo>
                    <a:lnTo>
                      <a:pt x="783" y="83"/>
                    </a:lnTo>
                    <a:lnTo>
                      <a:pt x="756" y="56"/>
                    </a:lnTo>
                    <a:lnTo>
                      <a:pt x="721" y="34"/>
                    </a:lnTo>
                    <a:lnTo>
                      <a:pt x="682" y="17"/>
                    </a:lnTo>
                    <a:lnTo>
                      <a:pt x="636" y="5"/>
                    </a:lnTo>
                    <a:lnTo>
                      <a:pt x="588" y="0"/>
                    </a:lnTo>
                    <a:lnTo>
                      <a:pt x="536" y="1"/>
                    </a:lnTo>
                    <a:lnTo>
                      <a:pt x="498" y="5"/>
                    </a:lnTo>
                    <a:lnTo>
                      <a:pt x="462" y="14"/>
                    </a:lnTo>
                    <a:lnTo>
                      <a:pt x="429" y="24"/>
                    </a:lnTo>
                    <a:lnTo>
                      <a:pt x="397" y="39"/>
                    </a:lnTo>
                    <a:lnTo>
                      <a:pt x="370" y="56"/>
                    </a:lnTo>
                    <a:lnTo>
                      <a:pt x="345" y="74"/>
                    </a:lnTo>
                    <a:lnTo>
                      <a:pt x="324" y="96"/>
                    </a:lnTo>
                    <a:lnTo>
                      <a:pt x="308" y="118"/>
                    </a:lnTo>
                    <a:lnTo>
                      <a:pt x="300" y="118"/>
                    </a:lnTo>
                    <a:lnTo>
                      <a:pt x="294" y="118"/>
                    </a:lnTo>
                    <a:lnTo>
                      <a:pt x="286" y="117"/>
                    </a:lnTo>
                    <a:lnTo>
                      <a:pt x="279" y="117"/>
                    </a:lnTo>
                    <a:lnTo>
                      <a:pt x="271" y="117"/>
                    </a:lnTo>
                    <a:lnTo>
                      <a:pt x="264" y="118"/>
                    </a:lnTo>
                    <a:lnTo>
                      <a:pt x="256" y="118"/>
                    </a:lnTo>
                    <a:lnTo>
                      <a:pt x="248" y="118"/>
                    </a:lnTo>
                    <a:lnTo>
                      <a:pt x="196" y="127"/>
                    </a:lnTo>
                    <a:lnTo>
                      <a:pt x="147" y="141"/>
                    </a:lnTo>
                    <a:lnTo>
                      <a:pt x="104" y="160"/>
                    </a:lnTo>
                    <a:lnTo>
                      <a:pt x="67" y="185"/>
                    </a:lnTo>
                    <a:lnTo>
                      <a:pt x="36" y="214"/>
                    </a:lnTo>
                    <a:lnTo>
                      <a:pt x="15" y="245"/>
                    </a:lnTo>
                    <a:lnTo>
                      <a:pt x="3" y="280"/>
                    </a:lnTo>
                    <a:lnTo>
                      <a:pt x="0" y="316"/>
                    </a:lnTo>
                    <a:lnTo>
                      <a:pt x="3" y="335"/>
                    </a:lnTo>
                    <a:lnTo>
                      <a:pt x="9" y="355"/>
                    </a:lnTo>
                    <a:lnTo>
                      <a:pt x="19" y="372"/>
                    </a:lnTo>
                    <a:lnTo>
                      <a:pt x="31" y="390"/>
                    </a:lnTo>
                    <a:lnTo>
                      <a:pt x="46" y="405"/>
                    </a:lnTo>
                    <a:lnTo>
                      <a:pt x="64" y="419"/>
                    </a:lnTo>
                    <a:lnTo>
                      <a:pt x="83" y="432"/>
                    </a:lnTo>
                    <a:lnTo>
                      <a:pt x="105" y="443"/>
                    </a:lnTo>
                    <a:lnTo>
                      <a:pt x="91" y="454"/>
                    </a:lnTo>
                    <a:lnTo>
                      <a:pt x="79" y="466"/>
                    </a:lnTo>
                    <a:lnTo>
                      <a:pt x="69" y="478"/>
                    </a:lnTo>
                    <a:lnTo>
                      <a:pt x="60" y="491"/>
                    </a:lnTo>
                    <a:lnTo>
                      <a:pt x="54" y="505"/>
                    </a:lnTo>
                    <a:lnTo>
                      <a:pt x="49" y="518"/>
                    </a:lnTo>
                    <a:lnTo>
                      <a:pt x="46" y="533"/>
                    </a:lnTo>
                    <a:lnTo>
                      <a:pt x="47" y="547"/>
                    </a:lnTo>
                    <a:lnTo>
                      <a:pt x="53" y="574"/>
                    </a:lnTo>
                    <a:lnTo>
                      <a:pt x="67" y="598"/>
                    </a:lnTo>
                    <a:lnTo>
                      <a:pt x="88" y="620"/>
                    </a:lnTo>
                    <a:lnTo>
                      <a:pt x="114" y="637"/>
                    </a:lnTo>
                    <a:lnTo>
                      <a:pt x="144" y="651"/>
                    </a:lnTo>
                    <a:lnTo>
                      <a:pt x="179" y="661"/>
                    </a:lnTo>
                    <a:lnTo>
                      <a:pt x="217" y="666"/>
                    </a:lnTo>
                    <a:lnTo>
                      <a:pt x="258" y="666"/>
                    </a:lnTo>
                    <a:lnTo>
                      <a:pt x="259" y="666"/>
                    </a:lnTo>
                    <a:lnTo>
                      <a:pt x="260" y="666"/>
                    </a:lnTo>
                    <a:lnTo>
                      <a:pt x="262" y="665"/>
                    </a:lnTo>
                    <a:lnTo>
                      <a:pt x="264" y="665"/>
                    </a:lnTo>
                    <a:lnTo>
                      <a:pt x="265" y="665"/>
                    </a:lnTo>
                    <a:lnTo>
                      <a:pt x="267" y="665"/>
                    </a:lnTo>
                    <a:lnTo>
                      <a:pt x="268" y="665"/>
                    </a:lnTo>
                    <a:lnTo>
                      <a:pt x="269" y="665"/>
                    </a:lnTo>
                    <a:lnTo>
                      <a:pt x="269" y="666"/>
                    </a:lnTo>
                    <a:lnTo>
                      <a:pt x="269" y="667"/>
                    </a:lnTo>
                    <a:lnTo>
                      <a:pt x="269" y="669"/>
                    </a:lnTo>
                    <a:lnTo>
                      <a:pt x="269" y="670"/>
                    </a:lnTo>
                    <a:lnTo>
                      <a:pt x="269" y="672"/>
                    </a:lnTo>
                    <a:lnTo>
                      <a:pt x="269" y="673"/>
                    </a:lnTo>
                    <a:lnTo>
                      <a:pt x="269" y="674"/>
                    </a:lnTo>
                    <a:lnTo>
                      <a:pt x="269" y="676"/>
                    </a:lnTo>
                    <a:lnTo>
                      <a:pt x="275" y="701"/>
                    </a:lnTo>
                    <a:lnTo>
                      <a:pt x="289" y="725"/>
                    </a:lnTo>
                    <a:lnTo>
                      <a:pt x="308" y="745"/>
                    </a:lnTo>
                    <a:lnTo>
                      <a:pt x="333" y="762"/>
                    </a:lnTo>
                    <a:lnTo>
                      <a:pt x="362" y="776"/>
                    </a:lnTo>
                    <a:lnTo>
                      <a:pt x="396" y="785"/>
                    </a:lnTo>
                    <a:lnTo>
                      <a:pt x="433" y="790"/>
                    </a:lnTo>
                    <a:lnTo>
                      <a:pt x="472" y="790"/>
                    </a:lnTo>
                    <a:lnTo>
                      <a:pt x="499" y="786"/>
                    </a:lnTo>
                    <a:lnTo>
                      <a:pt x="524" y="780"/>
                    </a:lnTo>
                    <a:lnTo>
                      <a:pt x="549" y="772"/>
                    </a:lnTo>
                    <a:lnTo>
                      <a:pt x="571" y="762"/>
                    </a:lnTo>
                    <a:lnTo>
                      <a:pt x="592" y="750"/>
                    </a:lnTo>
                    <a:lnTo>
                      <a:pt x="609" y="737"/>
                    </a:lnTo>
                    <a:lnTo>
                      <a:pt x="624" y="722"/>
                    </a:lnTo>
                    <a:lnTo>
                      <a:pt x="636" y="707"/>
                    </a:lnTo>
                    <a:lnTo>
                      <a:pt x="649" y="711"/>
                    </a:lnTo>
                    <a:lnTo>
                      <a:pt x="662" y="715"/>
                    </a:lnTo>
                    <a:lnTo>
                      <a:pt x="676" y="718"/>
                    </a:lnTo>
                    <a:lnTo>
                      <a:pt x="691" y="721"/>
                    </a:lnTo>
                    <a:lnTo>
                      <a:pt x="705" y="722"/>
                    </a:lnTo>
                    <a:lnTo>
                      <a:pt x="720" y="723"/>
                    </a:lnTo>
                    <a:lnTo>
                      <a:pt x="735" y="723"/>
                    </a:lnTo>
                    <a:lnTo>
                      <a:pt x="751" y="722"/>
                    </a:lnTo>
                    <a:lnTo>
                      <a:pt x="789" y="717"/>
                    </a:lnTo>
                    <a:lnTo>
                      <a:pt x="825" y="706"/>
                    </a:lnTo>
                    <a:lnTo>
                      <a:pt x="857" y="692"/>
                    </a:lnTo>
                    <a:lnTo>
                      <a:pt x="884" y="673"/>
                    </a:lnTo>
                    <a:lnTo>
                      <a:pt x="906" y="653"/>
                    </a:lnTo>
                    <a:lnTo>
                      <a:pt x="922" y="630"/>
                    </a:lnTo>
                    <a:lnTo>
                      <a:pt x="932" y="604"/>
                    </a:lnTo>
                    <a:lnTo>
                      <a:pt x="933" y="578"/>
                    </a:lnTo>
                    <a:lnTo>
                      <a:pt x="933" y="577"/>
                    </a:lnTo>
                    <a:lnTo>
                      <a:pt x="933" y="575"/>
                    </a:lnTo>
                    <a:lnTo>
                      <a:pt x="933" y="573"/>
                    </a:lnTo>
                    <a:lnTo>
                      <a:pt x="933" y="572"/>
                    </a:lnTo>
                    <a:lnTo>
                      <a:pt x="932" y="571"/>
                    </a:lnTo>
                    <a:lnTo>
                      <a:pt x="932" y="570"/>
                    </a:lnTo>
                    <a:lnTo>
                      <a:pt x="932" y="569"/>
                    </a:lnTo>
                    <a:lnTo>
                      <a:pt x="932" y="567"/>
                    </a:lnTo>
                    <a:lnTo>
                      <a:pt x="963" y="558"/>
                    </a:lnTo>
                    <a:lnTo>
                      <a:pt x="993" y="546"/>
                    </a:lnTo>
                    <a:lnTo>
                      <a:pt x="1019" y="532"/>
                    </a:lnTo>
                    <a:lnTo>
                      <a:pt x="1040" y="515"/>
                    </a:lnTo>
                    <a:lnTo>
                      <a:pt x="1058" y="495"/>
                    </a:lnTo>
                    <a:lnTo>
                      <a:pt x="1070" y="473"/>
                    </a:lnTo>
                    <a:lnTo>
                      <a:pt x="1077" y="452"/>
                    </a:lnTo>
                    <a:lnTo>
                      <a:pt x="1079" y="428"/>
                    </a:lnTo>
                  </a:path>
                </a:pathLst>
              </a:custGeom>
              <a:solidFill>
                <a:srgbClr val="006699"/>
              </a:solidFill>
              <a:ln w="19050" cap="rnd">
                <a:solidFill>
                  <a:srgbClr val="00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10" name="Freeform 11"/>
              <p:cNvSpPr>
                <a:spLocks/>
              </p:cNvSpPr>
              <p:nvPr/>
            </p:nvSpPr>
            <p:spPr bwMode="auto">
              <a:xfrm>
                <a:off x="759" y="732"/>
                <a:ext cx="1894" cy="1369"/>
              </a:xfrm>
              <a:custGeom>
                <a:avLst/>
                <a:gdLst>
                  <a:gd name="T0" fmla="*/ 5028478 w 1078"/>
                  <a:gd name="T1" fmla="*/ 1516277 h 791"/>
                  <a:gd name="T2" fmla="*/ 4950789 w 1078"/>
                  <a:gd name="T3" fmla="*/ 1399905 h 791"/>
                  <a:gd name="T4" fmla="*/ 4819337 w 1078"/>
                  <a:gd name="T5" fmla="*/ 1306722 h 791"/>
                  <a:gd name="T6" fmla="*/ 4837518 w 1078"/>
                  <a:gd name="T7" fmla="*/ 1243786 h 791"/>
                  <a:gd name="T8" fmla="*/ 4847744 w 1078"/>
                  <a:gd name="T9" fmla="*/ 1175381 h 791"/>
                  <a:gd name="T10" fmla="*/ 4819337 w 1078"/>
                  <a:gd name="T11" fmla="*/ 1014981 h 791"/>
                  <a:gd name="T12" fmla="*/ 4526769 w 1078"/>
                  <a:gd name="T13" fmla="*/ 727581 h 791"/>
                  <a:gd name="T14" fmla="*/ 4006246 w 1078"/>
                  <a:gd name="T15" fmla="*/ 564751 h 791"/>
                  <a:gd name="T16" fmla="*/ 3664833 w 1078"/>
                  <a:gd name="T17" fmla="*/ 307594 h 791"/>
                  <a:gd name="T18" fmla="*/ 3192565 w 1078"/>
                  <a:gd name="T19" fmla="*/ 62943 h 791"/>
                  <a:gd name="T20" fmla="*/ 2515831 w 1078"/>
                  <a:gd name="T21" fmla="*/ 0 h 791"/>
                  <a:gd name="T22" fmla="*/ 2003710 w 1078"/>
                  <a:gd name="T23" fmla="*/ 90781 h 791"/>
                  <a:gd name="T24" fmla="*/ 1618642 w 1078"/>
                  <a:gd name="T25" fmla="*/ 277604 h 791"/>
                  <a:gd name="T26" fmla="*/ 1407881 w 1078"/>
                  <a:gd name="T27" fmla="*/ 441003 h 791"/>
                  <a:gd name="T28" fmla="*/ 1301167 w 1078"/>
                  <a:gd name="T29" fmla="*/ 437938 h 791"/>
                  <a:gd name="T30" fmla="*/ 1196444 w 1078"/>
                  <a:gd name="T31" fmla="*/ 441003 h 791"/>
                  <a:gd name="T32" fmla="*/ 686888 w 1078"/>
                  <a:gd name="T33" fmla="*/ 523754 h 791"/>
                  <a:gd name="T34" fmla="*/ 168998 w 1078"/>
                  <a:gd name="T35" fmla="*/ 800593 h 791"/>
                  <a:gd name="T36" fmla="*/ 0 w 1078"/>
                  <a:gd name="T37" fmla="*/ 1184014 h 791"/>
                  <a:gd name="T38" fmla="*/ 84710 w 1078"/>
                  <a:gd name="T39" fmla="*/ 1393993 h 791"/>
                  <a:gd name="T40" fmla="*/ 291483 w 1078"/>
                  <a:gd name="T41" fmla="*/ 1568850 h 791"/>
                  <a:gd name="T42" fmla="*/ 427403 w 1078"/>
                  <a:gd name="T43" fmla="*/ 1700248 h 791"/>
                  <a:gd name="T44" fmla="*/ 278550 w 1078"/>
                  <a:gd name="T45" fmla="*/ 1838872 h 791"/>
                  <a:gd name="T46" fmla="*/ 215201 w 1078"/>
                  <a:gd name="T47" fmla="*/ 1992781 h 791"/>
                  <a:gd name="T48" fmla="*/ 309625 w 1078"/>
                  <a:gd name="T49" fmla="*/ 2239084 h 791"/>
                  <a:gd name="T50" fmla="*/ 670666 w 1078"/>
                  <a:gd name="T51" fmla="*/ 2439359 h 791"/>
                  <a:gd name="T52" fmla="*/ 1206833 w 1078"/>
                  <a:gd name="T53" fmla="*/ 2495805 h 791"/>
                  <a:gd name="T54" fmla="*/ 1225189 w 1078"/>
                  <a:gd name="T55" fmla="*/ 2490768 h 791"/>
                  <a:gd name="T56" fmla="*/ 1244987 w 1078"/>
                  <a:gd name="T57" fmla="*/ 2490768 h 791"/>
                  <a:gd name="T58" fmla="*/ 1263344 w 1078"/>
                  <a:gd name="T59" fmla="*/ 2495805 h 791"/>
                  <a:gd name="T60" fmla="*/ 1258698 w 1078"/>
                  <a:gd name="T61" fmla="*/ 2510014 h 791"/>
                  <a:gd name="T62" fmla="*/ 1263344 w 1078"/>
                  <a:gd name="T63" fmla="*/ 2525468 h 791"/>
                  <a:gd name="T64" fmla="*/ 1347372 w 1078"/>
                  <a:gd name="T65" fmla="*/ 2711373 h 791"/>
                  <a:gd name="T66" fmla="*/ 1698535 w 1078"/>
                  <a:gd name="T67" fmla="*/ 2901425 h 791"/>
                  <a:gd name="T68" fmla="*/ 2211479 w 1078"/>
                  <a:gd name="T69" fmla="*/ 2957769 h 791"/>
                  <a:gd name="T70" fmla="*/ 2572303 w 1078"/>
                  <a:gd name="T71" fmla="*/ 2890094 h 791"/>
                  <a:gd name="T72" fmla="*/ 2857835 w 1078"/>
                  <a:gd name="T73" fmla="*/ 2759850 h 791"/>
                  <a:gd name="T74" fmla="*/ 3042031 w 1078"/>
                  <a:gd name="T75" fmla="*/ 2663885 h 791"/>
                  <a:gd name="T76" fmla="*/ 3234846 w 1078"/>
                  <a:gd name="T77" fmla="*/ 2694782 h 791"/>
                  <a:gd name="T78" fmla="*/ 3447710 w 1078"/>
                  <a:gd name="T79" fmla="*/ 2706634 h 791"/>
                  <a:gd name="T80" fmla="*/ 3870320 w 1078"/>
                  <a:gd name="T81" fmla="*/ 2643324 h 791"/>
                  <a:gd name="T82" fmla="*/ 4247602 w 1078"/>
                  <a:gd name="T83" fmla="*/ 2445008 h 791"/>
                  <a:gd name="T84" fmla="*/ 4371991 w 1078"/>
                  <a:gd name="T85" fmla="*/ 2163948 h 791"/>
                  <a:gd name="T86" fmla="*/ 4368678 w 1078"/>
                  <a:gd name="T87" fmla="*/ 2146985 h 791"/>
                  <a:gd name="T88" fmla="*/ 4368678 w 1078"/>
                  <a:gd name="T89" fmla="*/ 2131495 h 791"/>
                  <a:gd name="T90" fmla="*/ 4519425 w 1078"/>
                  <a:gd name="T91" fmla="*/ 2090503 h 791"/>
                  <a:gd name="T92" fmla="*/ 4874098 w 1078"/>
                  <a:gd name="T93" fmla="*/ 1921381 h 791"/>
                  <a:gd name="T94" fmla="*/ 5045271 w 1078"/>
                  <a:gd name="T95" fmla="*/ 1685365 h 7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78"/>
                  <a:gd name="T145" fmla="*/ 0 h 791"/>
                  <a:gd name="T146" fmla="*/ 1078 w 1078"/>
                  <a:gd name="T147" fmla="*/ 791 h 7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78" h="791">
                    <a:moveTo>
                      <a:pt x="1077" y="428"/>
                    </a:moveTo>
                    <a:lnTo>
                      <a:pt x="1075" y="416"/>
                    </a:lnTo>
                    <a:lnTo>
                      <a:pt x="1072" y="405"/>
                    </a:lnTo>
                    <a:lnTo>
                      <a:pt x="1068" y="395"/>
                    </a:lnTo>
                    <a:lnTo>
                      <a:pt x="1062" y="384"/>
                    </a:lnTo>
                    <a:lnTo>
                      <a:pt x="1055" y="374"/>
                    </a:lnTo>
                    <a:lnTo>
                      <a:pt x="1046" y="366"/>
                    </a:lnTo>
                    <a:lnTo>
                      <a:pt x="1037" y="357"/>
                    </a:lnTo>
                    <a:lnTo>
                      <a:pt x="1027" y="349"/>
                    </a:lnTo>
                    <a:lnTo>
                      <a:pt x="1029" y="344"/>
                    </a:lnTo>
                    <a:lnTo>
                      <a:pt x="1030" y="337"/>
                    </a:lnTo>
                    <a:lnTo>
                      <a:pt x="1031" y="332"/>
                    </a:lnTo>
                    <a:lnTo>
                      <a:pt x="1032" y="325"/>
                    </a:lnTo>
                    <a:lnTo>
                      <a:pt x="1033" y="320"/>
                    </a:lnTo>
                    <a:lnTo>
                      <a:pt x="1033" y="314"/>
                    </a:lnTo>
                    <a:lnTo>
                      <a:pt x="1033" y="307"/>
                    </a:lnTo>
                    <a:lnTo>
                      <a:pt x="1033" y="302"/>
                    </a:lnTo>
                    <a:lnTo>
                      <a:pt x="1027" y="271"/>
                    </a:lnTo>
                    <a:lnTo>
                      <a:pt x="1012" y="242"/>
                    </a:lnTo>
                    <a:lnTo>
                      <a:pt x="992" y="217"/>
                    </a:lnTo>
                    <a:lnTo>
                      <a:pt x="965" y="194"/>
                    </a:lnTo>
                    <a:lnTo>
                      <a:pt x="932" y="176"/>
                    </a:lnTo>
                    <a:lnTo>
                      <a:pt x="895" y="161"/>
                    </a:lnTo>
                    <a:lnTo>
                      <a:pt x="854" y="151"/>
                    </a:lnTo>
                    <a:lnTo>
                      <a:pt x="811" y="146"/>
                    </a:lnTo>
                    <a:lnTo>
                      <a:pt x="801" y="113"/>
                    </a:lnTo>
                    <a:lnTo>
                      <a:pt x="781" y="82"/>
                    </a:lnTo>
                    <a:lnTo>
                      <a:pt x="754" y="56"/>
                    </a:lnTo>
                    <a:lnTo>
                      <a:pt x="720" y="34"/>
                    </a:lnTo>
                    <a:lnTo>
                      <a:pt x="680" y="17"/>
                    </a:lnTo>
                    <a:lnTo>
                      <a:pt x="636" y="5"/>
                    </a:lnTo>
                    <a:lnTo>
                      <a:pt x="587" y="0"/>
                    </a:lnTo>
                    <a:lnTo>
                      <a:pt x="536" y="0"/>
                    </a:lnTo>
                    <a:lnTo>
                      <a:pt x="498" y="5"/>
                    </a:lnTo>
                    <a:lnTo>
                      <a:pt x="461" y="14"/>
                    </a:lnTo>
                    <a:lnTo>
                      <a:pt x="427" y="24"/>
                    </a:lnTo>
                    <a:lnTo>
                      <a:pt x="397" y="39"/>
                    </a:lnTo>
                    <a:lnTo>
                      <a:pt x="369" y="56"/>
                    </a:lnTo>
                    <a:lnTo>
                      <a:pt x="345" y="74"/>
                    </a:lnTo>
                    <a:lnTo>
                      <a:pt x="324" y="95"/>
                    </a:lnTo>
                    <a:lnTo>
                      <a:pt x="308" y="118"/>
                    </a:lnTo>
                    <a:lnTo>
                      <a:pt x="300" y="118"/>
                    </a:lnTo>
                    <a:lnTo>
                      <a:pt x="293" y="117"/>
                    </a:lnTo>
                    <a:lnTo>
                      <a:pt x="285" y="117"/>
                    </a:lnTo>
                    <a:lnTo>
                      <a:pt x="277" y="117"/>
                    </a:lnTo>
                    <a:lnTo>
                      <a:pt x="270" y="117"/>
                    </a:lnTo>
                    <a:lnTo>
                      <a:pt x="263" y="117"/>
                    </a:lnTo>
                    <a:lnTo>
                      <a:pt x="255" y="118"/>
                    </a:lnTo>
                    <a:lnTo>
                      <a:pt x="248" y="118"/>
                    </a:lnTo>
                    <a:lnTo>
                      <a:pt x="195" y="126"/>
                    </a:lnTo>
                    <a:lnTo>
                      <a:pt x="146" y="140"/>
                    </a:lnTo>
                    <a:lnTo>
                      <a:pt x="104" y="160"/>
                    </a:lnTo>
                    <a:lnTo>
                      <a:pt x="66" y="184"/>
                    </a:lnTo>
                    <a:lnTo>
                      <a:pt x="36" y="214"/>
                    </a:lnTo>
                    <a:lnTo>
                      <a:pt x="15" y="245"/>
                    </a:lnTo>
                    <a:lnTo>
                      <a:pt x="2" y="279"/>
                    </a:lnTo>
                    <a:lnTo>
                      <a:pt x="0" y="316"/>
                    </a:lnTo>
                    <a:lnTo>
                      <a:pt x="3" y="335"/>
                    </a:lnTo>
                    <a:lnTo>
                      <a:pt x="9" y="354"/>
                    </a:lnTo>
                    <a:lnTo>
                      <a:pt x="18" y="372"/>
                    </a:lnTo>
                    <a:lnTo>
                      <a:pt x="31" y="389"/>
                    </a:lnTo>
                    <a:lnTo>
                      <a:pt x="45" y="405"/>
                    </a:lnTo>
                    <a:lnTo>
                      <a:pt x="62" y="419"/>
                    </a:lnTo>
                    <a:lnTo>
                      <a:pt x="82" y="432"/>
                    </a:lnTo>
                    <a:lnTo>
                      <a:pt x="104" y="443"/>
                    </a:lnTo>
                    <a:lnTo>
                      <a:pt x="91" y="454"/>
                    </a:lnTo>
                    <a:lnTo>
                      <a:pt x="79" y="466"/>
                    </a:lnTo>
                    <a:lnTo>
                      <a:pt x="68" y="478"/>
                    </a:lnTo>
                    <a:lnTo>
                      <a:pt x="59" y="491"/>
                    </a:lnTo>
                    <a:lnTo>
                      <a:pt x="53" y="504"/>
                    </a:lnTo>
                    <a:lnTo>
                      <a:pt x="48" y="518"/>
                    </a:lnTo>
                    <a:lnTo>
                      <a:pt x="46" y="532"/>
                    </a:lnTo>
                    <a:lnTo>
                      <a:pt x="46" y="547"/>
                    </a:lnTo>
                    <a:lnTo>
                      <a:pt x="53" y="573"/>
                    </a:lnTo>
                    <a:lnTo>
                      <a:pt x="66" y="598"/>
                    </a:lnTo>
                    <a:lnTo>
                      <a:pt x="86" y="619"/>
                    </a:lnTo>
                    <a:lnTo>
                      <a:pt x="112" y="637"/>
                    </a:lnTo>
                    <a:lnTo>
                      <a:pt x="143" y="651"/>
                    </a:lnTo>
                    <a:lnTo>
                      <a:pt x="179" y="661"/>
                    </a:lnTo>
                    <a:lnTo>
                      <a:pt x="217" y="666"/>
                    </a:lnTo>
                    <a:lnTo>
                      <a:pt x="257" y="666"/>
                    </a:lnTo>
                    <a:lnTo>
                      <a:pt x="258" y="665"/>
                    </a:lnTo>
                    <a:lnTo>
                      <a:pt x="260" y="665"/>
                    </a:lnTo>
                    <a:lnTo>
                      <a:pt x="261" y="665"/>
                    </a:lnTo>
                    <a:lnTo>
                      <a:pt x="262" y="665"/>
                    </a:lnTo>
                    <a:lnTo>
                      <a:pt x="264" y="665"/>
                    </a:lnTo>
                    <a:lnTo>
                      <a:pt x="265" y="665"/>
                    </a:lnTo>
                    <a:lnTo>
                      <a:pt x="267" y="665"/>
                    </a:lnTo>
                    <a:lnTo>
                      <a:pt x="269" y="663"/>
                    </a:lnTo>
                    <a:lnTo>
                      <a:pt x="269" y="666"/>
                    </a:lnTo>
                    <a:lnTo>
                      <a:pt x="268" y="667"/>
                    </a:lnTo>
                    <a:lnTo>
                      <a:pt x="268" y="668"/>
                    </a:lnTo>
                    <a:lnTo>
                      <a:pt x="268" y="670"/>
                    </a:lnTo>
                    <a:lnTo>
                      <a:pt x="268" y="671"/>
                    </a:lnTo>
                    <a:lnTo>
                      <a:pt x="269" y="673"/>
                    </a:lnTo>
                    <a:lnTo>
                      <a:pt x="269" y="674"/>
                    </a:lnTo>
                    <a:lnTo>
                      <a:pt x="269" y="675"/>
                    </a:lnTo>
                    <a:lnTo>
                      <a:pt x="274" y="701"/>
                    </a:lnTo>
                    <a:lnTo>
                      <a:pt x="287" y="724"/>
                    </a:lnTo>
                    <a:lnTo>
                      <a:pt x="307" y="745"/>
                    </a:lnTo>
                    <a:lnTo>
                      <a:pt x="332" y="762"/>
                    </a:lnTo>
                    <a:lnTo>
                      <a:pt x="362" y="775"/>
                    </a:lnTo>
                    <a:lnTo>
                      <a:pt x="395" y="785"/>
                    </a:lnTo>
                    <a:lnTo>
                      <a:pt x="432" y="790"/>
                    </a:lnTo>
                    <a:lnTo>
                      <a:pt x="471" y="790"/>
                    </a:lnTo>
                    <a:lnTo>
                      <a:pt x="498" y="785"/>
                    </a:lnTo>
                    <a:lnTo>
                      <a:pt x="524" y="780"/>
                    </a:lnTo>
                    <a:lnTo>
                      <a:pt x="548" y="772"/>
                    </a:lnTo>
                    <a:lnTo>
                      <a:pt x="571" y="762"/>
                    </a:lnTo>
                    <a:lnTo>
                      <a:pt x="590" y="750"/>
                    </a:lnTo>
                    <a:lnTo>
                      <a:pt x="609" y="737"/>
                    </a:lnTo>
                    <a:lnTo>
                      <a:pt x="624" y="722"/>
                    </a:lnTo>
                    <a:lnTo>
                      <a:pt x="636" y="706"/>
                    </a:lnTo>
                    <a:lnTo>
                      <a:pt x="648" y="711"/>
                    </a:lnTo>
                    <a:lnTo>
                      <a:pt x="662" y="715"/>
                    </a:lnTo>
                    <a:lnTo>
                      <a:pt x="675" y="718"/>
                    </a:lnTo>
                    <a:lnTo>
                      <a:pt x="689" y="720"/>
                    </a:lnTo>
                    <a:lnTo>
                      <a:pt x="704" y="722"/>
                    </a:lnTo>
                    <a:lnTo>
                      <a:pt x="719" y="723"/>
                    </a:lnTo>
                    <a:lnTo>
                      <a:pt x="735" y="723"/>
                    </a:lnTo>
                    <a:lnTo>
                      <a:pt x="750" y="722"/>
                    </a:lnTo>
                    <a:lnTo>
                      <a:pt x="789" y="717"/>
                    </a:lnTo>
                    <a:lnTo>
                      <a:pt x="825" y="706"/>
                    </a:lnTo>
                    <a:lnTo>
                      <a:pt x="856" y="692"/>
                    </a:lnTo>
                    <a:lnTo>
                      <a:pt x="883" y="673"/>
                    </a:lnTo>
                    <a:lnTo>
                      <a:pt x="905" y="653"/>
                    </a:lnTo>
                    <a:lnTo>
                      <a:pt x="921" y="629"/>
                    </a:lnTo>
                    <a:lnTo>
                      <a:pt x="930" y="604"/>
                    </a:lnTo>
                    <a:lnTo>
                      <a:pt x="932" y="578"/>
                    </a:lnTo>
                    <a:lnTo>
                      <a:pt x="932" y="577"/>
                    </a:lnTo>
                    <a:lnTo>
                      <a:pt x="931" y="574"/>
                    </a:lnTo>
                    <a:lnTo>
                      <a:pt x="931" y="573"/>
                    </a:lnTo>
                    <a:lnTo>
                      <a:pt x="931" y="572"/>
                    </a:lnTo>
                    <a:lnTo>
                      <a:pt x="931" y="571"/>
                    </a:lnTo>
                    <a:lnTo>
                      <a:pt x="931" y="569"/>
                    </a:lnTo>
                    <a:lnTo>
                      <a:pt x="930" y="568"/>
                    </a:lnTo>
                    <a:lnTo>
                      <a:pt x="930" y="567"/>
                    </a:lnTo>
                    <a:lnTo>
                      <a:pt x="963" y="558"/>
                    </a:lnTo>
                    <a:lnTo>
                      <a:pt x="991" y="546"/>
                    </a:lnTo>
                    <a:lnTo>
                      <a:pt x="1017" y="531"/>
                    </a:lnTo>
                    <a:lnTo>
                      <a:pt x="1039" y="513"/>
                    </a:lnTo>
                    <a:lnTo>
                      <a:pt x="1056" y="495"/>
                    </a:lnTo>
                    <a:lnTo>
                      <a:pt x="1069" y="473"/>
                    </a:lnTo>
                    <a:lnTo>
                      <a:pt x="1075" y="450"/>
                    </a:lnTo>
                    <a:lnTo>
                      <a:pt x="1077" y="428"/>
                    </a:lnTo>
                  </a:path>
                </a:pathLst>
              </a:custGeom>
              <a:solidFill>
                <a:schemeClr val="bg1"/>
              </a:solidFill>
              <a:ln w="19050" cap="rnd">
                <a:solidFill>
                  <a:srgbClr val="00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56" name="Group 12"/>
            <p:cNvGrpSpPr>
              <a:grpSpLocks/>
            </p:cNvGrpSpPr>
            <p:nvPr/>
          </p:nvGrpSpPr>
          <p:grpSpPr bwMode="auto">
            <a:xfrm>
              <a:off x="3600" y="2112"/>
              <a:ext cx="1426" cy="995"/>
              <a:chOff x="755" y="732"/>
              <a:chExt cx="1898" cy="1412"/>
            </a:xfrm>
          </p:grpSpPr>
          <p:sp>
            <p:nvSpPr>
              <p:cNvPr id="2107" name="Freeform 13"/>
              <p:cNvSpPr>
                <a:spLocks/>
              </p:cNvSpPr>
              <p:nvPr/>
            </p:nvSpPr>
            <p:spPr bwMode="auto">
              <a:xfrm>
                <a:off x="755" y="774"/>
                <a:ext cx="1898" cy="1370"/>
              </a:xfrm>
              <a:custGeom>
                <a:avLst/>
                <a:gdLst>
                  <a:gd name="T0" fmla="*/ 5054465 w 1080"/>
                  <a:gd name="T1" fmla="*/ 1537382 h 791"/>
                  <a:gd name="T2" fmla="*/ 4975645 w 1080"/>
                  <a:gd name="T3" fmla="*/ 1418631 h 791"/>
                  <a:gd name="T4" fmla="*/ 4845776 w 1080"/>
                  <a:gd name="T5" fmla="*/ 1320155 h 791"/>
                  <a:gd name="T6" fmla="*/ 4865456 w 1080"/>
                  <a:gd name="T7" fmla="*/ 1257045 h 791"/>
                  <a:gd name="T8" fmla="*/ 4875919 w 1080"/>
                  <a:gd name="T9" fmla="*/ 1193648 h 791"/>
                  <a:gd name="T10" fmla="*/ 4837966 w 1080"/>
                  <a:gd name="T11" fmla="*/ 1024357 h 791"/>
                  <a:gd name="T12" fmla="*/ 4546785 w 1080"/>
                  <a:gd name="T13" fmla="*/ 738409 h 791"/>
                  <a:gd name="T14" fmla="*/ 4031447 w 1080"/>
                  <a:gd name="T15" fmla="*/ 575398 h 791"/>
                  <a:gd name="T16" fmla="*/ 3687607 w 1080"/>
                  <a:gd name="T17" fmla="*/ 313863 h 791"/>
                  <a:gd name="T18" fmla="*/ 3213825 w 1080"/>
                  <a:gd name="T19" fmla="*/ 63619 h 791"/>
                  <a:gd name="T20" fmla="*/ 2524733 w 1080"/>
                  <a:gd name="T21" fmla="*/ 3876 h 791"/>
                  <a:gd name="T22" fmla="*/ 2021280 w 1080"/>
                  <a:gd name="T23" fmla="*/ 91832 h 791"/>
                  <a:gd name="T24" fmla="*/ 1624754 w 1080"/>
                  <a:gd name="T25" fmla="*/ 280524 h 791"/>
                  <a:gd name="T26" fmla="*/ 1411766 w 1080"/>
                  <a:gd name="T27" fmla="*/ 445046 h 791"/>
                  <a:gd name="T28" fmla="*/ 1313126 w 1080"/>
                  <a:gd name="T29" fmla="*/ 444713 h 791"/>
                  <a:gd name="T30" fmla="*/ 1206472 w 1080"/>
                  <a:gd name="T31" fmla="*/ 445046 h 791"/>
                  <a:gd name="T32" fmla="*/ 690955 w 1080"/>
                  <a:gd name="T33" fmla="*/ 534347 h 791"/>
                  <a:gd name="T34" fmla="*/ 169514 w 1080"/>
                  <a:gd name="T35" fmla="*/ 811631 h 791"/>
                  <a:gd name="T36" fmla="*/ 0 w 1080"/>
                  <a:gd name="T37" fmla="*/ 1194974 h 791"/>
                  <a:gd name="T38" fmla="*/ 88645 w 1080"/>
                  <a:gd name="T39" fmla="*/ 1406947 h 791"/>
                  <a:gd name="T40" fmla="*/ 300429 w 1080"/>
                  <a:gd name="T41" fmla="*/ 1586448 h 791"/>
                  <a:gd name="T42" fmla="*/ 428530 w 1080"/>
                  <a:gd name="T43" fmla="*/ 1717315 h 791"/>
                  <a:gd name="T44" fmla="*/ 281839 w 1080"/>
                  <a:gd name="T45" fmla="*/ 1857393 h 791"/>
                  <a:gd name="T46" fmla="*/ 216969 w 1080"/>
                  <a:gd name="T47" fmla="*/ 2017899 h 791"/>
                  <a:gd name="T48" fmla="*/ 316071 w 1080"/>
                  <a:gd name="T49" fmla="*/ 2263919 h 791"/>
                  <a:gd name="T50" fmla="*/ 678586 w 1080"/>
                  <a:gd name="T51" fmla="*/ 2465707 h 791"/>
                  <a:gd name="T52" fmla="*/ 1214289 w 1080"/>
                  <a:gd name="T53" fmla="*/ 2522646 h 791"/>
                  <a:gd name="T54" fmla="*/ 1232526 w 1080"/>
                  <a:gd name="T55" fmla="*/ 2517444 h 791"/>
                  <a:gd name="T56" fmla="*/ 1257000 w 1080"/>
                  <a:gd name="T57" fmla="*/ 2517444 h 791"/>
                  <a:gd name="T58" fmla="*/ 1267377 w 1080"/>
                  <a:gd name="T59" fmla="*/ 2522646 h 791"/>
                  <a:gd name="T60" fmla="*/ 1267377 w 1080"/>
                  <a:gd name="T61" fmla="*/ 2535635 h 791"/>
                  <a:gd name="T62" fmla="*/ 1267377 w 1080"/>
                  <a:gd name="T63" fmla="*/ 2550240 h 791"/>
                  <a:gd name="T64" fmla="*/ 1361525 w 1080"/>
                  <a:gd name="T65" fmla="*/ 2744680 h 791"/>
                  <a:gd name="T66" fmla="*/ 1705205 w 1080"/>
                  <a:gd name="T67" fmla="*/ 2937772 h 791"/>
                  <a:gd name="T68" fmla="*/ 2222799 w 1080"/>
                  <a:gd name="T69" fmla="*/ 2989515 h 791"/>
                  <a:gd name="T70" fmla="*/ 2587213 w 1080"/>
                  <a:gd name="T71" fmla="*/ 2922662 h 791"/>
                  <a:gd name="T72" fmla="*/ 2867526 w 1080"/>
                  <a:gd name="T73" fmla="*/ 2789268 h 791"/>
                  <a:gd name="T74" fmla="*/ 3058618 w 1080"/>
                  <a:gd name="T75" fmla="*/ 2690962 h 791"/>
                  <a:gd name="T76" fmla="*/ 3254163 w 1080"/>
                  <a:gd name="T77" fmla="*/ 2729541 h 791"/>
                  <a:gd name="T78" fmla="*/ 3463802 w 1080"/>
                  <a:gd name="T79" fmla="*/ 2736392 h 791"/>
                  <a:gd name="T80" fmla="*/ 3886679 w 1080"/>
                  <a:gd name="T81" fmla="*/ 2672695 h 791"/>
                  <a:gd name="T82" fmla="*/ 4267477 w 1080"/>
                  <a:gd name="T83" fmla="*/ 2472571 h 791"/>
                  <a:gd name="T84" fmla="*/ 4395863 w 1080"/>
                  <a:gd name="T85" fmla="*/ 2188126 h 791"/>
                  <a:gd name="T86" fmla="*/ 4395863 w 1080"/>
                  <a:gd name="T87" fmla="*/ 2168360 h 791"/>
                  <a:gd name="T88" fmla="*/ 4391402 w 1080"/>
                  <a:gd name="T89" fmla="*/ 2157045 h 791"/>
                  <a:gd name="T90" fmla="*/ 4536715 w 1080"/>
                  <a:gd name="T91" fmla="*/ 2111600 h 791"/>
                  <a:gd name="T92" fmla="*/ 4901082 w 1080"/>
                  <a:gd name="T93" fmla="*/ 1950056 h 791"/>
                  <a:gd name="T94" fmla="*/ 5074759 w 1080"/>
                  <a:gd name="T95" fmla="*/ 1711568 h 7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80"/>
                  <a:gd name="T145" fmla="*/ 0 h 791"/>
                  <a:gd name="T146" fmla="*/ 1080 w 1080"/>
                  <a:gd name="T147" fmla="*/ 791 h 7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80" h="791">
                    <a:moveTo>
                      <a:pt x="1079" y="428"/>
                    </a:moveTo>
                    <a:lnTo>
                      <a:pt x="1076" y="417"/>
                    </a:lnTo>
                    <a:lnTo>
                      <a:pt x="1073" y="406"/>
                    </a:lnTo>
                    <a:lnTo>
                      <a:pt x="1069" y="395"/>
                    </a:lnTo>
                    <a:lnTo>
                      <a:pt x="1063" y="385"/>
                    </a:lnTo>
                    <a:lnTo>
                      <a:pt x="1056" y="375"/>
                    </a:lnTo>
                    <a:lnTo>
                      <a:pt x="1048" y="366"/>
                    </a:lnTo>
                    <a:lnTo>
                      <a:pt x="1038" y="358"/>
                    </a:lnTo>
                    <a:lnTo>
                      <a:pt x="1029" y="349"/>
                    </a:lnTo>
                    <a:lnTo>
                      <a:pt x="1030" y="344"/>
                    </a:lnTo>
                    <a:lnTo>
                      <a:pt x="1032" y="339"/>
                    </a:lnTo>
                    <a:lnTo>
                      <a:pt x="1033" y="332"/>
                    </a:lnTo>
                    <a:lnTo>
                      <a:pt x="1034" y="327"/>
                    </a:lnTo>
                    <a:lnTo>
                      <a:pt x="1034" y="320"/>
                    </a:lnTo>
                    <a:lnTo>
                      <a:pt x="1035" y="315"/>
                    </a:lnTo>
                    <a:lnTo>
                      <a:pt x="1035" y="308"/>
                    </a:lnTo>
                    <a:lnTo>
                      <a:pt x="1034" y="302"/>
                    </a:lnTo>
                    <a:lnTo>
                      <a:pt x="1027" y="271"/>
                    </a:lnTo>
                    <a:lnTo>
                      <a:pt x="1013" y="243"/>
                    </a:lnTo>
                    <a:lnTo>
                      <a:pt x="993" y="217"/>
                    </a:lnTo>
                    <a:lnTo>
                      <a:pt x="965" y="195"/>
                    </a:lnTo>
                    <a:lnTo>
                      <a:pt x="934" y="176"/>
                    </a:lnTo>
                    <a:lnTo>
                      <a:pt x="896" y="161"/>
                    </a:lnTo>
                    <a:lnTo>
                      <a:pt x="856" y="152"/>
                    </a:lnTo>
                    <a:lnTo>
                      <a:pt x="812" y="146"/>
                    </a:lnTo>
                    <a:lnTo>
                      <a:pt x="801" y="113"/>
                    </a:lnTo>
                    <a:lnTo>
                      <a:pt x="783" y="83"/>
                    </a:lnTo>
                    <a:lnTo>
                      <a:pt x="756" y="56"/>
                    </a:lnTo>
                    <a:lnTo>
                      <a:pt x="721" y="34"/>
                    </a:lnTo>
                    <a:lnTo>
                      <a:pt x="682" y="17"/>
                    </a:lnTo>
                    <a:lnTo>
                      <a:pt x="636" y="5"/>
                    </a:lnTo>
                    <a:lnTo>
                      <a:pt x="588" y="0"/>
                    </a:lnTo>
                    <a:lnTo>
                      <a:pt x="536" y="1"/>
                    </a:lnTo>
                    <a:lnTo>
                      <a:pt x="498" y="5"/>
                    </a:lnTo>
                    <a:lnTo>
                      <a:pt x="462" y="14"/>
                    </a:lnTo>
                    <a:lnTo>
                      <a:pt x="429" y="24"/>
                    </a:lnTo>
                    <a:lnTo>
                      <a:pt x="397" y="39"/>
                    </a:lnTo>
                    <a:lnTo>
                      <a:pt x="370" y="56"/>
                    </a:lnTo>
                    <a:lnTo>
                      <a:pt x="345" y="74"/>
                    </a:lnTo>
                    <a:lnTo>
                      <a:pt x="324" y="96"/>
                    </a:lnTo>
                    <a:lnTo>
                      <a:pt x="308" y="118"/>
                    </a:lnTo>
                    <a:lnTo>
                      <a:pt x="300" y="118"/>
                    </a:lnTo>
                    <a:lnTo>
                      <a:pt x="294" y="118"/>
                    </a:lnTo>
                    <a:lnTo>
                      <a:pt x="286" y="117"/>
                    </a:lnTo>
                    <a:lnTo>
                      <a:pt x="279" y="117"/>
                    </a:lnTo>
                    <a:lnTo>
                      <a:pt x="271" y="117"/>
                    </a:lnTo>
                    <a:lnTo>
                      <a:pt x="264" y="118"/>
                    </a:lnTo>
                    <a:lnTo>
                      <a:pt x="256" y="118"/>
                    </a:lnTo>
                    <a:lnTo>
                      <a:pt x="248" y="118"/>
                    </a:lnTo>
                    <a:lnTo>
                      <a:pt x="196" y="127"/>
                    </a:lnTo>
                    <a:lnTo>
                      <a:pt x="147" y="141"/>
                    </a:lnTo>
                    <a:lnTo>
                      <a:pt x="104" y="160"/>
                    </a:lnTo>
                    <a:lnTo>
                      <a:pt x="67" y="185"/>
                    </a:lnTo>
                    <a:lnTo>
                      <a:pt x="36" y="214"/>
                    </a:lnTo>
                    <a:lnTo>
                      <a:pt x="15" y="245"/>
                    </a:lnTo>
                    <a:lnTo>
                      <a:pt x="3" y="280"/>
                    </a:lnTo>
                    <a:lnTo>
                      <a:pt x="0" y="316"/>
                    </a:lnTo>
                    <a:lnTo>
                      <a:pt x="3" y="335"/>
                    </a:lnTo>
                    <a:lnTo>
                      <a:pt x="9" y="355"/>
                    </a:lnTo>
                    <a:lnTo>
                      <a:pt x="19" y="372"/>
                    </a:lnTo>
                    <a:lnTo>
                      <a:pt x="31" y="390"/>
                    </a:lnTo>
                    <a:lnTo>
                      <a:pt x="46" y="405"/>
                    </a:lnTo>
                    <a:lnTo>
                      <a:pt x="64" y="419"/>
                    </a:lnTo>
                    <a:lnTo>
                      <a:pt x="83" y="432"/>
                    </a:lnTo>
                    <a:lnTo>
                      <a:pt x="105" y="443"/>
                    </a:lnTo>
                    <a:lnTo>
                      <a:pt x="91" y="454"/>
                    </a:lnTo>
                    <a:lnTo>
                      <a:pt x="79" y="466"/>
                    </a:lnTo>
                    <a:lnTo>
                      <a:pt x="69" y="478"/>
                    </a:lnTo>
                    <a:lnTo>
                      <a:pt x="60" y="491"/>
                    </a:lnTo>
                    <a:lnTo>
                      <a:pt x="54" y="505"/>
                    </a:lnTo>
                    <a:lnTo>
                      <a:pt x="49" y="518"/>
                    </a:lnTo>
                    <a:lnTo>
                      <a:pt x="46" y="533"/>
                    </a:lnTo>
                    <a:lnTo>
                      <a:pt x="47" y="547"/>
                    </a:lnTo>
                    <a:lnTo>
                      <a:pt x="53" y="574"/>
                    </a:lnTo>
                    <a:lnTo>
                      <a:pt x="67" y="598"/>
                    </a:lnTo>
                    <a:lnTo>
                      <a:pt x="88" y="620"/>
                    </a:lnTo>
                    <a:lnTo>
                      <a:pt x="114" y="637"/>
                    </a:lnTo>
                    <a:lnTo>
                      <a:pt x="144" y="651"/>
                    </a:lnTo>
                    <a:lnTo>
                      <a:pt x="179" y="661"/>
                    </a:lnTo>
                    <a:lnTo>
                      <a:pt x="217" y="666"/>
                    </a:lnTo>
                    <a:lnTo>
                      <a:pt x="258" y="666"/>
                    </a:lnTo>
                    <a:lnTo>
                      <a:pt x="259" y="666"/>
                    </a:lnTo>
                    <a:lnTo>
                      <a:pt x="260" y="666"/>
                    </a:lnTo>
                    <a:lnTo>
                      <a:pt x="262" y="665"/>
                    </a:lnTo>
                    <a:lnTo>
                      <a:pt x="264" y="665"/>
                    </a:lnTo>
                    <a:lnTo>
                      <a:pt x="265" y="665"/>
                    </a:lnTo>
                    <a:lnTo>
                      <a:pt x="267" y="665"/>
                    </a:lnTo>
                    <a:lnTo>
                      <a:pt x="268" y="665"/>
                    </a:lnTo>
                    <a:lnTo>
                      <a:pt x="269" y="665"/>
                    </a:lnTo>
                    <a:lnTo>
                      <a:pt x="269" y="666"/>
                    </a:lnTo>
                    <a:lnTo>
                      <a:pt x="269" y="667"/>
                    </a:lnTo>
                    <a:lnTo>
                      <a:pt x="269" y="669"/>
                    </a:lnTo>
                    <a:lnTo>
                      <a:pt x="269" y="670"/>
                    </a:lnTo>
                    <a:lnTo>
                      <a:pt x="269" y="672"/>
                    </a:lnTo>
                    <a:lnTo>
                      <a:pt x="269" y="673"/>
                    </a:lnTo>
                    <a:lnTo>
                      <a:pt x="269" y="674"/>
                    </a:lnTo>
                    <a:lnTo>
                      <a:pt x="269" y="676"/>
                    </a:lnTo>
                    <a:lnTo>
                      <a:pt x="275" y="701"/>
                    </a:lnTo>
                    <a:lnTo>
                      <a:pt x="289" y="725"/>
                    </a:lnTo>
                    <a:lnTo>
                      <a:pt x="308" y="745"/>
                    </a:lnTo>
                    <a:lnTo>
                      <a:pt x="333" y="762"/>
                    </a:lnTo>
                    <a:lnTo>
                      <a:pt x="362" y="776"/>
                    </a:lnTo>
                    <a:lnTo>
                      <a:pt x="396" y="785"/>
                    </a:lnTo>
                    <a:lnTo>
                      <a:pt x="433" y="790"/>
                    </a:lnTo>
                    <a:lnTo>
                      <a:pt x="472" y="790"/>
                    </a:lnTo>
                    <a:lnTo>
                      <a:pt x="499" y="786"/>
                    </a:lnTo>
                    <a:lnTo>
                      <a:pt x="524" y="780"/>
                    </a:lnTo>
                    <a:lnTo>
                      <a:pt x="549" y="772"/>
                    </a:lnTo>
                    <a:lnTo>
                      <a:pt x="571" y="762"/>
                    </a:lnTo>
                    <a:lnTo>
                      <a:pt x="592" y="750"/>
                    </a:lnTo>
                    <a:lnTo>
                      <a:pt x="609" y="737"/>
                    </a:lnTo>
                    <a:lnTo>
                      <a:pt x="624" y="722"/>
                    </a:lnTo>
                    <a:lnTo>
                      <a:pt x="636" y="707"/>
                    </a:lnTo>
                    <a:lnTo>
                      <a:pt x="649" y="711"/>
                    </a:lnTo>
                    <a:lnTo>
                      <a:pt x="662" y="715"/>
                    </a:lnTo>
                    <a:lnTo>
                      <a:pt x="676" y="718"/>
                    </a:lnTo>
                    <a:lnTo>
                      <a:pt x="691" y="721"/>
                    </a:lnTo>
                    <a:lnTo>
                      <a:pt x="705" y="722"/>
                    </a:lnTo>
                    <a:lnTo>
                      <a:pt x="720" y="723"/>
                    </a:lnTo>
                    <a:lnTo>
                      <a:pt x="735" y="723"/>
                    </a:lnTo>
                    <a:lnTo>
                      <a:pt x="751" y="722"/>
                    </a:lnTo>
                    <a:lnTo>
                      <a:pt x="789" y="717"/>
                    </a:lnTo>
                    <a:lnTo>
                      <a:pt x="825" y="706"/>
                    </a:lnTo>
                    <a:lnTo>
                      <a:pt x="857" y="692"/>
                    </a:lnTo>
                    <a:lnTo>
                      <a:pt x="884" y="673"/>
                    </a:lnTo>
                    <a:lnTo>
                      <a:pt x="906" y="653"/>
                    </a:lnTo>
                    <a:lnTo>
                      <a:pt x="922" y="630"/>
                    </a:lnTo>
                    <a:lnTo>
                      <a:pt x="932" y="604"/>
                    </a:lnTo>
                    <a:lnTo>
                      <a:pt x="933" y="578"/>
                    </a:lnTo>
                    <a:lnTo>
                      <a:pt x="933" y="577"/>
                    </a:lnTo>
                    <a:lnTo>
                      <a:pt x="933" y="575"/>
                    </a:lnTo>
                    <a:lnTo>
                      <a:pt x="933" y="573"/>
                    </a:lnTo>
                    <a:lnTo>
                      <a:pt x="933" y="572"/>
                    </a:lnTo>
                    <a:lnTo>
                      <a:pt x="932" y="571"/>
                    </a:lnTo>
                    <a:lnTo>
                      <a:pt x="932" y="570"/>
                    </a:lnTo>
                    <a:lnTo>
                      <a:pt x="932" y="569"/>
                    </a:lnTo>
                    <a:lnTo>
                      <a:pt x="932" y="567"/>
                    </a:lnTo>
                    <a:lnTo>
                      <a:pt x="963" y="558"/>
                    </a:lnTo>
                    <a:lnTo>
                      <a:pt x="993" y="546"/>
                    </a:lnTo>
                    <a:lnTo>
                      <a:pt x="1019" y="532"/>
                    </a:lnTo>
                    <a:lnTo>
                      <a:pt x="1040" y="515"/>
                    </a:lnTo>
                    <a:lnTo>
                      <a:pt x="1058" y="495"/>
                    </a:lnTo>
                    <a:lnTo>
                      <a:pt x="1070" y="473"/>
                    </a:lnTo>
                    <a:lnTo>
                      <a:pt x="1077" y="452"/>
                    </a:lnTo>
                    <a:lnTo>
                      <a:pt x="1079" y="428"/>
                    </a:lnTo>
                  </a:path>
                </a:pathLst>
              </a:custGeom>
              <a:solidFill>
                <a:srgbClr val="006699"/>
              </a:solidFill>
              <a:ln w="19050" cap="rnd">
                <a:solidFill>
                  <a:srgbClr val="00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8" name="Freeform 14"/>
              <p:cNvSpPr>
                <a:spLocks/>
              </p:cNvSpPr>
              <p:nvPr/>
            </p:nvSpPr>
            <p:spPr bwMode="auto">
              <a:xfrm>
                <a:off x="759" y="732"/>
                <a:ext cx="1894" cy="1369"/>
              </a:xfrm>
              <a:custGeom>
                <a:avLst/>
                <a:gdLst>
                  <a:gd name="T0" fmla="*/ 5028478 w 1078"/>
                  <a:gd name="T1" fmla="*/ 1516277 h 791"/>
                  <a:gd name="T2" fmla="*/ 4950789 w 1078"/>
                  <a:gd name="T3" fmla="*/ 1399905 h 791"/>
                  <a:gd name="T4" fmla="*/ 4819337 w 1078"/>
                  <a:gd name="T5" fmla="*/ 1306722 h 791"/>
                  <a:gd name="T6" fmla="*/ 4837518 w 1078"/>
                  <a:gd name="T7" fmla="*/ 1243786 h 791"/>
                  <a:gd name="T8" fmla="*/ 4847744 w 1078"/>
                  <a:gd name="T9" fmla="*/ 1175381 h 791"/>
                  <a:gd name="T10" fmla="*/ 4819337 w 1078"/>
                  <a:gd name="T11" fmla="*/ 1014981 h 791"/>
                  <a:gd name="T12" fmla="*/ 4526769 w 1078"/>
                  <a:gd name="T13" fmla="*/ 727581 h 791"/>
                  <a:gd name="T14" fmla="*/ 4006246 w 1078"/>
                  <a:gd name="T15" fmla="*/ 564751 h 791"/>
                  <a:gd name="T16" fmla="*/ 3664833 w 1078"/>
                  <a:gd name="T17" fmla="*/ 307594 h 791"/>
                  <a:gd name="T18" fmla="*/ 3192565 w 1078"/>
                  <a:gd name="T19" fmla="*/ 62943 h 791"/>
                  <a:gd name="T20" fmla="*/ 2515831 w 1078"/>
                  <a:gd name="T21" fmla="*/ 0 h 791"/>
                  <a:gd name="T22" fmla="*/ 2003710 w 1078"/>
                  <a:gd name="T23" fmla="*/ 90781 h 791"/>
                  <a:gd name="T24" fmla="*/ 1618642 w 1078"/>
                  <a:gd name="T25" fmla="*/ 277604 h 791"/>
                  <a:gd name="T26" fmla="*/ 1407881 w 1078"/>
                  <a:gd name="T27" fmla="*/ 441003 h 791"/>
                  <a:gd name="T28" fmla="*/ 1301167 w 1078"/>
                  <a:gd name="T29" fmla="*/ 437938 h 791"/>
                  <a:gd name="T30" fmla="*/ 1196444 w 1078"/>
                  <a:gd name="T31" fmla="*/ 441003 h 791"/>
                  <a:gd name="T32" fmla="*/ 686888 w 1078"/>
                  <a:gd name="T33" fmla="*/ 523754 h 791"/>
                  <a:gd name="T34" fmla="*/ 168998 w 1078"/>
                  <a:gd name="T35" fmla="*/ 800593 h 791"/>
                  <a:gd name="T36" fmla="*/ 0 w 1078"/>
                  <a:gd name="T37" fmla="*/ 1184014 h 791"/>
                  <a:gd name="T38" fmla="*/ 84710 w 1078"/>
                  <a:gd name="T39" fmla="*/ 1393993 h 791"/>
                  <a:gd name="T40" fmla="*/ 291483 w 1078"/>
                  <a:gd name="T41" fmla="*/ 1568850 h 791"/>
                  <a:gd name="T42" fmla="*/ 427403 w 1078"/>
                  <a:gd name="T43" fmla="*/ 1700248 h 791"/>
                  <a:gd name="T44" fmla="*/ 278550 w 1078"/>
                  <a:gd name="T45" fmla="*/ 1838872 h 791"/>
                  <a:gd name="T46" fmla="*/ 215201 w 1078"/>
                  <a:gd name="T47" fmla="*/ 1992781 h 791"/>
                  <a:gd name="T48" fmla="*/ 309625 w 1078"/>
                  <a:gd name="T49" fmla="*/ 2239084 h 791"/>
                  <a:gd name="T50" fmla="*/ 670666 w 1078"/>
                  <a:gd name="T51" fmla="*/ 2439359 h 791"/>
                  <a:gd name="T52" fmla="*/ 1206833 w 1078"/>
                  <a:gd name="T53" fmla="*/ 2495805 h 791"/>
                  <a:gd name="T54" fmla="*/ 1225189 w 1078"/>
                  <a:gd name="T55" fmla="*/ 2490768 h 791"/>
                  <a:gd name="T56" fmla="*/ 1244987 w 1078"/>
                  <a:gd name="T57" fmla="*/ 2490768 h 791"/>
                  <a:gd name="T58" fmla="*/ 1263344 w 1078"/>
                  <a:gd name="T59" fmla="*/ 2495805 h 791"/>
                  <a:gd name="T60" fmla="*/ 1258698 w 1078"/>
                  <a:gd name="T61" fmla="*/ 2510014 h 791"/>
                  <a:gd name="T62" fmla="*/ 1263344 w 1078"/>
                  <a:gd name="T63" fmla="*/ 2525468 h 791"/>
                  <a:gd name="T64" fmla="*/ 1347372 w 1078"/>
                  <a:gd name="T65" fmla="*/ 2711373 h 791"/>
                  <a:gd name="T66" fmla="*/ 1698535 w 1078"/>
                  <a:gd name="T67" fmla="*/ 2901425 h 791"/>
                  <a:gd name="T68" fmla="*/ 2211479 w 1078"/>
                  <a:gd name="T69" fmla="*/ 2957769 h 791"/>
                  <a:gd name="T70" fmla="*/ 2572303 w 1078"/>
                  <a:gd name="T71" fmla="*/ 2890094 h 791"/>
                  <a:gd name="T72" fmla="*/ 2857835 w 1078"/>
                  <a:gd name="T73" fmla="*/ 2759850 h 791"/>
                  <a:gd name="T74" fmla="*/ 3042031 w 1078"/>
                  <a:gd name="T75" fmla="*/ 2663885 h 791"/>
                  <a:gd name="T76" fmla="*/ 3234846 w 1078"/>
                  <a:gd name="T77" fmla="*/ 2694782 h 791"/>
                  <a:gd name="T78" fmla="*/ 3447710 w 1078"/>
                  <a:gd name="T79" fmla="*/ 2706634 h 791"/>
                  <a:gd name="T80" fmla="*/ 3870320 w 1078"/>
                  <a:gd name="T81" fmla="*/ 2643324 h 791"/>
                  <a:gd name="T82" fmla="*/ 4247602 w 1078"/>
                  <a:gd name="T83" fmla="*/ 2445008 h 791"/>
                  <a:gd name="T84" fmla="*/ 4371991 w 1078"/>
                  <a:gd name="T85" fmla="*/ 2163948 h 791"/>
                  <a:gd name="T86" fmla="*/ 4368678 w 1078"/>
                  <a:gd name="T87" fmla="*/ 2146985 h 791"/>
                  <a:gd name="T88" fmla="*/ 4368678 w 1078"/>
                  <a:gd name="T89" fmla="*/ 2131495 h 791"/>
                  <a:gd name="T90" fmla="*/ 4519425 w 1078"/>
                  <a:gd name="T91" fmla="*/ 2090503 h 791"/>
                  <a:gd name="T92" fmla="*/ 4874098 w 1078"/>
                  <a:gd name="T93" fmla="*/ 1921381 h 791"/>
                  <a:gd name="T94" fmla="*/ 5045271 w 1078"/>
                  <a:gd name="T95" fmla="*/ 1685365 h 7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78"/>
                  <a:gd name="T145" fmla="*/ 0 h 791"/>
                  <a:gd name="T146" fmla="*/ 1078 w 1078"/>
                  <a:gd name="T147" fmla="*/ 791 h 7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78" h="791">
                    <a:moveTo>
                      <a:pt x="1077" y="428"/>
                    </a:moveTo>
                    <a:lnTo>
                      <a:pt x="1075" y="416"/>
                    </a:lnTo>
                    <a:lnTo>
                      <a:pt x="1072" y="405"/>
                    </a:lnTo>
                    <a:lnTo>
                      <a:pt x="1068" y="395"/>
                    </a:lnTo>
                    <a:lnTo>
                      <a:pt x="1062" y="384"/>
                    </a:lnTo>
                    <a:lnTo>
                      <a:pt x="1055" y="374"/>
                    </a:lnTo>
                    <a:lnTo>
                      <a:pt x="1046" y="366"/>
                    </a:lnTo>
                    <a:lnTo>
                      <a:pt x="1037" y="357"/>
                    </a:lnTo>
                    <a:lnTo>
                      <a:pt x="1027" y="349"/>
                    </a:lnTo>
                    <a:lnTo>
                      <a:pt x="1029" y="344"/>
                    </a:lnTo>
                    <a:lnTo>
                      <a:pt x="1030" y="337"/>
                    </a:lnTo>
                    <a:lnTo>
                      <a:pt x="1031" y="332"/>
                    </a:lnTo>
                    <a:lnTo>
                      <a:pt x="1032" y="325"/>
                    </a:lnTo>
                    <a:lnTo>
                      <a:pt x="1033" y="320"/>
                    </a:lnTo>
                    <a:lnTo>
                      <a:pt x="1033" y="314"/>
                    </a:lnTo>
                    <a:lnTo>
                      <a:pt x="1033" y="307"/>
                    </a:lnTo>
                    <a:lnTo>
                      <a:pt x="1033" y="302"/>
                    </a:lnTo>
                    <a:lnTo>
                      <a:pt x="1027" y="271"/>
                    </a:lnTo>
                    <a:lnTo>
                      <a:pt x="1012" y="242"/>
                    </a:lnTo>
                    <a:lnTo>
                      <a:pt x="992" y="217"/>
                    </a:lnTo>
                    <a:lnTo>
                      <a:pt x="965" y="194"/>
                    </a:lnTo>
                    <a:lnTo>
                      <a:pt x="932" y="176"/>
                    </a:lnTo>
                    <a:lnTo>
                      <a:pt x="895" y="161"/>
                    </a:lnTo>
                    <a:lnTo>
                      <a:pt x="854" y="151"/>
                    </a:lnTo>
                    <a:lnTo>
                      <a:pt x="811" y="146"/>
                    </a:lnTo>
                    <a:lnTo>
                      <a:pt x="801" y="113"/>
                    </a:lnTo>
                    <a:lnTo>
                      <a:pt x="781" y="82"/>
                    </a:lnTo>
                    <a:lnTo>
                      <a:pt x="754" y="56"/>
                    </a:lnTo>
                    <a:lnTo>
                      <a:pt x="720" y="34"/>
                    </a:lnTo>
                    <a:lnTo>
                      <a:pt x="680" y="17"/>
                    </a:lnTo>
                    <a:lnTo>
                      <a:pt x="636" y="5"/>
                    </a:lnTo>
                    <a:lnTo>
                      <a:pt x="587" y="0"/>
                    </a:lnTo>
                    <a:lnTo>
                      <a:pt x="536" y="0"/>
                    </a:lnTo>
                    <a:lnTo>
                      <a:pt x="498" y="5"/>
                    </a:lnTo>
                    <a:lnTo>
                      <a:pt x="461" y="14"/>
                    </a:lnTo>
                    <a:lnTo>
                      <a:pt x="427" y="24"/>
                    </a:lnTo>
                    <a:lnTo>
                      <a:pt x="397" y="39"/>
                    </a:lnTo>
                    <a:lnTo>
                      <a:pt x="369" y="56"/>
                    </a:lnTo>
                    <a:lnTo>
                      <a:pt x="345" y="74"/>
                    </a:lnTo>
                    <a:lnTo>
                      <a:pt x="324" y="95"/>
                    </a:lnTo>
                    <a:lnTo>
                      <a:pt x="308" y="118"/>
                    </a:lnTo>
                    <a:lnTo>
                      <a:pt x="300" y="118"/>
                    </a:lnTo>
                    <a:lnTo>
                      <a:pt x="293" y="117"/>
                    </a:lnTo>
                    <a:lnTo>
                      <a:pt x="285" y="117"/>
                    </a:lnTo>
                    <a:lnTo>
                      <a:pt x="277" y="117"/>
                    </a:lnTo>
                    <a:lnTo>
                      <a:pt x="270" y="117"/>
                    </a:lnTo>
                    <a:lnTo>
                      <a:pt x="263" y="117"/>
                    </a:lnTo>
                    <a:lnTo>
                      <a:pt x="255" y="118"/>
                    </a:lnTo>
                    <a:lnTo>
                      <a:pt x="248" y="118"/>
                    </a:lnTo>
                    <a:lnTo>
                      <a:pt x="195" y="126"/>
                    </a:lnTo>
                    <a:lnTo>
                      <a:pt x="146" y="140"/>
                    </a:lnTo>
                    <a:lnTo>
                      <a:pt x="104" y="160"/>
                    </a:lnTo>
                    <a:lnTo>
                      <a:pt x="66" y="184"/>
                    </a:lnTo>
                    <a:lnTo>
                      <a:pt x="36" y="214"/>
                    </a:lnTo>
                    <a:lnTo>
                      <a:pt x="15" y="245"/>
                    </a:lnTo>
                    <a:lnTo>
                      <a:pt x="2" y="279"/>
                    </a:lnTo>
                    <a:lnTo>
                      <a:pt x="0" y="316"/>
                    </a:lnTo>
                    <a:lnTo>
                      <a:pt x="3" y="335"/>
                    </a:lnTo>
                    <a:lnTo>
                      <a:pt x="9" y="354"/>
                    </a:lnTo>
                    <a:lnTo>
                      <a:pt x="18" y="372"/>
                    </a:lnTo>
                    <a:lnTo>
                      <a:pt x="31" y="389"/>
                    </a:lnTo>
                    <a:lnTo>
                      <a:pt x="45" y="405"/>
                    </a:lnTo>
                    <a:lnTo>
                      <a:pt x="62" y="419"/>
                    </a:lnTo>
                    <a:lnTo>
                      <a:pt x="82" y="432"/>
                    </a:lnTo>
                    <a:lnTo>
                      <a:pt x="104" y="443"/>
                    </a:lnTo>
                    <a:lnTo>
                      <a:pt x="91" y="454"/>
                    </a:lnTo>
                    <a:lnTo>
                      <a:pt x="79" y="466"/>
                    </a:lnTo>
                    <a:lnTo>
                      <a:pt x="68" y="478"/>
                    </a:lnTo>
                    <a:lnTo>
                      <a:pt x="59" y="491"/>
                    </a:lnTo>
                    <a:lnTo>
                      <a:pt x="53" y="504"/>
                    </a:lnTo>
                    <a:lnTo>
                      <a:pt x="48" y="518"/>
                    </a:lnTo>
                    <a:lnTo>
                      <a:pt x="46" y="532"/>
                    </a:lnTo>
                    <a:lnTo>
                      <a:pt x="46" y="547"/>
                    </a:lnTo>
                    <a:lnTo>
                      <a:pt x="53" y="573"/>
                    </a:lnTo>
                    <a:lnTo>
                      <a:pt x="66" y="598"/>
                    </a:lnTo>
                    <a:lnTo>
                      <a:pt x="86" y="619"/>
                    </a:lnTo>
                    <a:lnTo>
                      <a:pt x="112" y="637"/>
                    </a:lnTo>
                    <a:lnTo>
                      <a:pt x="143" y="651"/>
                    </a:lnTo>
                    <a:lnTo>
                      <a:pt x="179" y="661"/>
                    </a:lnTo>
                    <a:lnTo>
                      <a:pt x="217" y="666"/>
                    </a:lnTo>
                    <a:lnTo>
                      <a:pt x="257" y="666"/>
                    </a:lnTo>
                    <a:lnTo>
                      <a:pt x="258" y="665"/>
                    </a:lnTo>
                    <a:lnTo>
                      <a:pt x="260" y="665"/>
                    </a:lnTo>
                    <a:lnTo>
                      <a:pt x="261" y="665"/>
                    </a:lnTo>
                    <a:lnTo>
                      <a:pt x="262" y="665"/>
                    </a:lnTo>
                    <a:lnTo>
                      <a:pt x="264" y="665"/>
                    </a:lnTo>
                    <a:lnTo>
                      <a:pt x="265" y="665"/>
                    </a:lnTo>
                    <a:lnTo>
                      <a:pt x="267" y="665"/>
                    </a:lnTo>
                    <a:lnTo>
                      <a:pt x="269" y="663"/>
                    </a:lnTo>
                    <a:lnTo>
                      <a:pt x="269" y="666"/>
                    </a:lnTo>
                    <a:lnTo>
                      <a:pt x="268" y="667"/>
                    </a:lnTo>
                    <a:lnTo>
                      <a:pt x="268" y="668"/>
                    </a:lnTo>
                    <a:lnTo>
                      <a:pt x="268" y="670"/>
                    </a:lnTo>
                    <a:lnTo>
                      <a:pt x="268" y="671"/>
                    </a:lnTo>
                    <a:lnTo>
                      <a:pt x="269" y="673"/>
                    </a:lnTo>
                    <a:lnTo>
                      <a:pt x="269" y="674"/>
                    </a:lnTo>
                    <a:lnTo>
                      <a:pt x="269" y="675"/>
                    </a:lnTo>
                    <a:lnTo>
                      <a:pt x="274" y="701"/>
                    </a:lnTo>
                    <a:lnTo>
                      <a:pt x="287" y="724"/>
                    </a:lnTo>
                    <a:lnTo>
                      <a:pt x="307" y="745"/>
                    </a:lnTo>
                    <a:lnTo>
                      <a:pt x="332" y="762"/>
                    </a:lnTo>
                    <a:lnTo>
                      <a:pt x="362" y="775"/>
                    </a:lnTo>
                    <a:lnTo>
                      <a:pt x="395" y="785"/>
                    </a:lnTo>
                    <a:lnTo>
                      <a:pt x="432" y="790"/>
                    </a:lnTo>
                    <a:lnTo>
                      <a:pt x="471" y="790"/>
                    </a:lnTo>
                    <a:lnTo>
                      <a:pt x="498" y="785"/>
                    </a:lnTo>
                    <a:lnTo>
                      <a:pt x="524" y="780"/>
                    </a:lnTo>
                    <a:lnTo>
                      <a:pt x="548" y="772"/>
                    </a:lnTo>
                    <a:lnTo>
                      <a:pt x="571" y="762"/>
                    </a:lnTo>
                    <a:lnTo>
                      <a:pt x="590" y="750"/>
                    </a:lnTo>
                    <a:lnTo>
                      <a:pt x="609" y="737"/>
                    </a:lnTo>
                    <a:lnTo>
                      <a:pt x="624" y="722"/>
                    </a:lnTo>
                    <a:lnTo>
                      <a:pt x="636" y="706"/>
                    </a:lnTo>
                    <a:lnTo>
                      <a:pt x="648" y="711"/>
                    </a:lnTo>
                    <a:lnTo>
                      <a:pt x="662" y="715"/>
                    </a:lnTo>
                    <a:lnTo>
                      <a:pt x="675" y="718"/>
                    </a:lnTo>
                    <a:lnTo>
                      <a:pt x="689" y="720"/>
                    </a:lnTo>
                    <a:lnTo>
                      <a:pt x="704" y="722"/>
                    </a:lnTo>
                    <a:lnTo>
                      <a:pt x="719" y="723"/>
                    </a:lnTo>
                    <a:lnTo>
                      <a:pt x="735" y="723"/>
                    </a:lnTo>
                    <a:lnTo>
                      <a:pt x="750" y="722"/>
                    </a:lnTo>
                    <a:lnTo>
                      <a:pt x="789" y="717"/>
                    </a:lnTo>
                    <a:lnTo>
                      <a:pt x="825" y="706"/>
                    </a:lnTo>
                    <a:lnTo>
                      <a:pt x="856" y="692"/>
                    </a:lnTo>
                    <a:lnTo>
                      <a:pt x="883" y="673"/>
                    </a:lnTo>
                    <a:lnTo>
                      <a:pt x="905" y="653"/>
                    </a:lnTo>
                    <a:lnTo>
                      <a:pt x="921" y="629"/>
                    </a:lnTo>
                    <a:lnTo>
                      <a:pt x="930" y="604"/>
                    </a:lnTo>
                    <a:lnTo>
                      <a:pt x="932" y="578"/>
                    </a:lnTo>
                    <a:lnTo>
                      <a:pt x="932" y="577"/>
                    </a:lnTo>
                    <a:lnTo>
                      <a:pt x="931" y="574"/>
                    </a:lnTo>
                    <a:lnTo>
                      <a:pt x="931" y="573"/>
                    </a:lnTo>
                    <a:lnTo>
                      <a:pt x="931" y="572"/>
                    </a:lnTo>
                    <a:lnTo>
                      <a:pt x="931" y="571"/>
                    </a:lnTo>
                    <a:lnTo>
                      <a:pt x="931" y="569"/>
                    </a:lnTo>
                    <a:lnTo>
                      <a:pt x="930" y="568"/>
                    </a:lnTo>
                    <a:lnTo>
                      <a:pt x="930" y="567"/>
                    </a:lnTo>
                    <a:lnTo>
                      <a:pt x="963" y="558"/>
                    </a:lnTo>
                    <a:lnTo>
                      <a:pt x="991" y="546"/>
                    </a:lnTo>
                    <a:lnTo>
                      <a:pt x="1017" y="531"/>
                    </a:lnTo>
                    <a:lnTo>
                      <a:pt x="1039" y="513"/>
                    </a:lnTo>
                    <a:lnTo>
                      <a:pt x="1056" y="495"/>
                    </a:lnTo>
                    <a:lnTo>
                      <a:pt x="1069" y="473"/>
                    </a:lnTo>
                    <a:lnTo>
                      <a:pt x="1075" y="450"/>
                    </a:lnTo>
                    <a:lnTo>
                      <a:pt x="1077" y="428"/>
                    </a:lnTo>
                  </a:path>
                </a:pathLst>
              </a:custGeom>
              <a:solidFill>
                <a:schemeClr val="bg1"/>
              </a:solidFill>
              <a:ln w="19050" cap="rnd">
                <a:solidFill>
                  <a:srgbClr val="00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57" name="Text Box 15"/>
            <p:cNvSpPr txBox="1">
              <a:spLocks noChangeArrowheads="1"/>
            </p:cNvSpPr>
            <p:nvPr/>
          </p:nvSpPr>
          <p:spPr bwMode="auto">
            <a:xfrm>
              <a:off x="1056" y="2257"/>
              <a:ext cx="68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LD #1</a:t>
              </a:r>
            </a:p>
          </p:txBody>
        </p:sp>
        <p:sp>
          <p:nvSpPr>
            <p:cNvPr id="2058" name="Line 16"/>
            <p:cNvSpPr>
              <a:spLocks noChangeShapeType="1"/>
            </p:cNvSpPr>
            <p:nvPr/>
          </p:nvSpPr>
          <p:spPr bwMode="auto">
            <a:xfrm flipV="1">
              <a:off x="2133" y="1758"/>
              <a:ext cx="538" cy="488"/>
            </a:xfrm>
            <a:prstGeom prst="line">
              <a:avLst/>
            </a:prstGeom>
            <a:noFill/>
            <a:ln w="38100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Line 17"/>
            <p:cNvSpPr>
              <a:spLocks noChangeShapeType="1"/>
            </p:cNvSpPr>
            <p:nvPr/>
          </p:nvSpPr>
          <p:spPr bwMode="auto">
            <a:xfrm>
              <a:off x="2160" y="2352"/>
              <a:ext cx="1248" cy="0"/>
            </a:xfrm>
            <a:prstGeom prst="line">
              <a:avLst/>
            </a:prstGeom>
            <a:noFill/>
            <a:ln w="38100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" name="Text Box 18"/>
            <p:cNvSpPr txBox="1">
              <a:spLocks noChangeArrowheads="1"/>
            </p:cNvSpPr>
            <p:nvPr/>
          </p:nvSpPr>
          <p:spPr bwMode="auto">
            <a:xfrm>
              <a:off x="3936" y="3311"/>
              <a:ext cx="68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CN</a:t>
              </a:r>
            </a:p>
          </p:txBody>
        </p:sp>
        <p:pic>
          <p:nvPicPr>
            <p:cNvPr id="2061" name="Picture 19" descr="0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56" y="2088"/>
              <a:ext cx="431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2" name="Text Box 20"/>
            <p:cNvSpPr txBox="1">
              <a:spLocks noChangeArrowheads="1"/>
            </p:cNvSpPr>
            <p:nvPr/>
          </p:nvSpPr>
          <p:spPr bwMode="auto">
            <a:xfrm>
              <a:off x="1629" y="2345"/>
              <a:ext cx="69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LDBR1</a:t>
              </a:r>
            </a:p>
          </p:txBody>
        </p:sp>
        <p:pic>
          <p:nvPicPr>
            <p:cNvPr id="2063" name="Picture 21" descr="0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43" y="1487"/>
              <a:ext cx="431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4" name="Text Box 22"/>
            <p:cNvSpPr txBox="1">
              <a:spLocks noChangeArrowheads="1"/>
            </p:cNvSpPr>
            <p:nvPr/>
          </p:nvSpPr>
          <p:spPr bwMode="auto">
            <a:xfrm>
              <a:off x="2496" y="1744"/>
              <a:ext cx="69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LDBR2</a:t>
              </a:r>
            </a:p>
          </p:txBody>
        </p:sp>
        <p:pic>
          <p:nvPicPr>
            <p:cNvPr id="2065" name="Picture 23" descr="0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0" y="2064"/>
              <a:ext cx="431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6" name="Picture 24" descr="0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80" y="2928"/>
              <a:ext cx="37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7" name="Picture 25" descr="0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" y="2256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8" name="Picture 26" descr="0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48" y="2640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9" name="Text Box 27"/>
            <p:cNvSpPr txBox="1">
              <a:spLocks noChangeArrowheads="1"/>
            </p:cNvSpPr>
            <p:nvPr/>
          </p:nvSpPr>
          <p:spPr bwMode="auto">
            <a:xfrm>
              <a:off x="1152" y="3667"/>
              <a:ext cx="33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MN</a:t>
              </a:r>
            </a:p>
          </p:txBody>
        </p:sp>
        <p:sp>
          <p:nvSpPr>
            <p:cNvPr id="2070" name="Text Box 28"/>
            <p:cNvSpPr txBox="1">
              <a:spLocks noChangeArrowheads="1"/>
            </p:cNvSpPr>
            <p:nvPr/>
          </p:nvSpPr>
          <p:spPr bwMode="auto">
            <a:xfrm>
              <a:off x="144" y="292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MN</a:t>
              </a:r>
            </a:p>
          </p:txBody>
        </p:sp>
        <p:sp>
          <p:nvSpPr>
            <p:cNvPr id="2071" name="Text Box 29"/>
            <p:cNvSpPr txBox="1">
              <a:spLocks noChangeArrowheads="1"/>
            </p:cNvSpPr>
            <p:nvPr/>
          </p:nvSpPr>
          <p:spPr bwMode="auto">
            <a:xfrm>
              <a:off x="3312" y="2303"/>
              <a:ext cx="52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LDBR3</a:t>
              </a:r>
            </a:p>
          </p:txBody>
        </p:sp>
        <p:graphicFrame>
          <p:nvGraphicFramePr>
            <p:cNvPr id="2051" name="Object 30"/>
            <p:cNvGraphicFramePr>
              <a:graphicFrameLocks noChangeAspect="1"/>
            </p:cNvGraphicFramePr>
            <p:nvPr/>
          </p:nvGraphicFramePr>
          <p:xfrm>
            <a:off x="1104" y="3336"/>
            <a:ext cx="336" cy="312"/>
          </p:xfrm>
          <a:graphic>
            <a:graphicData uri="http://schemas.openxmlformats.org/presentationml/2006/ole">
              <p:oleObj spid="_x0000_s2051" name="Visio" r:id="rId6" imgW="988124" imgH="916653" progId="Visio.Drawing.11">
                <p:embed/>
              </p:oleObj>
            </a:graphicData>
          </a:graphic>
        </p:graphicFrame>
        <p:sp>
          <p:nvSpPr>
            <p:cNvPr id="2072" name="Text Box 31"/>
            <p:cNvSpPr txBox="1">
              <a:spLocks noChangeArrowheads="1"/>
            </p:cNvSpPr>
            <p:nvPr/>
          </p:nvSpPr>
          <p:spPr bwMode="auto">
            <a:xfrm>
              <a:off x="3936" y="2257"/>
              <a:ext cx="68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LD #3</a:t>
              </a:r>
            </a:p>
          </p:txBody>
        </p:sp>
        <p:sp>
          <p:nvSpPr>
            <p:cNvPr id="2073" name="Text Box 32"/>
            <p:cNvSpPr txBox="1">
              <a:spLocks noChangeArrowheads="1"/>
            </p:cNvSpPr>
            <p:nvPr/>
          </p:nvSpPr>
          <p:spPr bwMode="auto">
            <a:xfrm>
              <a:off x="2593" y="1009"/>
              <a:ext cx="68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1200">
                  <a:latin typeface="FrutigerNext LT BlackCn" pitchFamily="34" charset="0"/>
                </a:rPr>
                <a:t>LD #2</a:t>
              </a:r>
            </a:p>
          </p:txBody>
        </p:sp>
        <p:sp>
          <p:nvSpPr>
            <p:cNvPr id="2074" name="Line 33"/>
            <p:cNvSpPr>
              <a:spLocks noChangeShapeType="1"/>
            </p:cNvSpPr>
            <p:nvPr/>
          </p:nvSpPr>
          <p:spPr bwMode="auto">
            <a:xfrm flipH="1" flipV="1">
              <a:off x="3034" y="1776"/>
              <a:ext cx="422" cy="384"/>
            </a:xfrm>
            <a:prstGeom prst="line">
              <a:avLst/>
            </a:prstGeom>
            <a:noFill/>
            <a:ln w="38100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Line 34"/>
            <p:cNvSpPr>
              <a:spLocks noChangeShapeType="1"/>
            </p:cNvSpPr>
            <p:nvPr/>
          </p:nvSpPr>
          <p:spPr bwMode="auto">
            <a:xfrm>
              <a:off x="672" y="2976"/>
              <a:ext cx="432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Text Box 35"/>
            <p:cNvSpPr txBox="1">
              <a:spLocks noChangeArrowheads="1"/>
            </p:cNvSpPr>
            <p:nvPr/>
          </p:nvSpPr>
          <p:spPr bwMode="auto">
            <a:xfrm rot="1964114">
              <a:off x="517" y="3174"/>
              <a:ext cx="528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chemeClr val="hlink"/>
                  </a:solidFill>
                  <a:latin typeface="Tahoma" pitchFamily="34" charset="0"/>
                </a:rPr>
                <a:t>move</a:t>
              </a:r>
            </a:p>
          </p:txBody>
        </p:sp>
        <p:sp>
          <p:nvSpPr>
            <p:cNvPr id="2077" name="Text Box 36"/>
            <p:cNvSpPr txBox="1">
              <a:spLocks noChangeArrowheads="1"/>
            </p:cNvSpPr>
            <p:nvPr/>
          </p:nvSpPr>
          <p:spPr bwMode="auto">
            <a:xfrm>
              <a:off x="1296" y="2752"/>
              <a:ext cx="28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800">
                  <a:latin typeface="FrutigerNext LT BlackCn" pitchFamily="34" charset="0"/>
                </a:rPr>
                <a:t>R2</a:t>
              </a:r>
            </a:p>
          </p:txBody>
        </p:sp>
        <p:sp>
          <p:nvSpPr>
            <p:cNvPr id="2078" name="Text Box 37"/>
            <p:cNvSpPr txBox="1">
              <a:spLocks noChangeArrowheads="1"/>
            </p:cNvSpPr>
            <p:nvPr/>
          </p:nvSpPr>
          <p:spPr bwMode="auto">
            <a:xfrm>
              <a:off x="802" y="2368"/>
              <a:ext cx="28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12" rIns="91425" bIns="45712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800">
                  <a:latin typeface="FrutigerNext LT BlackCn" pitchFamily="34" charset="0"/>
                </a:rPr>
                <a:t>R1</a:t>
              </a:r>
            </a:p>
          </p:txBody>
        </p:sp>
        <p:sp>
          <p:nvSpPr>
            <p:cNvPr id="2079" name="Line 38"/>
            <p:cNvSpPr>
              <a:spLocks noChangeShapeType="1"/>
            </p:cNvSpPr>
            <p:nvPr/>
          </p:nvSpPr>
          <p:spPr bwMode="auto">
            <a:xfrm flipV="1">
              <a:off x="1296" y="28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Line 39"/>
            <p:cNvSpPr>
              <a:spLocks noChangeShapeType="1"/>
            </p:cNvSpPr>
            <p:nvPr/>
          </p:nvSpPr>
          <p:spPr bwMode="auto">
            <a:xfrm>
              <a:off x="1392" y="28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Text Box 40"/>
            <p:cNvSpPr txBox="1">
              <a:spLocks noChangeArrowheads="1"/>
            </p:cNvSpPr>
            <p:nvPr/>
          </p:nvSpPr>
          <p:spPr bwMode="auto">
            <a:xfrm>
              <a:off x="1344" y="2985"/>
              <a:ext cx="33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800">
                  <a:latin typeface="Tahoma" pitchFamily="34" charset="0"/>
                </a:rPr>
                <a:t>1 RA</a:t>
              </a:r>
            </a:p>
          </p:txBody>
        </p:sp>
        <p:sp>
          <p:nvSpPr>
            <p:cNvPr id="2082" name="Text Box 41"/>
            <p:cNvSpPr txBox="1">
              <a:spLocks noChangeArrowheads="1"/>
            </p:cNvSpPr>
            <p:nvPr/>
          </p:nvSpPr>
          <p:spPr bwMode="auto">
            <a:xfrm>
              <a:off x="816" y="2986"/>
              <a:ext cx="43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800">
                  <a:latin typeface="Tahoma" pitchFamily="34" charset="0"/>
                </a:rPr>
                <a:t>0  RS(</a:t>
              </a:r>
              <a:r>
                <a:rPr lang="zh-CN" altLang="en-US" sz="800">
                  <a:latin typeface="Tahoma" pitchFamily="34" charset="0"/>
                </a:rPr>
                <a:t>可选</a:t>
              </a:r>
              <a:r>
                <a:rPr lang="en-US" altLang="zh-CN" sz="800">
                  <a:latin typeface="Tahoma" pitchFamily="34" charset="0"/>
                </a:rPr>
                <a:t>)</a:t>
              </a:r>
            </a:p>
          </p:txBody>
        </p:sp>
        <p:sp>
          <p:nvSpPr>
            <p:cNvPr id="2083" name="Line 42"/>
            <p:cNvSpPr>
              <a:spLocks noChangeShapeType="1"/>
            </p:cNvSpPr>
            <p:nvPr/>
          </p:nvSpPr>
          <p:spPr bwMode="auto">
            <a:xfrm flipV="1">
              <a:off x="1632" y="3216"/>
              <a:ext cx="2352" cy="384"/>
            </a:xfrm>
            <a:prstGeom prst="line">
              <a:avLst/>
            </a:prstGeom>
            <a:noFill/>
            <a:ln w="158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Line 43"/>
            <p:cNvSpPr>
              <a:spLocks noChangeShapeType="1"/>
            </p:cNvSpPr>
            <p:nvPr/>
          </p:nvSpPr>
          <p:spPr bwMode="auto">
            <a:xfrm flipH="1">
              <a:off x="1632" y="3360"/>
              <a:ext cx="2304" cy="384"/>
            </a:xfrm>
            <a:prstGeom prst="line">
              <a:avLst/>
            </a:prstGeom>
            <a:noFill/>
            <a:ln w="158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Line 44"/>
            <p:cNvSpPr>
              <a:spLocks noChangeShapeType="1"/>
            </p:cNvSpPr>
            <p:nvPr/>
          </p:nvSpPr>
          <p:spPr bwMode="auto">
            <a:xfrm flipV="1">
              <a:off x="1680" y="3504"/>
              <a:ext cx="2256" cy="384"/>
            </a:xfrm>
            <a:prstGeom prst="line">
              <a:avLst/>
            </a:prstGeom>
            <a:noFill/>
            <a:ln w="158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Text Box 45"/>
            <p:cNvSpPr txBox="1">
              <a:spLocks noChangeArrowheads="1"/>
            </p:cNvSpPr>
            <p:nvPr/>
          </p:nvSpPr>
          <p:spPr bwMode="auto">
            <a:xfrm rot="-593017">
              <a:off x="2342" y="3756"/>
              <a:ext cx="898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9900"/>
                  </a:solidFill>
                  <a:latin typeface="Tahoma" pitchFamily="34" charset="0"/>
                </a:rPr>
                <a:t>CN update</a:t>
              </a:r>
            </a:p>
          </p:txBody>
        </p:sp>
        <p:grpSp>
          <p:nvGrpSpPr>
            <p:cNvPr id="2087" name="Group 46"/>
            <p:cNvGrpSpPr>
              <a:grpSpLocks/>
            </p:cNvGrpSpPr>
            <p:nvPr/>
          </p:nvGrpSpPr>
          <p:grpSpPr bwMode="auto">
            <a:xfrm>
              <a:off x="2309" y="2400"/>
              <a:ext cx="940" cy="624"/>
              <a:chOff x="4028" y="686"/>
              <a:chExt cx="1142" cy="706"/>
            </a:xfrm>
          </p:grpSpPr>
          <p:sp>
            <p:nvSpPr>
              <p:cNvPr id="2096" name="AutoShape 47"/>
              <p:cNvSpPr>
                <a:spLocks noChangeArrowheads="1"/>
              </p:cNvSpPr>
              <p:nvPr/>
            </p:nvSpPr>
            <p:spPr bwMode="gray">
              <a:xfrm>
                <a:off x="4071" y="686"/>
                <a:ext cx="1099" cy="706"/>
              </a:xfrm>
              <a:prstGeom prst="flowChartMultidocumen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97" name="Group 48"/>
              <p:cNvGrpSpPr>
                <a:grpSpLocks/>
              </p:cNvGrpSpPr>
              <p:nvPr/>
            </p:nvGrpSpPr>
            <p:grpSpPr bwMode="auto">
              <a:xfrm>
                <a:off x="4028" y="856"/>
                <a:ext cx="893" cy="389"/>
                <a:chOff x="1465" y="1419"/>
                <a:chExt cx="1056" cy="476"/>
              </a:xfrm>
            </p:grpSpPr>
            <p:pic>
              <p:nvPicPr>
                <p:cNvPr id="2102" name="Picture 49" descr="19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079" y="1419"/>
                  <a:ext cx="375" cy="3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03" name="Rectangle 50"/>
                <p:cNvSpPr>
                  <a:spLocks noChangeArrowheads="1"/>
                </p:cNvSpPr>
                <p:nvPr/>
              </p:nvSpPr>
              <p:spPr bwMode="gray">
                <a:xfrm>
                  <a:off x="2067" y="1578"/>
                  <a:ext cx="454" cy="28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106692" tIns="53346" rIns="106692" bIns="53346">
                  <a:spAutoFit/>
                </a:bodyPr>
                <a:lstStyle/>
                <a:p>
                  <a:pPr algn="ctr" defTabSz="1066800"/>
                  <a:r>
                    <a:rPr lang="en-US" altLang="zh-CN"/>
                    <a:t>ILM</a:t>
                  </a:r>
                </a:p>
              </p:txBody>
            </p:sp>
            <p:sp>
              <p:nvSpPr>
                <p:cNvPr id="2104" name="Rectangle 51"/>
                <p:cNvSpPr>
                  <a:spLocks noChangeArrowheads="1"/>
                </p:cNvSpPr>
                <p:nvPr/>
              </p:nvSpPr>
              <p:spPr bwMode="gray">
                <a:xfrm>
                  <a:off x="1465" y="1471"/>
                  <a:ext cx="516" cy="28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106692" tIns="53346" rIns="106692" bIns="53346">
                  <a:spAutoFit/>
                </a:bodyPr>
                <a:lstStyle/>
                <a:p>
                  <a:pPr algn="ctr" defTabSz="1066800"/>
                  <a:r>
                    <a:rPr lang="en-US" altLang="zh-CN"/>
                    <a:t>DNS</a:t>
                  </a:r>
                </a:p>
              </p:txBody>
            </p:sp>
            <p:pic>
              <p:nvPicPr>
                <p:cNvPr id="2105" name="Picture 52" descr="19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604" y="1451"/>
                  <a:ext cx="375" cy="3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06" name="Rectangle 53"/>
                <p:cNvSpPr>
                  <a:spLocks noChangeArrowheads="1"/>
                </p:cNvSpPr>
                <p:nvPr/>
              </p:nvSpPr>
              <p:spPr bwMode="gray">
                <a:xfrm>
                  <a:off x="1553" y="1613"/>
                  <a:ext cx="516" cy="28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106692" tIns="53346" rIns="106692" bIns="53346">
                  <a:spAutoFit/>
                </a:bodyPr>
                <a:lstStyle/>
                <a:p>
                  <a:pPr algn="ctr" defTabSz="1066800"/>
                  <a:r>
                    <a:rPr lang="en-US" altLang="zh-CN"/>
                    <a:t>DNS</a:t>
                  </a:r>
                </a:p>
              </p:txBody>
            </p:sp>
          </p:grpSp>
          <p:pic>
            <p:nvPicPr>
              <p:cNvPr id="2098" name="Picture 54" descr="1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620" y="921"/>
                <a:ext cx="317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99" name="Rectangle 55"/>
              <p:cNvSpPr>
                <a:spLocks noChangeArrowheads="1"/>
              </p:cNvSpPr>
              <p:nvPr/>
            </p:nvSpPr>
            <p:spPr bwMode="gray">
              <a:xfrm>
                <a:off x="4584" y="1000"/>
                <a:ext cx="384" cy="22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106692" tIns="53346" rIns="106692" bIns="53346">
                <a:spAutoFit/>
              </a:bodyPr>
              <a:lstStyle/>
              <a:p>
                <a:pPr algn="ctr" defTabSz="1066800"/>
                <a:r>
                  <a:rPr lang="en-US" altLang="zh-CN"/>
                  <a:t>ILM</a:t>
                </a:r>
              </a:p>
            </p:txBody>
          </p:sp>
          <p:pic>
            <p:nvPicPr>
              <p:cNvPr id="2100" name="Picture 56" descr="1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18" y="947"/>
                <a:ext cx="317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01" name="Rectangle 57"/>
              <p:cNvSpPr>
                <a:spLocks noChangeArrowheads="1"/>
              </p:cNvSpPr>
              <p:nvPr/>
            </p:nvSpPr>
            <p:spPr bwMode="gray">
              <a:xfrm>
                <a:off x="4175" y="1044"/>
                <a:ext cx="437" cy="23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106692" tIns="53346" rIns="106692" bIns="53346">
                <a:spAutoFit/>
              </a:bodyPr>
              <a:lstStyle/>
              <a:p>
                <a:pPr algn="ctr" defTabSz="1066800"/>
                <a:r>
                  <a:rPr lang="en-US" altLang="zh-CN"/>
                  <a:t>DNS</a:t>
                </a:r>
              </a:p>
            </p:txBody>
          </p:sp>
        </p:grpSp>
        <p:sp>
          <p:nvSpPr>
            <p:cNvPr id="2088" name="Line 58"/>
            <p:cNvSpPr>
              <a:spLocks noChangeShapeType="1"/>
            </p:cNvSpPr>
            <p:nvPr/>
          </p:nvSpPr>
          <p:spPr bwMode="auto">
            <a:xfrm flipV="1">
              <a:off x="1488" y="2880"/>
              <a:ext cx="624" cy="480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Line 59"/>
            <p:cNvSpPr>
              <a:spLocks noChangeShapeType="1"/>
            </p:cNvSpPr>
            <p:nvPr/>
          </p:nvSpPr>
          <p:spPr bwMode="auto">
            <a:xfrm flipH="1">
              <a:off x="1632" y="3024"/>
              <a:ext cx="624" cy="480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Text Box 60"/>
            <p:cNvSpPr txBox="1">
              <a:spLocks noChangeArrowheads="1"/>
            </p:cNvSpPr>
            <p:nvPr/>
          </p:nvSpPr>
          <p:spPr bwMode="auto">
            <a:xfrm rot="-2409842">
              <a:off x="1653" y="3203"/>
              <a:ext cx="859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200">
                  <a:solidFill>
                    <a:srgbClr val="CC00CC"/>
                  </a:solidFill>
                  <a:latin typeface="Tahoma" pitchFamily="34" charset="0"/>
                </a:rPr>
                <a:t>ILMS update</a:t>
              </a:r>
            </a:p>
          </p:txBody>
        </p:sp>
        <p:sp>
          <p:nvSpPr>
            <p:cNvPr id="2091" name="Text Box 61"/>
            <p:cNvSpPr txBox="1">
              <a:spLocks noChangeArrowheads="1"/>
            </p:cNvSpPr>
            <p:nvPr/>
          </p:nvSpPr>
          <p:spPr bwMode="auto">
            <a:xfrm rot="-625249">
              <a:off x="2283" y="3274"/>
              <a:ext cx="736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000">
                  <a:solidFill>
                    <a:srgbClr val="009900"/>
                  </a:solidFill>
                  <a:latin typeface="Tahoma" pitchFamily="34" charset="0"/>
                </a:rPr>
                <a:t>2</a:t>
              </a:r>
              <a:r>
                <a:rPr lang="zh-CN" altLang="en-US" sz="1000">
                  <a:solidFill>
                    <a:srgbClr val="009900"/>
                  </a:solidFill>
                  <a:latin typeface="Tahoma" pitchFamily="34" charset="0"/>
                </a:rPr>
                <a:t>   </a:t>
              </a:r>
              <a:r>
                <a:rPr lang="en-US" altLang="zh-CN" sz="1000">
                  <a:solidFill>
                    <a:srgbClr val="009900"/>
                  </a:solidFill>
                  <a:latin typeface="Tahoma" pitchFamily="34" charset="0"/>
                </a:rPr>
                <a:t>updata1</a:t>
              </a:r>
            </a:p>
          </p:txBody>
        </p:sp>
        <p:sp>
          <p:nvSpPr>
            <p:cNvPr id="2092" name="Text Box 62"/>
            <p:cNvSpPr txBox="1">
              <a:spLocks noChangeArrowheads="1"/>
            </p:cNvSpPr>
            <p:nvPr/>
          </p:nvSpPr>
          <p:spPr bwMode="auto">
            <a:xfrm rot="-625249">
              <a:off x="2282" y="3443"/>
              <a:ext cx="802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000">
                  <a:solidFill>
                    <a:srgbClr val="009900"/>
                  </a:solidFill>
                  <a:latin typeface="Tahoma" pitchFamily="34" charset="0"/>
                </a:rPr>
                <a:t>3</a:t>
              </a:r>
              <a:r>
                <a:rPr lang="zh-CN" altLang="en-US" sz="1000">
                  <a:solidFill>
                    <a:srgbClr val="009900"/>
                  </a:solidFill>
                  <a:latin typeface="Tahoma" pitchFamily="34" charset="0"/>
                </a:rPr>
                <a:t>   </a:t>
              </a:r>
              <a:r>
                <a:rPr lang="en-US" altLang="zh-CN" sz="1000">
                  <a:solidFill>
                    <a:srgbClr val="009900"/>
                  </a:solidFill>
                  <a:latin typeface="Tahoma" pitchFamily="34" charset="0"/>
                </a:rPr>
                <a:t>updata2</a:t>
              </a:r>
            </a:p>
          </p:txBody>
        </p:sp>
        <p:sp>
          <p:nvSpPr>
            <p:cNvPr id="2093" name="Text Box 63"/>
            <p:cNvSpPr txBox="1">
              <a:spLocks noChangeArrowheads="1"/>
            </p:cNvSpPr>
            <p:nvPr/>
          </p:nvSpPr>
          <p:spPr bwMode="auto">
            <a:xfrm rot="-625249">
              <a:off x="2365" y="3592"/>
              <a:ext cx="716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000">
                  <a:solidFill>
                    <a:srgbClr val="009900"/>
                  </a:solidFill>
                  <a:latin typeface="Tahoma" pitchFamily="34" charset="0"/>
                </a:rPr>
                <a:t>4 </a:t>
              </a:r>
              <a:r>
                <a:rPr lang="zh-CN" altLang="en-US" sz="1000">
                  <a:solidFill>
                    <a:srgbClr val="009900"/>
                  </a:solidFill>
                  <a:latin typeface="Tahoma" pitchFamily="34" charset="0"/>
                </a:rPr>
                <a:t>  </a:t>
              </a:r>
              <a:r>
                <a:rPr lang="en-US" altLang="zh-CN" sz="1000">
                  <a:solidFill>
                    <a:srgbClr val="009900"/>
                  </a:solidFill>
                  <a:latin typeface="Tahoma" pitchFamily="34" charset="0"/>
                </a:rPr>
                <a:t>updata3</a:t>
              </a:r>
            </a:p>
          </p:txBody>
        </p:sp>
        <p:sp>
          <p:nvSpPr>
            <p:cNvPr id="2094" name="Text Box 64"/>
            <p:cNvSpPr txBox="1">
              <a:spLocks noChangeArrowheads="1"/>
            </p:cNvSpPr>
            <p:nvPr/>
          </p:nvSpPr>
          <p:spPr bwMode="auto">
            <a:xfrm rot="-2409842">
              <a:off x="1443" y="2913"/>
              <a:ext cx="6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000">
                  <a:solidFill>
                    <a:srgbClr val="CC00CC"/>
                  </a:solidFill>
                  <a:latin typeface="Tahoma" pitchFamily="34" charset="0"/>
                </a:rPr>
                <a:t>ILMS update1</a:t>
              </a:r>
            </a:p>
          </p:txBody>
        </p:sp>
        <p:sp>
          <p:nvSpPr>
            <p:cNvPr id="2095" name="Text Box 65"/>
            <p:cNvSpPr txBox="1">
              <a:spLocks noChangeArrowheads="1"/>
            </p:cNvSpPr>
            <p:nvPr/>
          </p:nvSpPr>
          <p:spPr bwMode="auto">
            <a:xfrm rot="-2409842">
              <a:off x="1586" y="3059"/>
              <a:ext cx="67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000">
                  <a:solidFill>
                    <a:srgbClr val="CC00CC"/>
                  </a:solidFill>
                  <a:latin typeface="Tahoma" pitchFamily="34" charset="0"/>
                </a:rPr>
                <a:t>ILMS update2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Line 62"/>
          <p:cNvSpPr>
            <a:spLocks noChangeShapeType="1"/>
          </p:cNvSpPr>
          <p:nvPr/>
        </p:nvSpPr>
        <p:spPr bwMode="auto">
          <a:xfrm flipV="1">
            <a:off x="1763713" y="2420938"/>
            <a:ext cx="504825" cy="6477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1" name="Text Box 77"/>
          <p:cNvSpPr txBox="1">
            <a:spLocks noChangeArrowheads="1"/>
          </p:cNvSpPr>
          <p:nvPr/>
        </p:nvSpPr>
        <p:spPr bwMode="auto">
          <a:xfrm>
            <a:off x="5365750" y="2528888"/>
            <a:ext cx="6985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DUT4</a:t>
            </a:r>
          </a:p>
        </p:txBody>
      </p:sp>
      <p:sp>
        <p:nvSpPr>
          <p:cNvPr id="4112" name="Text Box 98"/>
          <p:cNvSpPr txBox="1">
            <a:spLocks noChangeArrowheads="1"/>
          </p:cNvSpPr>
          <p:nvPr/>
        </p:nvSpPr>
        <p:spPr bwMode="auto">
          <a:xfrm>
            <a:off x="5508625" y="32131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G3/1/3</a:t>
            </a:r>
          </a:p>
        </p:txBody>
      </p:sp>
      <p:sp>
        <p:nvSpPr>
          <p:cNvPr id="4113" name="Text Box 101"/>
          <p:cNvSpPr txBox="1">
            <a:spLocks noChangeArrowheads="1"/>
          </p:cNvSpPr>
          <p:nvPr/>
        </p:nvSpPr>
        <p:spPr bwMode="auto">
          <a:xfrm>
            <a:off x="4211638" y="206057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G3/1/0</a:t>
            </a:r>
          </a:p>
        </p:txBody>
      </p:sp>
      <p:sp>
        <p:nvSpPr>
          <p:cNvPr id="4114" name="Text Box 102"/>
          <p:cNvSpPr txBox="1">
            <a:spLocks noChangeArrowheads="1"/>
          </p:cNvSpPr>
          <p:nvPr/>
        </p:nvSpPr>
        <p:spPr bwMode="auto">
          <a:xfrm>
            <a:off x="4140200" y="42926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G3/0/0</a:t>
            </a:r>
          </a:p>
        </p:txBody>
      </p:sp>
      <p:sp>
        <p:nvSpPr>
          <p:cNvPr id="4115" name="Text Box 103"/>
          <p:cNvSpPr txBox="1">
            <a:spLocks noChangeArrowheads="1"/>
          </p:cNvSpPr>
          <p:nvPr/>
        </p:nvSpPr>
        <p:spPr bwMode="auto">
          <a:xfrm>
            <a:off x="3924300" y="3716338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G3/1/7</a:t>
            </a:r>
          </a:p>
        </p:txBody>
      </p:sp>
      <p:sp>
        <p:nvSpPr>
          <p:cNvPr id="4116" name="Line 107"/>
          <p:cNvSpPr>
            <a:spLocks noChangeShapeType="1"/>
          </p:cNvSpPr>
          <p:nvPr/>
        </p:nvSpPr>
        <p:spPr bwMode="auto">
          <a:xfrm flipV="1">
            <a:off x="4211638" y="4221163"/>
            <a:ext cx="1587" cy="576262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7" name="Line 108"/>
          <p:cNvSpPr>
            <a:spLocks noChangeShapeType="1"/>
          </p:cNvSpPr>
          <p:nvPr/>
        </p:nvSpPr>
        <p:spPr bwMode="auto">
          <a:xfrm>
            <a:off x="4211638" y="1773238"/>
            <a:ext cx="1587" cy="417512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8" name="Text Box 109"/>
          <p:cNvSpPr txBox="1">
            <a:spLocks noChangeArrowheads="1"/>
          </p:cNvSpPr>
          <p:nvPr/>
        </p:nvSpPr>
        <p:spPr bwMode="auto">
          <a:xfrm>
            <a:off x="4140200" y="3357563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G3/1/6</a:t>
            </a:r>
          </a:p>
        </p:txBody>
      </p:sp>
      <p:sp>
        <p:nvSpPr>
          <p:cNvPr id="4119" name="Text Box 112"/>
          <p:cNvSpPr txBox="1">
            <a:spLocks noChangeArrowheads="1"/>
          </p:cNvSpPr>
          <p:nvPr/>
        </p:nvSpPr>
        <p:spPr bwMode="auto">
          <a:xfrm>
            <a:off x="4284663" y="4508500"/>
            <a:ext cx="8636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2004:0:6::/64</a:t>
            </a:r>
          </a:p>
        </p:txBody>
      </p:sp>
      <p:sp>
        <p:nvSpPr>
          <p:cNvPr id="4120" name="Text Box 114"/>
          <p:cNvSpPr txBox="1">
            <a:spLocks noChangeArrowheads="1"/>
          </p:cNvSpPr>
          <p:nvPr/>
        </p:nvSpPr>
        <p:spPr bwMode="auto">
          <a:xfrm>
            <a:off x="3810000" y="1219200"/>
            <a:ext cx="881063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IDMS</a:t>
            </a:r>
          </a:p>
        </p:txBody>
      </p:sp>
      <p:sp>
        <p:nvSpPr>
          <p:cNvPr id="4121" name="Text Box 115"/>
          <p:cNvSpPr txBox="1">
            <a:spLocks noChangeArrowheads="1"/>
          </p:cNvSpPr>
          <p:nvPr/>
        </p:nvSpPr>
        <p:spPr bwMode="auto">
          <a:xfrm>
            <a:off x="3657600" y="5181600"/>
            <a:ext cx="95091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Authority ILMS</a:t>
            </a:r>
          </a:p>
        </p:txBody>
      </p:sp>
      <p:sp>
        <p:nvSpPr>
          <p:cNvPr id="4122" name="Line 117"/>
          <p:cNvSpPr>
            <a:spLocks noChangeShapeType="1"/>
          </p:cNvSpPr>
          <p:nvPr/>
        </p:nvSpPr>
        <p:spPr bwMode="auto">
          <a:xfrm>
            <a:off x="4284663" y="2420938"/>
            <a:ext cx="503237" cy="6477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23" name="Text Box 119"/>
          <p:cNvSpPr txBox="1">
            <a:spLocks noChangeArrowheads="1"/>
          </p:cNvSpPr>
          <p:nvPr/>
        </p:nvSpPr>
        <p:spPr bwMode="auto">
          <a:xfrm>
            <a:off x="1828800" y="5257800"/>
            <a:ext cx="9366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root DNS server</a:t>
            </a:r>
            <a:endParaRPr lang="zh-CN" altLang="en-US" sz="800" b="1">
              <a:solidFill>
                <a:schemeClr val="tx1"/>
              </a:solidFill>
              <a:latin typeface="FrutigerNext LT BlackCn" pitchFamily="34" charset="0"/>
            </a:endParaRPr>
          </a:p>
        </p:txBody>
      </p:sp>
      <p:sp>
        <p:nvSpPr>
          <p:cNvPr id="4124" name="Text Box 123"/>
          <p:cNvSpPr txBox="1">
            <a:spLocks noChangeArrowheads="1"/>
          </p:cNvSpPr>
          <p:nvPr/>
        </p:nvSpPr>
        <p:spPr bwMode="auto">
          <a:xfrm>
            <a:off x="1763713" y="292417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G3/0/1</a:t>
            </a:r>
          </a:p>
        </p:txBody>
      </p:sp>
      <p:sp>
        <p:nvSpPr>
          <p:cNvPr id="4125" name="Text Box 124"/>
          <p:cNvSpPr txBox="1">
            <a:spLocks noChangeArrowheads="1"/>
          </p:cNvSpPr>
          <p:nvPr/>
        </p:nvSpPr>
        <p:spPr bwMode="auto">
          <a:xfrm>
            <a:off x="4284663" y="1844675"/>
            <a:ext cx="1008062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2003:0:3::/64</a:t>
            </a:r>
          </a:p>
        </p:txBody>
      </p:sp>
      <p:sp>
        <p:nvSpPr>
          <p:cNvPr id="4126" name="Line 128"/>
          <p:cNvSpPr>
            <a:spLocks noChangeShapeType="1"/>
          </p:cNvSpPr>
          <p:nvPr/>
        </p:nvSpPr>
        <p:spPr bwMode="auto">
          <a:xfrm flipH="1">
            <a:off x="4284663" y="3357563"/>
            <a:ext cx="504825" cy="719137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27" name="Text Box 138"/>
          <p:cNvSpPr txBox="1">
            <a:spLocks noChangeArrowheads="1"/>
          </p:cNvSpPr>
          <p:nvPr/>
        </p:nvSpPr>
        <p:spPr bwMode="auto">
          <a:xfrm>
            <a:off x="6656388" y="3217863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G3/1/9</a:t>
            </a:r>
          </a:p>
        </p:txBody>
      </p:sp>
      <p:sp>
        <p:nvSpPr>
          <p:cNvPr id="4128" name="Text Box 139"/>
          <p:cNvSpPr txBox="1">
            <a:spLocks noChangeArrowheads="1"/>
          </p:cNvSpPr>
          <p:nvPr/>
        </p:nvSpPr>
        <p:spPr bwMode="auto">
          <a:xfrm>
            <a:off x="6588125" y="29718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G3/1/10</a:t>
            </a:r>
          </a:p>
        </p:txBody>
      </p:sp>
      <p:grpSp>
        <p:nvGrpSpPr>
          <p:cNvPr id="4129" name="Group 10"/>
          <p:cNvGrpSpPr>
            <a:grpSpLocks/>
          </p:cNvGrpSpPr>
          <p:nvPr/>
        </p:nvGrpSpPr>
        <p:grpSpPr bwMode="auto">
          <a:xfrm>
            <a:off x="2338388" y="1773238"/>
            <a:ext cx="1944687" cy="1079500"/>
            <a:chOff x="755" y="732"/>
            <a:chExt cx="1898" cy="1412"/>
          </a:xfrm>
        </p:grpSpPr>
        <p:sp>
          <p:nvSpPr>
            <p:cNvPr id="4230" name="Freeform 11"/>
            <p:cNvSpPr>
              <a:spLocks/>
            </p:cNvSpPr>
            <p:nvPr/>
          </p:nvSpPr>
          <p:spPr bwMode="auto">
            <a:xfrm>
              <a:off x="755" y="774"/>
              <a:ext cx="1898" cy="1370"/>
            </a:xfrm>
            <a:custGeom>
              <a:avLst/>
              <a:gdLst>
                <a:gd name="T0" fmla="*/ 10235 w 1080"/>
                <a:gd name="T1" fmla="*/ 3654 h 791"/>
                <a:gd name="T2" fmla="*/ 10075 w 1080"/>
                <a:gd name="T3" fmla="*/ 3372 h 791"/>
                <a:gd name="T4" fmla="*/ 9812 w 1080"/>
                <a:gd name="T5" fmla="*/ 3138 h 791"/>
                <a:gd name="T6" fmla="*/ 9852 w 1080"/>
                <a:gd name="T7" fmla="*/ 2988 h 791"/>
                <a:gd name="T8" fmla="*/ 9873 w 1080"/>
                <a:gd name="T9" fmla="*/ 2837 h 791"/>
                <a:gd name="T10" fmla="*/ 9796 w 1080"/>
                <a:gd name="T11" fmla="*/ 2435 h 791"/>
                <a:gd name="T12" fmla="*/ 9207 w 1080"/>
                <a:gd name="T13" fmla="*/ 1755 h 791"/>
                <a:gd name="T14" fmla="*/ 8163 w 1080"/>
                <a:gd name="T15" fmla="*/ 1368 h 791"/>
                <a:gd name="T16" fmla="*/ 7467 w 1080"/>
                <a:gd name="T17" fmla="*/ 746 h 791"/>
                <a:gd name="T18" fmla="*/ 6508 w 1080"/>
                <a:gd name="T19" fmla="*/ 151 h 791"/>
                <a:gd name="T20" fmla="*/ 5112 w 1080"/>
                <a:gd name="T21" fmla="*/ 9 h 791"/>
                <a:gd name="T22" fmla="*/ 4093 w 1080"/>
                <a:gd name="T23" fmla="*/ 218 h 791"/>
                <a:gd name="T24" fmla="*/ 3290 w 1080"/>
                <a:gd name="T25" fmla="*/ 667 h 791"/>
                <a:gd name="T26" fmla="*/ 2859 w 1080"/>
                <a:gd name="T27" fmla="*/ 1058 h 791"/>
                <a:gd name="T28" fmla="*/ 2659 w 1080"/>
                <a:gd name="T29" fmla="*/ 1057 h 791"/>
                <a:gd name="T30" fmla="*/ 2443 w 1080"/>
                <a:gd name="T31" fmla="*/ 1058 h 791"/>
                <a:gd name="T32" fmla="*/ 1399 w 1080"/>
                <a:gd name="T33" fmla="*/ 1270 h 791"/>
                <a:gd name="T34" fmla="*/ 343 w 1080"/>
                <a:gd name="T35" fmla="*/ 1929 h 791"/>
                <a:gd name="T36" fmla="*/ 0 w 1080"/>
                <a:gd name="T37" fmla="*/ 2840 h 791"/>
                <a:gd name="T38" fmla="*/ 179 w 1080"/>
                <a:gd name="T39" fmla="*/ 3344 h 791"/>
                <a:gd name="T40" fmla="*/ 608 w 1080"/>
                <a:gd name="T41" fmla="*/ 3771 h 791"/>
                <a:gd name="T42" fmla="*/ 868 w 1080"/>
                <a:gd name="T43" fmla="*/ 4082 h 791"/>
                <a:gd name="T44" fmla="*/ 571 w 1080"/>
                <a:gd name="T45" fmla="*/ 4415 h 791"/>
                <a:gd name="T46" fmla="*/ 439 w 1080"/>
                <a:gd name="T47" fmla="*/ 4796 h 791"/>
                <a:gd name="T48" fmla="*/ 640 w 1080"/>
                <a:gd name="T49" fmla="*/ 5381 h 791"/>
                <a:gd name="T50" fmla="*/ 1374 w 1080"/>
                <a:gd name="T51" fmla="*/ 5861 h 791"/>
                <a:gd name="T52" fmla="*/ 2459 w 1080"/>
                <a:gd name="T53" fmla="*/ 5996 h 791"/>
                <a:gd name="T54" fmla="*/ 2496 w 1080"/>
                <a:gd name="T55" fmla="*/ 5984 h 791"/>
                <a:gd name="T56" fmla="*/ 2545 w 1080"/>
                <a:gd name="T57" fmla="*/ 5984 h 791"/>
                <a:gd name="T58" fmla="*/ 2566 w 1080"/>
                <a:gd name="T59" fmla="*/ 5996 h 791"/>
                <a:gd name="T60" fmla="*/ 2566 w 1080"/>
                <a:gd name="T61" fmla="*/ 6027 h 791"/>
                <a:gd name="T62" fmla="*/ 2566 w 1080"/>
                <a:gd name="T63" fmla="*/ 6062 h 791"/>
                <a:gd name="T64" fmla="*/ 2757 w 1080"/>
                <a:gd name="T65" fmla="*/ 6524 h 791"/>
                <a:gd name="T66" fmla="*/ 3453 w 1080"/>
                <a:gd name="T67" fmla="*/ 6983 h 791"/>
                <a:gd name="T68" fmla="*/ 4501 w 1080"/>
                <a:gd name="T69" fmla="*/ 7106 h 791"/>
                <a:gd name="T70" fmla="*/ 5239 w 1080"/>
                <a:gd name="T71" fmla="*/ 6947 h 791"/>
                <a:gd name="T72" fmla="*/ 5806 w 1080"/>
                <a:gd name="T73" fmla="*/ 6630 h 791"/>
                <a:gd name="T74" fmla="*/ 6193 w 1080"/>
                <a:gd name="T75" fmla="*/ 6396 h 791"/>
                <a:gd name="T76" fmla="*/ 6589 w 1080"/>
                <a:gd name="T77" fmla="*/ 6488 h 791"/>
                <a:gd name="T78" fmla="*/ 7014 w 1080"/>
                <a:gd name="T79" fmla="*/ 6504 h 791"/>
                <a:gd name="T80" fmla="*/ 7870 w 1080"/>
                <a:gd name="T81" fmla="*/ 6353 h 791"/>
                <a:gd name="T82" fmla="*/ 8641 w 1080"/>
                <a:gd name="T83" fmla="*/ 5877 h 791"/>
                <a:gd name="T84" fmla="*/ 8901 w 1080"/>
                <a:gd name="T85" fmla="*/ 5201 h 791"/>
                <a:gd name="T86" fmla="*/ 8901 w 1080"/>
                <a:gd name="T87" fmla="*/ 5154 h 791"/>
                <a:gd name="T88" fmla="*/ 8892 w 1080"/>
                <a:gd name="T89" fmla="*/ 5127 h 791"/>
                <a:gd name="T90" fmla="*/ 9186 w 1080"/>
                <a:gd name="T91" fmla="*/ 5019 h 791"/>
                <a:gd name="T92" fmla="*/ 9924 w 1080"/>
                <a:gd name="T93" fmla="*/ 4635 h 791"/>
                <a:gd name="T94" fmla="*/ 10276 w 1080"/>
                <a:gd name="T95" fmla="*/ 406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0"/>
                <a:gd name="T145" fmla="*/ 0 h 791"/>
                <a:gd name="T146" fmla="*/ 1080 w 1080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0" h="791">
                  <a:moveTo>
                    <a:pt x="1079" y="428"/>
                  </a:moveTo>
                  <a:lnTo>
                    <a:pt x="1076" y="417"/>
                  </a:lnTo>
                  <a:lnTo>
                    <a:pt x="1073" y="406"/>
                  </a:lnTo>
                  <a:lnTo>
                    <a:pt x="1069" y="395"/>
                  </a:lnTo>
                  <a:lnTo>
                    <a:pt x="1063" y="385"/>
                  </a:lnTo>
                  <a:lnTo>
                    <a:pt x="1056" y="375"/>
                  </a:lnTo>
                  <a:lnTo>
                    <a:pt x="1048" y="366"/>
                  </a:lnTo>
                  <a:lnTo>
                    <a:pt x="1038" y="358"/>
                  </a:lnTo>
                  <a:lnTo>
                    <a:pt x="1029" y="349"/>
                  </a:lnTo>
                  <a:lnTo>
                    <a:pt x="1030" y="344"/>
                  </a:lnTo>
                  <a:lnTo>
                    <a:pt x="1032" y="339"/>
                  </a:lnTo>
                  <a:lnTo>
                    <a:pt x="1033" y="332"/>
                  </a:lnTo>
                  <a:lnTo>
                    <a:pt x="1034" y="327"/>
                  </a:lnTo>
                  <a:lnTo>
                    <a:pt x="1034" y="320"/>
                  </a:lnTo>
                  <a:lnTo>
                    <a:pt x="1035" y="315"/>
                  </a:lnTo>
                  <a:lnTo>
                    <a:pt x="1035" y="308"/>
                  </a:lnTo>
                  <a:lnTo>
                    <a:pt x="1034" y="302"/>
                  </a:lnTo>
                  <a:lnTo>
                    <a:pt x="1027" y="271"/>
                  </a:lnTo>
                  <a:lnTo>
                    <a:pt x="1013" y="243"/>
                  </a:lnTo>
                  <a:lnTo>
                    <a:pt x="993" y="217"/>
                  </a:lnTo>
                  <a:lnTo>
                    <a:pt x="965" y="195"/>
                  </a:lnTo>
                  <a:lnTo>
                    <a:pt x="934" y="176"/>
                  </a:lnTo>
                  <a:lnTo>
                    <a:pt x="896" y="161"/>
                  </a:lnTo>
                  <a:lnTo>
                    <a:pt x="856" y="152"/>
                  </a:lnTo>
                  <a:lnTo>
                    <a:pt x="812" y="146"/>
                  </a:lnTo>
                  <a:lnTo>
                    <a:pt x="801" y="113"/>
                  </a:lnTo>
                  <a:lnTo>
                    <a:pt x="783" y="83"/>
                  </a:lnTo>
                  <a:lnTo>
                    <a:pt x="756" y="56"/>
                  </a:lnTo>
                  <a:lnTo>
                    <a:pt x="721" y="34"/>
                  </a:lnTo>
                  <a:lnTo>
                    <a:pt x="682" y="17"/>
                  </a:lnTo>
                  <a:lnTo>
                    <a:pt x="636" y="5"/>
                  </a:lnTo>
                  <a:lnTo>
                    <a:pt x="588" y="0"/>
                  </a:lnTo>
                  <a:lnTo>
                    <a:pt x="536" y="1"/>
                  </a:lnTo>
                  <a:lnTo>
                    <a:pt x="498" y="5"/>
                  </a:lnTo>
                  <a:lnTo>
                    <a:pt x="462" y="14"/>
                  </a:lnTo>
                  <a:lnTo>
                    <a:pt x="429" y="24"/>
                  </a:lnTo>
                  <a:lnTo>
                    <a:pt x="397" y="39"/>
                  </a:lnTo>
                  <a:lnTo>
                    <a:pt x="370" y="56"/>
                  </a:lnTo>
                  <a:lnTo>
                    <a:pt x="345" y="74"/>
                  </a:lnTo>
                  <a:lnTo>
                    <a:pt x="324" y="96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4" y="118"/>
                  </a:lnTo>
                  <a:lnTo>
                    <a:pt x="286" y="117"/>
                  </a:lnTo>
                  <a:lnTo>
                    <a:pt x="279" y="117"/>
                  </a:lnTo>
                  <a:lnTo>
                    <a:pt x="271" y="117"/>
                  </a:lnTo>
                  <a:lnTo>
                    <a:pt x="264" y="118"/>
                  </a:lnTo>
                  <a:lnTo>
                    <a:pt x="256" y="118"/>
                  </a:lnTo>
                  <a:lnTo>
                    <a:pt x="248" y="118"/>
                  </a:lnTo>
                  <a:lnTo>
                    <a:pt x="196" y="127"/>
                  </a:lnTo>
                  <a:lnTo>
                    <a:pt x="147" y="141"/>
                  </a:lnTo>
                  <a:lnTo>
                    <a:pt x="104" y="160"/>
                  </a:lnTo>
                  <a:lnTo>
                    <a:pt x="67" y="185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3" y="280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5"/>
                  </a:lnTo>
                  <a:lnTo>
                    <a:pt x="19" y="372"/>
                  </a:lnTo>
                  <a:lnTo>
                    <a:pt x="31" y="390"/>
                  </a:lnTo>
                  <a:lnTo>
                    <a:pt x="46" y="405"/>
                  </a:lnTo>
                  <a:lnTo>
                    <a:pt x="64" y="419"/>
                  </a:lnTo>
                  <a:lnTo>
                    <a:pt x="83" y="432"/>
                  </a:lnTo>
                  <a:lnTo>
                    <a:pt x="105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9" y="478"/>
                  </a:lnTo>
                  <a:lnTo>
                    <a:pt x="60" y="491"/>
                  </a:lnTo>
                  <a:lnTo>
                    <a:pt x="54" y="505"/>
                  </a:lnTo>
                  <a:lnTo>
                    <a:pt x="49" y="518"/>
                  </a:lnTo>
                  <a:lnTo>
                    <a:pt x="46" y="533"/>
                  </a:lnTo>
                  <a:lnTo>
                    <a:pt x="47" y="547"/>
                  </a:lnTo>
                  <a:lnTo>
                    <a:pt x="53" y="574"/>
                  </a:lnTo>
                  <a:lnTo>
                    <a:pt x="67" y="598"/>
                  </a:lnTo>
                  <a:lnTo>
                    <a:pt x="88" y="620"/>
                  </a:lnTo>
                  <a:lnTo>
                    <a:pt x="114" y="637"/>
                  </a:lnTo>
                  <a:lnTo>
                    <a:pt x="144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8" y="666"/>
                  </a:lnTo>
                  <a:lnTo>
                    <a:pt x="259" y="666"/>
                  </a:lnTo>
                  <a:lnTo>
                    <a:pt x="260" y="666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8" y="665"/>
                  </a:lnTo>
                  <a:lnTo>
                    <a:pt x="269" y="665"/>
                  </a:lnTo>
                  <a:lnTo>
                    <a:pt x="269" y="666"/>
                  </a:lnTo>
                  <a:lnTo>
                    <a:pt x="269" y="667"/>
                  </a:lnTo>
                  <a:lnTo>
                    <a:pt x="269" y="669"/>
                  </a:lnTo>
                  <a:lnTo>
                    <a:pt x="269" y="670"/>
                  </a:lnTo>
                  <a:lnTo>
                    <a:pt x="269" y="672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6"/>
                  </a:lnTo>
                  <a:lnTo>
                    <a:pt x="275" y="701"/>
                  </a:lnTo>
                  <a:lnTo>
                    <a:pt x="289" y="725"/>
                  </a:lnTo>
                  <a:lnTo>
                    <a:pt x="308" y="745"/>
                  </a:lnTo>
                  <a:lnTo>
                    <a:pt x="333" y="762"/>
                  </a:lnTo>
                  <a:lnTo>
                    <a:pt x="362" y="776"/>
                  </a:lnTo>
                  <a:lnTo>
                    <a:pt x="396" y="785"/>
                  </a:lnTo>
                  <a:lnTo>
                    <a:pt x="433" y="790"/>
                  </a:lnTo>
                  <a:lnTo>
                    <a:pt x="472" y="790"/>
                  </a:lnTo>
                  <a:lnTo>
                    <a:pt x="499" y="786"/>
                  </a:lnTo>
                  <a:lnTo>
                    <a:pt x="524" y="780"/>
                  </a:lnTo>
                  <a:lnTo>
                    <a:pt x="549" y="772"/>
                  </a:lnTo>
                  <a:lnTo>
                    <a:pt x="571" y="762"/>
                  </a:lnTo>
                  <a:lnTo>
                    <a:pt x="592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7"/>
                  </a:lnTo>
                  <a:lnTo>
                    <a:pt x="649" y="711"/>
                  </a:lnTo>
                  <a:lnTo>
                    <a:pt x="662" y="715"/>
                  </a:lnTo>
                  <a:lnTo>
                    <a:pt x="676" y="718"/>
                  </a:lnTo>
                  <a:lnTo>
                    <a:pt x="691" y="721"/>
                  </a:lnTo>
                  <a:lnTo>
                    <a:pt x="705" y="722"/>
                  </a:lnTo>
                  <a:lnTo>
                    <a:pt x="720" y="723"/>
                  </a:lnTo>
                  <a:lnTo>
                    <a:pt x="735" y="723"/>
                  </a:lnTo>
                  <a:lnTo>
                    <a:pt x="751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7" y="692"/>
                  </a:lnTo>
                  <a:lnTo>
                    <a:pt x="884" y="673"/>
                  </a:lnTo>
                  <a:lnTo>
                    <a:pt x="906" y="653"/>
                  </a:lnTo>
                  <a:lnTo>
                    <a:pt x="922" y="630"/>
                  </a:lnTo>
                  <a:lnTo>
                    <a:pt x="932" y="604"/>
                  </a:lnTo>
                  <a:lnTo>
                    <a:pt x="933" y="578"/>
                  </a:lnTo>
                  <a:lnTo>
                    <a:pt x="933" y="577"/>
                  </a:lnTo>
                  <a:lnTo>
                    <a:pt x="933" y="575"/>
                  </a:lnTo>
                  <a:lnTo>
                    <a:pt x="933" y="573"/>
                  </a:lnTo>
                  <a:lnTo>
                    <a:pt x="933" y="572"/>
                  </a:lnTo>
                  <a:lnTo>
                    <a:pt x="932" y="571"/>
                  </a:lnTo>
                  <a:lnTo>
                    <a:pt x="932" y="570"/>
                  </a:lnTo>
                  <a:lnTo>
                    <a:pt x="932" y="569"/>
                  </a:lnTo>
                  <a:lnTo>
                    <a:pt x="932" y="567"/>
                  </a:lnTo>
                  <a:lnTo>
                    <a:pt x="963" y="558"/>
                  </a:lnTo>
                  <a:lnTo>
                    <a:pt x="993" y="546"/>
                  </a:lnTo>
                  <a:lnTo>
                    <a:pt x="1019" y="532"/>
                  </a:lnTo>
                  <a:lnTo>
                    <a:pt x="1040" y="515"/>
                  </a:lnTo>
                  <a:lnTo>
                    <a:pt x="1058" y="495"/>
                  </a:lnTo>
                  <a:lnTo>
                    <a:pt x="1070" y="473"/>
                  </a:lnTo>
                  <a:lnTo>
                    <a:pt x="1077" y="452"/>
                  </a:lnTo>
                  <a:lnTo>
                    <a:pt x="1079" y="428"/>
                  </a:lnTo>
                </a:path>
              </a:pathLst>
            </a:custGeom>
            <a:solidFill>
              <a:srgbClr val="006699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31" name="Freeform 12"/>
            <p:cNvSpPr>
              <a:spLocks/>
            </p:cNvSpPr>
            <p:nvPr/>
          </p:nvSpPr>
          <p:spPr bwMode="auto">
            <a:xfrm>
              <a:off x="759" y="732"/>
              <a:ext cx="1894" cy="1369"/>
            </a:xfrm>
            <a:custGeom>
              <a:avLst/>
              <a:gdLst>
                <a:gd name="T0" fmla="*/ 10211 w 1078"/>
                <a:gd name="T1" fmla="*/ 3633 h 791"/>
                <a:gd name="T2" fmla="*/ 10053 w 1078"/>
                <a:gd name="T3" fmla="*/ 3354 h 791"/>
                <a:gd name="T4" fmla="*/ 9786 w 1078"/>
                <a:gd name="T5" fmla="*/ 3131 h 791"/>
                <a:gd name="T6" fmla="*/ 9823 w 1078"/>
                <a:gd name="T7" fmla="*/ 2980 h 791"/>
                <a:gd name="T8" fmla="*/ 9844 w 1078"/>
                <a:gd name="T9" fmla="*/ 2816 h 791"/>
                <a:gd name="T10" fmla="*/ 9786 w 1078"/>
                <a:gd name="T11" fmla="*/ 2432 h 791"/>
                <a:gd name="T12" fmla="*/ 9192 w 1078"/>
                <a:gd name="T13" fmla="*/ 1743 h 791"/>
                <a:gd name="T14" fmla="*/ 8135 w 1078"/>
                <a:gd name="T15" fmla="*/ 1353 h 791"/>
                <a:gd name="T16" fmla="*/ 7442 w 1078"/>
                <a:gd name="T17" fmla="*/ 737 h 791"/>
                <a:gd name="T18" fmla="*/ 6483 w 1078"/>
                <a:gd name="T19" fmla="*/ 151 h 791"/>
                <a:gd name="T20" fmla="*/ 5109 w 1078"/>
                <a:gd name="T21" fmla="*/ 0 h 791"/>
                <a:gd name="T22" fmla="*/ 4069 w 1078"/>
                <a:gd name="T23" fmla="*/ 218 h 791"/>
                <a:gd name="T24" fmla="*/ 3287 w 1078"/>
                <a:gd name="T25" fmla="*/ 665 h 791"/>
                <a:gd name="T26" fmla="*/ 2859 w 1078"/>
                <a:gd name="T27" fmla="*/ 1057 h 791"/>
                <a:gd name="T28" fmla="*/ 2642 w 1078"/>
                <a:gd name="T29" fmla="*/ 1049 h 791"/>
                <a:gd name="T30" fmla="*/ 2430 w 1078"/>
                <a:gd name="T31" fmla="*/ 1057 h 791"/>
                <a:gd name="T32" fmla="*/ 1395 w 1078"/>
                <a:gd name="T33" fmla="*/ 1255 h 791"/>
                <a:gd name="T34" fmla="*/ 343 w 1078"/>
                <a:gd name="T35" fmla="*/ 1918 h 791"/>
                <a:gd name="T36" fmla="*/ 0 w 1078"/>
                <a:gd name="T37" fmla="*/ 2837 h 791"/>
                <a:gd name="T38" fmla="*/ 172 w 1078"/>
                <a:gd name="T39" fmla="*/ 3340 h 791"/>
                <a:gd name="T40" fmla="*/ 592 w 1078"/>
                <a:gd name="T41" fmla="*/ 3759 h 791"/>
                <a:gd name="T42" fmla="*/ 868 w 1078"/>
                <a:gd name="T43" fmla="*/ 4074 h 791"/>
                <a:gd name="T44" fmla="*/ 566 w 1078"/>
                <a:gd name="T45" fmla="*/ 4406 h 791"/>
                <a:gd name="T46" fmla="*/ 437 w 1078"/>
                <a:gd name="T47" fmla="*/ 4775 h 791"/>
                <a:gd name="T48" fmla="*/ 629 w 1078"/>
                <a:gd name="T49" fmla="*/ 5365 h 791"/>
                <a:gd name="T50" fmla="*/ 1362 w 1078"/>
                <a:gd name="T51" fmla="*/ 5845 h 791"/>
                <a:gd name="T52" fmla="*/ 2451 w 1078"/>
                <a:gd name="T53" fmla="*/ 5980 h 791"/>
                <a:gd name="T54" fmla="*/ 2488 w 1078"/>
                <a:gd name="T55" fmla="*/ 5968 h 791"/>
                <a:gd name="T56" fmla="*/ 2528 w 1078"/>
                <a:gd name="T57" fmla="*/ 5968 h 791"/>
                <a:gd name="T58" fmla="*/ 2565 w 1078"/>
                <a:gd name="T59" fmla="*/ 5980 h 791"/>
                <a:gd name="T60" fmla="*/ 2556 w 1078"/>
                <a:gd name="T61" fmla="*/ 6014 h 791"/>
                <a:gd name="T62" fmla="*/ 2565 w 1078"/>
                <a:gd name="T63" fmla="*/ 6051 h 791"/>
                <a:gd name="T64" fmla="*/ 2736 w 1078"/>
                <a:gd name="T65" fmla="*/ 6497 h 791"/>
                <a:gd name="T66" fmla="*/ 3449 w 1078"/>
                <a:gd name="T67" fmla="*/ 6952 h 791"/>
                <a:gd name="T68" fmla="*/ 4491 w 1078"/>
                <a:gd name="T69" fmla="*/ 7087 h 791"/>
                <a:gd name="T70" fmla="*/ 5223 w 1078"/>
                <a:gd name="T71" fmla="*/ 6925 h 791"/>
                <a:gd name="T72" fmla="*/ 5803 w 1078"/>
                <a:gd name="T73" fmla="*/ 6613 h 791"/>
                <a:gd name="T74" fmla="*/ 6177 w 1078"/>
                <a:gd name="T75" fmla="*/ 6383 h 791"/>
                <a:gd name="T76" fmla="*/ 6569 w 1078"/>
                <a:gd name="T77" fmla="*/ 6457 h 791"/>
                <a:gd name="T78" fmla="*/ 7001 w 1078"/>
                <a:gd name="T79" fmla="*/ 6485 h 791"/>
                <a:gd name="T80" fmla="*/ 7859 w 1078"/>
                <a:gd name="T81" fmla="*/ 6334 h 791"/>
                <a:gd name="T82" fmla="*/ 8625 w 1078"/>
                <a:gd name="T83" fmla="*/ 5858 h 791"/>
                <a:gd name="T84" fmla="*/ 8878 w 1078"/>
                <a:gd name="T85" fmla="*/ 5185 h 791"/>
                <a:gd name="T86" fmla="*/ 8871 w 1078"/>
                <a:gd name="T87" fmla="*/ 5144 h 791"/>
                <a:gd name="T88" fmla="*/ 8871 w 1078"/>
                <a:gd name="T89" fmla="*/ 5107 h 791"/>
                <a:gd name="T90" fmla="*/ 9177 w 1078"/>
                <a:gd name="T91" fmla="*/ 5009 h 791"/>
                <a:gd name="T92" fmla="*/ 9897 w 1078"/>
                <a:gd name="T93" fmla="*/ 4604 h 791"/>
                <a:gd name="T94" fmla="*/ 10245 w 1078"/>
                <a:gd name="T95" fmla="*/ 403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78"/>
                <a:gd name="T145" fmla="*/ 0 h 791"/>
                <a:gd name="T146" fmla="*/ 1078 w 1078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78" h="791">
                  <a:moveTo>
                    <a:pt x="1077" y="428"/>
                  </a:moveTo>
                  <a:lnTo>
                    <a:pt x="1075" y="416"/>
                  </a:lnTo>
                  <a:lnTo>
                    <a:pt x="1072" y="405"/>
                  </a:lnTo>
                  <a:lnTo>
                    <a:pt x="1068" y="395"/>
                  </a:lnTo>
                  <a:lnTo>
                    <a:pt x="1062" y="384"/>
                  </a:lnTo>
                  <a:lnTo>
                    <a:pt x="1055" y="374"/>
                  </a:lnTo>
                  <a:lnTo>
                    <a:pt x="1046" y="366"/>
                  </a:lnTo>
                  <a:lnTo>
                    <a:pt x="1037" y="357"/>
                  </a:lnTo>
                  <a:lnTo>
                    <a:pt x="1027" y="349"/>
                  </a:lnTo>
                  <a:lnTo>
                    <a:pt x="1029" y="344"/>
                  </a:lnTo>
                  <a:lnTo>
                    <a:pt x="1030" y="337"/>
                  </a:lnTo>
                  <a:lnTo>
                    <a:pt x="1031" y="332"/>
                  </a:lnTo>
                  <a:lnTo>
                    <a:pt x="1032" y="325"/>
                  </a:lnTo>
                  <a:lnTo>
                    <a:pt x="1033" y="320"/>
                  </a:lnTo>
                  <a:lnTo>
                    <a:pt x="1033" y="314"/>
                  </a:lnTo>
                  <a:lnTo>
                    <a:pt x="1033" y="307"/>
                  </a:lnTo>
                  <a:lnTo>
                    <a:pt x="1033" y="302"/>
                  </a:lnTo>
                  <a:lnTo>
                    <a:pt x="1027" y="271"/>
                  </a:lnTo>
                  <a:lnTo>
                    <a:pt x="1012" y="242"/>
                  </a:lnTo>
                  <a:lnTo>
                    <a:pt x="992" y="217"/>
                  </a:lnTo>
                  <a:lnTo>
                    <a:pt x="965" y="194"/>
                  </a:lnTo>
                  <a:lnTo>
                    <a:pt x="932" y="176"/>
                  </a:lnTo>
                  <a:lnTo>
                    <a:pt x="895" y="161"/>
                  </a:lnTo>
                  <a:lnTo>
                    <a:pt x="854" y="151"/>
                  </a:lnTo>
                  <a:lnTo>
                    <a:pt x="811" y="146"/>
                  </a:lnTo>
                  <a:lnTo>
                    <a:pt x="801" y="113"/>
                  </a:lnTo>
                  <a:lnTo>
                    <a:pt x="781" y="82"/>
                  </a:lnTo>
                  <a:lnTo>
                    <a:pt x="754" y="56"/>
                  </a:lnTo>
                  <a:lnTo>
                    <a:pt x="720" y="34"/>
                  </a:lnTo>
                  <a:lnTo>
                    <a:pt x="680" y="17"/>
                  </a:lnTo>
                  <a:lnTo>
                    <a:pt x="636" y="5"/>
                  </a:lnTo>
                  <a:lnTo>
                    <a:pt x="587" y="0"/>
                  </a:lnTo>
                  <a:lnTo>
                    <a:pt x="536" y="0"/>
                  </a:lnTo>
                  <a:lnTo>
                    <a:pt x="498" y="5"/>
                  </a:lnTo>
                  <a:lnTo>
                    <a:pt x="461" y="14"/>
                  </a:lnTo>
                  <a:lnTo>
                    <a:pt x="427" y="24"/>
                  </a:lnTo>
                  <a:lnTo>
                    <a:pt x="397" y="39"/>
                  </a:lnTo>
                  <a:lnTo>
                    <a:pt x="369" y="56"/>
                  </a:lnTo>
                  <a:lnTo>
                    <a:pt x="345" y="74"/>
                  </a:lnTo>
                  <a:lnTo>
                    <a:pt x="324" y="95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3" y="117"/>
                  </a:lnTo>
                  <a:lnTo>
                    <a:pt x="285" y="117"/>
                  </a:lnTo>
                  <a:lnTo>
                    <a:pt x="277" y="117"/>
                  </a:lnTo>
                  <a:lnTo>
                    <a:pt x="270" y="117"/>
                  </a:lnTo>
                  <a:lnTo>
                    <a:pt x="263" y="117"/>
                  </a:lnTo>
                  <a:lnTo>
                    <a:pt x="255" y="118"/>
                  </a:lnTo>
                  <a:lnTo>
                    <a:pt x="248" y="118"/>
                  </a:lnTo>
                  <a:lnTo>
                    <a:pt x="195" y="126"/>
                  </a:lnTo>
                  <a:lnTo>
                    <a:pt x="146" y="140"/>
                  </a:lnTo>
                  <a:lnTo>
                    <a:pt x="104" y="160"/>
                  </a:lnTo>
                  <a:lnTo>
                    <a:pt x="66" y="184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2" y="279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4"/>
                  </a:lnTo>
                  <a:lnTo>
                    <a:pt x="18" y="372"/>
                  </a:lnTo>
                  <a:lnTo>
                    <a:pt x="31" y="389"/>
                  </a:lnTo>
                  <a:lnTo>
                    <a:pt x="45" y="405"/>
                  </a:lnTo>
                  <a:lnTo>
                    <a:pt x="62" y="419"/>
                  </a:lnTo>
                  <a:lnTo>
                    <a:pt x="82" y="432"/>
                  </a:lnTo>
                  <a:lnTo>
                    <a:pt x="104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8" y="478"/>
                  </a:lnTo>
                  <a:lnTo>
                    <a:pt x="59" y="491"/>
                  </a:lnTo>
                  <a:lnTo>
                    <a:pt x="53" y="504"/>
                  </a:lnTo>
                  <a:lnTo>
                    <a:pt x="48" y="518"/>
                  </a:lnTo>
                  <a:lnTo>
                    <a:pt x="46" y="532"/>
                  </a:lnTo>
                  <a:lnTo>
                    <a:pt x="46" y="547"/>
                  </a:lnTo>
                  <a:lnTo>
                    <a:pt x="53" y="573"/>
                  </a:lnTo>
                  <a:lnTo>
                    <a:pt x="66" y="598"/>
                  </a:lnTo>
                  <a:lnTo>
                    <a:pt x="86" y="619"/>
                  </a:lnTo>
                  <a:lnTo>
                    <a:pt x="112" y="637"/>
                  </a:lnTo>
                  <a:lnTo>
                    <a:pt x="143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7" y="666"/>
                  </a:lnTo>
                  <a:lnTo>
                    <a:pt x="258" y="665"/>
                  </a:lnTo>
                  <a:lnTo>
                    <a:pt x="260" y="665"/>
                  </a:lnTo>
                  <a:lnTo>
                    <a:pt x="261" y="665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9" y="663"/>
                  </a:lnTo>
                  <a:lnTo>
                    <a:pt x="269" y="666"/>
                  </a:lnTo>
                  <a:lnTo>
                    <a:pt x="268" y="667"/>
                  </a:lnTo>
                  <a:lnTo>
                    <a:pt x="268" y="668"/>
                  </a:lnTo>
                  <a:lnTo>
                    <a:pt x="268" y="670"/>
                  </a:lnTo>
                  <a:lnTo>
                    <a:pt x="268" y="671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5"/>
                  </a:lnTo>
                  <a:lnTo>
                    <a:pt x="274" y="701"/>
                  </a:lnTo>
                  <a:lnTo>
                    <a:pt x="287" y="724"/>
                  </a:lnTo>
                  <a:lnTo>
                    <a:pt x="307" y="745"/>
                  </a:lnTo>
                  <a:lnTo>
                    <a:pt x="332" y="762"/>
                  </a:lnTo>
                  <a:lnTo>
                    <a:pt x="362" y="775"/>
                  </a:lnTo>
                  <a:lnTo>
                    <a:pt x="395" y="785"/>
                  </a:lnTo>
                  <a:lnTo>
                    <a:pt x="432" y="790"/>
                  </a:lnTo>
                  <a:lnTo>
                    <a:pt x="471" y="790"/>
                  </a:lnTo>
                  <a:lnTo>
                    <a:pt x="498" y="785"/>
                  </a:lnTo>
                  <a:lnTo>
                    <a:pt x="524" y="780"/>
                  </a:lnTo>
                  <a:lnTo>
                    <a:pt x="548" y="772"/>
                  </a:lnTo>
                  <a:lnTo>
                    <a:pt x="571" y="762"/>
                  </a:lnTo>
                  <a:lnTo>
                    <a:pt x="590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6"/>
                  </a:lnTo>
                  <a:lnTo>
                    <a:pt x="648" y="711"/>
                  </a:lnTo>
                  <a:lnTo>
                    <a:pt x="662" y="715"/>
                  </a:lnTo>
                  <a:lnTo>
                    <a:pt x="675" y="718"/>
                  </a:lnTo>
                  <a:lnTo>
                    <a:pt x="689" y="720"/>
                  </a:lnTo>
                  <a:lnTo>
                    <a:pt x="704" y="722"/>
                  </a:lnTo>
                  <a:lnTo>
                    <a:pt x="719" y="723"/>
                  </a:lnTo>
                  <a:lnTo>
                    <a:pt x="735" y="723"/>
                  </a:lnTo>
                  <a:lnTo>
                    <a:pt x="750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6" y="692"/>
                  </a:lnTo>
                  <a:lnTo>
                    <a:pt x="883" y="673"/>
                  </a:lnTo>
                  <a:lnTo>
                    <a:pt x="905" y="653"/>
                  </a:lnTo>
                  <a:lnTo>
                    <a:pt x="921" y="629"/>
                  </a:lnTo>
                  <a:lnTo>
                    <a:pt x="930" y="604"/>
                  </a:lnTo>
                  <a:lnTo>
                    <a:pt x="932" y="578"/>
                  </a:lnTo>
                  <a:lnTo>
                    <a:pt x="932" y="577"/>
                  </a:lnTo>
                  <a:lnTo>
                    <a:pt x="931" y="574"/>
                  </a:lnTo>
                  <a:lnTo>
                    <a:pt x="931" y="573"/>
                  </a:lnTo>
                  <a:lnTo>
                    <a:pt x="931" y="572"/>
                  </a:lnTo>
                  <a:lnTo>
                    <a:pt x="931" y="571"/>
                  </a:lnTo>
                  <a:lnTo>
                    <a:pt x="931" y="569"/>
                  </a:lnTo>
                  <a:lnTo>
                    <a:pt x="930" y="568"/>
                  </a:lnTo>
                  <a:lnTo>
                    <a:pt x="930" y="567"/>
                  </a:lnTo>
                  <a:lnTo>
                    <a:pt x="963" y="558"/>
                  </a:lnTo>
                  <a:lnTo>
                    <a:pt x="991" y="546"/>
                  </a:lnTo>
                  <a:lnTo>
                    <a:pt x="1017" y="531"/>
                  </a:lnTo>
                  <a:lnTo>
                    <a:pt x="1039" y="513"/>
                  </a:lnTo>
                  <a:lnTo>
                    <a:pt x="1056" y="495"/>
                  </a:lnTo>
                  <a:lnTo>
                    <a:pt x="1069" y="473"/>
                  </a:lnTo>
                  <a:lnTo>
                    <a:pt x="1075" y="450"/>
                  </a:lnTo>
                  <a:lnTo>
                    <a:pt x="1077" y="428"/>
                  </a:lnTo>
                </a:path>
              </a:pathLst>
            </a:custGeom>
            <a:solidFill>
              <a:schemeClr val="bg1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30" name="Line 81"/>
          <p:cNvSpPr>
            <a:spLocks noChangeShapeType="1"/>
          </p:cNvSpPr>
          <p:nvPr/>
        </p:nvSpPr>
        <p:spPr bwMode="auto">
          <a:xfrm>
            <a:off x="2554288" y="2349500"/>
            <a:ext cx="1441450" cy="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31" name="Text Box 94"/>
          <p:cNvSpPr txBox="1">
            <a:spLocks noChangeArrowheads="1"/>
          </p:cNvSpPr>
          <p:nvPr/>
        </p:nvSpPr>
        <p:spPr bwMode="auto">
          <a:xfrm>
            <a:off x="2625725" y="23495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G3/1/1</a:t>
            </a:r>
          </a:p>
        </p:txBody>
      </p:sp>
      <p:sp>
        <p:nvSpPr>
          <p:cNvPr id="4132" name="Text Box 136"/>
          <p:cNvSpPr txBox="1">
            <a:spLocks noChangeArrowheads="1"/>
          </p:cNvSpPr>
          <p:nvPr/>
        </p:nvSpPr>
        <p:spPr bwMode="auto">
          <a:xfrm>
            <a:off x="2463800" y="215265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G3/1/2</a:t>
            </a:r>
          </a:p>
        </p:txBody>
      </p:sp>
      <p:sp>
        <p:nvSpPr>
          <p:cNvPr id="4133" name="Text Box 141"/>
          <p:cNvSpPr txBox="1">
            <a:spLocks noChangeArrowheads="1"/>
          </p:cNvSpPr>
          <p:nvPr/>
        </p:nvSpPr>
        <p:spPr bwMode="auto">
          <a:xfrm>
            <a:off x="3059113" y="1846263"/>
            <a:ext cx="25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6PE</a:t>
            </a:r>
          </a:p>
        </p:txBody>
      </p:sp>
      <p:sp>
        <p:nvSpPr>
          <p:cNvPr id="4134" name="Text Box 212"/>
          <p:cNvSpPr txBox="1">
            <a:spLocks noChangeArrowheads="1"/>
          </p:cNvSpPr>
          <p:nvPr/>
        </p:nvSpPr>
        <p:spPr bwMode="auto">
          <a:xfrm>
            <a:off x="3433763" y="2176463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G3/1/2</a:t>
            </a:r>
          </a:p>
        </p:txBody>
      </p:sp>
      <p:sp>
        <p:nvSpPr>
          <p:cNvPr id="4135" name="Text Box 213"/>
          <p:cNvSpPr txBox="1">
            <a:spLocks noChangeArrowheads="1"/>
          </p:cNvSpPr>
          <p:nvPr/>
        </p:nvSpPr>
        <p:spPr bwMode="auto">
          <a:xfrm>
            <a:off x="3346450" y="23495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G3/1/3</a:t>
            </a:r>
          </a:p>
        </p:txBody>
      </p:sp>
      <p:grpSp>
        <p:nvGrpSpPr>
          <p:cNvPr id="4136" name="Group 216"/>
          <p:cNvGrpSpPr>
            <a:grpSpLocks/>
          </p:cNvGrpSpPr>
          <p:nvPr/>
        </p:nvGrpSpPr>
        <p:grpSpPr bwMode="auto">
          <a:xfrm>
            <a:off x="2338388" y="3573463"/>
            <a:ext cx="1944687" cy="1079500"/>
            <a:chOff x="755" y="732"/>
            <a:chExt cx="1898" cy="1412"/>
          </a:xfrm>
        </p:grpSpPr>
        <p:sp>
          <p:nvSpPr>
            <p:cNvPr id="4228" name="Freeform 217"/>
            <p:cNvSpPr>
              <a:spLocks/>
            </p:cNvSpPr>
            <p:nvPr/>
          </p:nvSpPr>
          <p:spPr bwMode="auto">
            <a:xfrm>
              <a:off x="755" y="774"/>
              <a:ext cx="1898" cy="1370"/>
            </a:xfrm>
            <a:custGeom>
              <a:avLst/>
              <a:gdLst>
                <a:gd name="T0" fmla="*/ 10235 w 1080"/>
                <a:gd name="T1" fmla="*/ 3654 h 791"/>
                <a:gd name="T2" fmla="*/ 10075 w 1080"/>
                <a:gd name="T3" fmla="*/ 3372 h 791"/>
                <a:gd name="T4" fmla="*/ 9812 w 1080"/>
                <a:gd name="T5" fmla="*/ 3138 h 791"/>
                <a:gd name="T6" fmla="*/ 9852 w 1080"/>
                <a:gd name="T7" fmla="*/ 2988 h 791"/>
                <a:gd name="T8" fmla="*/ 9873 w 1080"/>
                <a:gd name="T9" fmla="*/ 2837 h 791"/>
                <a:gd name="T10" fmla="*/ 9796 w 1080"/>
                <a:gd name="T11" fmla="*/ 2435 h 791"/>
                <a:gd name="T12" fmla="*/ 9207 w 1080"/>
                <a:gd name="T13" fmla="*/ 1755 h 791"/>
                <a:gd name="T14" fmla="*/ 8163 w 1080"/>
                <a:gd name="T15" fmla="*/ 1368 h 791"/>
                <a:gd name="T16" fmla="*/ 7467 w 1080"/>
                <a:gd name="T17" fmla="*/ 746 h 791"/>
                <a:gd name="T18" fmla="*/ 6508 w 1080"/>
                <a:gd name="T19" fmla="*/ 151 h 791"/>
                <a:gd name="T20" fmla="*/ 5112 w 1080"/>
                <a:gd name="T21" fmla="*/ 9 h 791"/>
                <a:gd name="T22" fmla="*/ 4093 w 1080"/>
                <a:gd name="T23" fmla="*/ 218 h 791"/>
                <a:gd name="T24" fmla="*/ 3290 w 1080"/>
                <a:gd name="T25" fmla="*/ 667 h 791"/>
                <a:gd name="T26" fmla="*/ 2859 w 1080"/>
                <a:gd name="T27" fmla="*/ 1058 h 791"/>
                <a:gd name="T28" fmla="*/ 2659 w 1080"/>
                <a:gd name="T29" fmla="*/ 1057 h 791"/>
                <a:gd name="T30" fmla="*/ 2443 w 1080"/>
                <a:gd name="T31" fmla="*/ 1058 h 791"/>
                <a:gd name="T32" fmla="*/ 1399 w 1080"/>
                <a:gd name="T33" fmla="*/ 1270 h 791"/>
                <a:gd name="T34" fmla="*/ 343 w 1080"/>
                <a:gd name="T35" fmla="*/ 1929 h 791"/>
                <a:gd name="T36" fmla="*/ 0 w 1080"/>
                <a:gd name="T37" fmla="*/ 2840 h 791"/>
                <a:gd name="T38" fmla="*/ 179 w 1080"/>
                <a:gd name="T39" fmla="*/ 3344 h 791"/>
                <a:gd name="T40" fmla="*/ 608 w 1080"/>
                <a:gd name="T41" fmla="*/ 3771 h 791"/>
                <a:gd name="T42" fmla="*/ 868 w 1080"/>
                <a:gd name="T43" fmla="*/ 4082 h 791"/>
                <a:gd name="T44" fmla="*/ 571 w 1080"/>
                <a:gd name="T45" fmla="*/ 4415 h 791"/>
                <a:gd name="T46" fmla="*/ 439 w 1080"/>
                <a:gd name="T47" fmla="*/ 4796 h 791"/>
                <a:gd name="T48" fmla="*/ 640 w 1080"/>
                <a:gd name="T49" fmla="*/ 5381 h 791"/>
                <a:gd name="T50" fmla="*/ 1374 w 1080"/>
                <a:gd name="T51" fmla="*/ 5861 h 791"/>
                <a:gd name="T52" fmla="*/ 2459 w 1080"/>
                <a:gd name="T53" fmla="*/ 5996 h 791"/>
                <a:gd name="T54" fmla="*/ 2496 w 1080"/>
                <a:gd name="T55" fmla="*/ 5984 h 791"/>
                <a:gd name="T56" fmla="*/ 2545 w 1080"/>
                <a:gd name="T57" fmla="*/ 5984 h 791"/>
                <a:gd name="T58" fmla="*/ 2566 w 1080"/>
                <a:gd name="T59" fmla="*/ 5996 h 791"/>
                <a:gd name="T60" fmla="*/ 2566 w 1080"/>
                <a:gd name="T61" fmla="*/ 6027 h 791"/>
                <a:gd name="T62" fmla="*/ 2566 w 1080"/>
                <a:gd name="T63" fmla="*/ 6062 h 791"/>
                <a:gd name="T64" fmla="*/ 2757 w 1080"/>
                <a:gd name="T65" fmla="*/ 6524 h 791"/>
                <a:gd name="T66" fmla="*/ 3453 w 1080"/>
                <a:gd name="T67" fmla="*/ 6983 h 791"/>
                <a:gd name="T68" fmla="*/ 4501 w 1080"/>
                <a:gd name="T69" fmla="*/ 7106 h 791"/>
                <a:gd name="T70" fmla="*/ 5239 w 1080"/>
                <a:gd name="T71" fmla="*/ 6947 h 791"/>
                <a:gd name="T72" fmla="*/ 5806 w 1080"/>
                <a:gd name="T73" fmla="*/ 6630 h 791"/>
                <a:gd name="T74" fmla="*/ 6193 w 1080"/>
                <a:gd name="T75" fmla="*/ 6396 h 791"/>
                <a:gd name="T76" fmla="*/ 6589 w 1080"/>
                <a:gd name="T77" fmla="*/ 6488 h 791"/>
                <a:gd name="T78" fmla="*/ 7014 w 1080"/>
                <a:gd name="T79" fmla="*/ 6504 h 791"/>
                <a:gd name="T80" fmla="*/ 7870 w 1080"/>
                <a:gd name="T81" fmla="*/ 6353 h 791"/>
                <a:gd name="T82" fmla="*/ 8641 w 1080"/>
                <a:gd name="T83" fmla="*/ 5877 h 791"/>
                <a:gd name="T84" fmla="*/ 8901 w 1080"/>
                <a:gd name="T85" fmla="*/ 5201 h 791"/>
                <a:gd name="T86" fmla="*/ 8901 w 1080"/>
                <a:gd name="T87" fmla="*/ 5154 h 791"/>
                <a:gd name="T88" fmla="*/ 8892 w 1080"/>
                <a:gd name="T89" fmla="*/ 5127 h 791"/>
                <a:gd name="T90" fmla="*/ 9186 w 1080"/>
                <a:gd name="T91" fmla="*/ 5019 h 791"/>
                <a:gd name="T92" fmla="*/ 9924 w 1080"/>
                <a:gd name="T93" fmla="*/ 4635 h 791"/>
                <a:gd name="T94" fmla="*/ 10276 w 1080"/>
                <a:gd name="T95" fmla="*/ 406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0"/>
                <a:gd name="T145" fmla="*/ 0 h 791"/>
                <a:gd name="T146" fmla="*/ 1080 w 1080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0" h="791">
                  <a:moveTo>
                    <a:pt x="1079" y="428"/>
                  </a:moveTo>
                  <a:lnTo>
                    <a:pt x="1076" y="417"/>
                  </a:lnTo>
                  <a:lnTo>
                    <a:pt x="1073" y="406"/>
                  </a:lnTo>
                  <a:lnTo>
                    <a:pt x="1069" y="395"/>
                  </a:lnTo>
                  <a:lnTo>
                    <a:pt x="1063" y="385"/>
                  </a:lnTo>
                  <a:lnTo>
                    <a:pt x="1056" y="375"/>
                  </a:lnTo>
                  <a:lnTo>
                    <a:pt x="1048" y="366"/>
                  </a:lnTo>
                  <a:lnTo>
                    <a:pt x="1038" y="358"/>
                  </a:lnTo>
                  <a:lnTo>
                    <a:pt x="1029" y="349"/>
                  </a:lnTo>
                  <a:lnTo>
                    <a:pt x="1030" y="344"/>
                  </a:lnTo>
                  <a:lnTo>
                    <a:pt x="1032" y="339"/>
                  </a:lnTo>
                  <a:lnTo>
                    <a:pt x="1033" y="332"/>
                  </a:lnTo>
                  <a:lnTo>
                    <a:pt x="1034" y="327"/>
                  </a:lnTo>
                  <a:lnTo>
                    <a:pt x="1034" y="320"/>
                  </a:lnTo>
                  <a:lnTo>
                    <a:pt x="1035" y="315"/>
                  </a:lnTo>
                  <a:lnTo>
                    <a:pt x="1035" y="308"/>
                  </a:lnTo>
                  <a:lnTo>
                    <a:pt x="1034" y="302"/>
                  </a:lnTo>
                  <a:lnTo>
                    <a:pt x="1027" y="271"/>
                  </a:lnTo>
                  <a:lnTo>
                    <a:pt x="1013" y="243"/>
                  </a:lnTo>
                  <a:lnTo>
                    <a:pt x="993" y="217"/>
                  </a:lnTo>
                  <a:lnTo>
                    <a:pt x="965" y="195"/>
                  </a:lnTo>
                  <a:lnTo>
                    <a:pt x="934" y="176"/>
                  </a:lnTo>
                  <a:lnTo>
                    <a:pt x="896" y="161"/>
                  </a:lnTo>
                  <a:lnTo>
                    <a:pt x="856" y="152"/>
                  </a:lnTo>
                  <a:lnTo>
                    <a:pt x="812" y="146"/>
                  </a:lnTo>
                  <a:lnTo>
                    <a:pt x="801" y="113"/>
                  </a:lnTo>
                  <a:lnTo>
                    <a:pt x="783" y="83"/>
                  </a:lnTo>
                  <a:lnTo>
                    <a:pt x="756" y="56"/>
                  </a:lnTo>
                  <a:lnTo>
                    <a:pt x="721" y="34"/>
                  </a:lnTo>
                  <a:lnTo>
                    <a:pt x="682" y="17"/>
                  </a:lnTo>
                  <a:lnTo>
                    <a:pt x="636" y="5"/>
                  </a:lnTo>
                  <a:lnTo>
                    <a:pt x="588" y="0"/>
                  </a:lnTo>
                  <a:lnTo>
                    <a:pt x="536" y="1"/>
                  </a:lnTo>
                  <a:lnTo>
                    <a:pt x="498" y="5"/>
                  </a:lnTo>
                  <a:lnTo>
                    <a:pt x="462" y="14"/>
                  </a:lnTo>
                  <a:lnTo>
                    <a:pt x="429" y="24"/>
                  </a:lnTo>
                  <a:lnTo>
                    <a:pt x="397" y="39"/>
                  </a:lnTo>
                  <a:lnTo>
                    <a:pt x="370" y="56"/>
                  </a:lnTo>
                  <a:lnTo>
                    <a:pt x="345" y="74"/>
                  </a:lnTo>
                  <a:lnTo>
                    <a:pt x="324" y="96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4" y="118"/>
                  </a:lnTo>
                  <a:lnTo>
                    <a:pt x="286" y="117"/>
                  </a:lnTo>
                  <a:lnTo>
                    <a:pt x="279" y="117"/>
                  </a:lnTo>
                  <a:lnTo>
                    <a:pt x="271" y="117"/>
                  </a:lnTo>
                  <a:lnTo>
                    <a:pt x="264" y="118"/>
                  </a:lnTo>
                  <a:lnTo>
                    <a:pt x="256" y="118"/>
                  </a:lnTo>
                  <a:lnTo>
                    <a:pt x="248" y="118"/>
                  </a:lnTo>
                  <a:lnTo>
                    <a:pt x="196" y="127"/>
                  </a:lnTo>
                  <a:lnTo>
                    <a:pt x="147" y="141"/>
                  </a:lnTo>
                  <a:lnTo>
                    <a:pt x="104" y="160"/>
                  </a:lnTo>
                  <a:lnTo>
                    <a:pt x="67" y="185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3" y="280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5"/>
                  </a:lnTo>
                  <a:lnTo>
                    <a:pt x="19" y="372"/>
                  </a:lnTo>
                  <a:lnTo>
                    <a:pt x="31" y="390"/>
                  </a:lnTo>
                  <a:lnTo>
                    <a:pt x="46" y="405"/>
                  </a:lnTo>
                  <a:lnTo>
                    <a:pt x="64" y="419"/>
                  </a:lnTo>
                  <a:lnTo>
                    <a:pt x="83" y="432"/>
                  </a:lnTo>
                  <a:lnTo>
                    <a:pt x="105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9" y="478"/>
                  </a:lnTo>
                  <a:lnTo>
                    <a:pt x="60" y="491"/>
                  </a:lnTo>
                  <a:lnTo>
                    <a:pt x="54" y="505"/>
                  </a:lnTo>
                  <a:lnTo>
                    <a:pt x="49" y="518"/>
                  </a:lnTo>
                  <a:lnTo>
                    <a:pt x="46" y="533"/>
                  </a:lnTo>
                  <a:lnTo>
                    <a:pt x="47" y="547"/>
                  </a:lnTo>
                  <a:lnTo>
                    <a:pt x="53" y="574"/>
                  </a:lnTo>
                  <a:lnTo>
                    <a:pt x="67" y="598"/>
                  </a:lnTo>
                  <a:lnTo>
                    <a:pt x="88" y="620"/>
                  </a:lnTo>
                  <a:lnTo>
                    <a:pt x="114" y="637"/>
                  </a:lnTo>
                  <a:lnTo>
                    <a:pt x="144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8" y="666"/>
                  </a:lnTo>
                  <a:lnTo>
                    <a:pt x="259" y="666"/>
                  </a:lnTo>
                  <a:lnTo>
                    <a:pt x="260" y="666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8" y="665"/>
                  </a:lnTo>
                  <a:lnTo>
                    <a:pt x="269" y="665"/>
                  </a:lnTo>
                  <a:lnTo>
                    <a:pt x="269" y="666"/>
                  </a:lnTo>
                  <a:lnTo>
                    <a:pt x="269" y="667"/>
                  </a:lnTo>
                  <a:lnTo>
                    <a:pt x="269" y="669"/>
                  </a:lnTo>
                  <a:lnTo>
                    <a:pt x="269" y="670"/>
                  </a:lnTo>
                  <a:lnTo>
                    <a:pt x="269" y="672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6"/>
                  </a:lnTo>
                  <a:lnTo>
                    <a:pt x="275" y="701"/>
                  </a:lnTo>
                  <a:lnTo>
                    <a:pt x="289" y="725"/>
                  </a:lnTo>
                  <a:lnTo>
                    <a:pt x="308" y="745"/>
                  </a:lnTo>
                  <a:lnTo>
                    <a:pt x="333" y="762"/>
                  </a:lnTo>
                  <a:lnTo>
                    <a:pt x="362" y="776"/>
                  </a:lnTo>
                  <a:lnTo>
                    <a:pt x="396" y="785"/>
                  </a:lnTo>
                  <a:lnTo>
                    <a:pt x="433" y="790"/>
                  </a:lnTo>
                  <a:lnTo>
                    <a:pt x="472" y="790"/>
                  </a:lnTo>
                  <a:lnTo>
                    <a:pt x="499" y="786"/>
                  </a:lnTo>
                  <a:lnTo>
                    <a:pt x="524" y="780"/>
                  </a:lnTo>
                  <a:lnTo>
                    <a:pt x="549" y="772"/>
                  </a:lnTo>
                  <a:lnTo>
                    <a:pt x="571" y="762"/>
                  </a:lnTo>
                  <a:lnTo>
                    <a:pt x="592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7"/>
                  </a:lnTo>
                  <a:lnTo>
                    <a:pt x="649" y="711"/>
                  </a:lnTo>
                  <a:lnTo>
                    <a:pt x="662" y="715"/>
                  </a:lnTo>
                  <a:lnTo>
                    <a:pt x="676" y="718"/>
                  </a:lnTo>
                  <a:lnTo>
                    <a:pt x="691" y="721"/>
                  </a:lnTo>
                  <a:lnTo>
                    <a:pt x="705" y="722"/>
                  </a:lnTo>
                  <a:lnTo>
                    <a:pt x="720" y="723"/>
                  </a:lnTo>
                  <a:lnTo>
                    <a:pt x="735" y="723"/>
                  </a:lnTo>
                  <a:lnTo>
                    <a:pt x="751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7" y="692"/>
                  </a:lnTo>
                  <a:lnTo>
                    <a:pt x="884" y="673"/>
                  </a:lnTo>
                  <a:lnTo>
                    <a:pt x="906" y="653"/>
                  </a:lnTo>
                  <a:lnTo>
                    <a:pt x="922" y="630"/>
                  </a:lnTo>
                  <a:lnTo>
                    <a:pt x="932" y="604"/>
                  </a:lnTo>
                  <a:lnTo>
                    <a:pt x="933" y="578"/>
                  </a:lnTo>
                  <a:lnTo>
                    <a:pt x="933" y="577"/>
                  </a:lnTo>
                  <a:lnTo>
                    <a:pt x="933" y="575"/>
                  </a:lnTo>
                  <a:lnTo>
                    <a:pt x="933" y="573"/>
                  </a:lnTo>
                  <a:lnTo>
                    <a:pt x="933" y="572"/>
                  </a:lnTo>
                  <a:lnTo>
                    <a:pt x="932" y="571"/>
                  </a:lnTo>
                  <a:lnTo>
                    <a:pt x="932" y="570"/>
                  </a:lnTo>
                  <a:lnTo>
                    <a:pt x="932" y="569"/>
                  </a:lnTo>
                  <a:lnTo>
                    <a:pt x="932" y="567"/>
                  </a:lnTo>
                  <a:lnTo>
                    <a:pt x="963" y="558"/>
                  </a:lnTo>
                  <a:lnTo>
                    <a:pt x="993" y="546"/>
                  </a:lnTo>
                  <a:lnTo>
                    <a:pt x="1019" y="532"/>
                  </a:lnTo>
                  <a:lnTo>
                    <a:pt x="1040" y="515"/>
                  </a:lnTo>
                  <a:lnTo>
                    <a:pt x="1058" y="495"/>
                  </a:lnTo>
                  <a:lnTo>
                    <a:pt x="1070" y="473"/>
                  </a:lnTo>
                  <a:lnTo>
                    <a:pt x="1077" y="452"/>
                  </a:lnTo>
                  <a:lnTo>
                    <a:pt x="1079" y="428"/>
                  </a:lnTo>
                </a:path>
              </a:pathLst>
            </a:custGeom>
            <a:solidFill>
              <a:srgbClr val="006699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29" name="Freeform 218"/>
            <p:cNvSpPr>
              <a:spLocks/>
            </p:cNvSpPr>
            <p:nvPr/>
          </p:nvSpPr>
          <p:spPr bwMode="auto">
            <a:xfrm>
              <a:off x="759" y="732"/>
              <a:ext cx="1894" cy="1369"/>
            </a:xfrm>
            <a:custGeom>
              <a:avLst/>
              <a:gdLst>
                <a:gd name="T0" fmla="*/ 10211 w 1078"/>
                <a:gd name="T1" fmla="*/ 3633 h 791"/>
                <a:gd name="T2" fmla="*/ 10053 w 1078"/>
                <a:gd name="T3" fmla="*/ 3354 h 791"/>
                <a:gd name="T4" fmla="*/ 9786 w 1078"/>
                <a:gd name="T5" fmla="*/ 3131 h 791"/>
                <a:gd name="T6" fmla="*/ 9823 w 1078"/>
                <a:gd name="T7" fmla="*/ 2980 h 791"/>
                <a:gd name="T8" fmla="*/ 9844 w 1078"/>
                <a:gd name="T9" fmla="*/ 2816 h 791"/>
                <a:gd name="T10" fmla="*/ 9786 w 1078"/>
                <a:gd name="T11" fmla="*/ 2432 h 791"/>
                <a:gd name="T12" fmla="*/ 9192 w 1078"/>
                <a:gd name="T13" fmla="*/ 1743 h 791"/>
                <a:gd name="T14" fmla="*/ 8135 w 1078"/>
                <a:gd name="T15" fmla="*/ 1353 h 791"/>
                <a:gd name="T16" fmla="*/ 7442 w 1078"/>
                <a:gd name="T17" fmla="*/ 737 h 791"/>
                <a:gd name="T18" fmla="*/ 6483 w 1078"/>
                <a:gd name="T19" fmla="*/ 151 h 791"/>
                <a:gd name="T20" fmla="*/ 5109 w 1078"/>
                <a:gd name="T21" fmla="*/ 0 h 791"/>
                <a:gd name="T22" fmla="*/ 4069 w 1078"/>
                <a:gd name="T23" fmla="*/ 218 h 791"/>
                <a:gd name="T24" fmla="*/ 3287 w 1078"/>
                <a:gd name="T25" fmla="*/ 665 h 791"/>
                <a:gd name="T26" fmla="*/ 2859 w 1078"/>
                <a:gd name="T27" fmla="*/ 1057 h 791"/>
                <a:gd name="T28" fmla="*/ 2642 w 1078"/>
                <a:gd name="T29" fmla="*/ 1049 h 791"/>
                <a:gd name="T30" fmla="*/ 2430 w 1078"/>
                <a:gd name="T31" fmla="*/ 1057 h 791"/>
                <a:gd name="T32" fmla="*/ 1395 w 1078"/>
                <a:gd name="T33" fmla="*/ 1255 h 791"/>
                <a:gd name="T34" fmla="*/ 343 w 1078"/>
                <a:gd name="T35" fmla="*/ 1918 h 791"/>
                <a:gd name="T36" fmla="*/ 0 w 1078"/>
                <a:gd name="T37" fmla="*/ 2837 h 791"/>
                <a:gd name="T38" fmla="*/ 172 w 1078"/>
                <a:gd name="T39" fmla="*/ 3340 h 791"/>
                <a:gd name="T40" fmla="*/ 592 w 1078"/>
                <a:gd name="T41" fmla="*/ 3759 h 791"/>
                <a:gd name="T42" fmla="*/ 868 w 1078"/>
                <a:gd name="T43" fmla="*/ 4074 h 791"/>
                <a:gd name="T44" fmla="*/ 566 w 1078"/>
                <a:gd name="T45" fmla="*/ 4406 h 791"/>
                <a:gd name="T46" fmla="*/ 437 w 1078"/>
                <a:gd name="T47" fmla="*/ 4775 h 791"/>
                <a:gd name="T48" fmla="*/ 629 w 1078"/>
                <a:gd name="T49" fmla="*/ 5365 h 791"/>
                <a:gd name="T50" fmla="*/ 1362 w 1078"/>
                <a:gd name="T51" fmla="*/ 5845 h 791"/>
                <a:gd name="T52" fmla="*/ 2451 w 1078"/>
                <a:gd name="T53" fmla="*/ 5980 h 791"/>
                <a:gd name="T54" fmla="*/ 2488 w 1078"/>
                <a:gd name="T55" fmla="*/ 5968 h 791"/>
                <a:gd name="T56" fmla="*/ 2528 w 1078"/>
                <a:gd name="T57" fmla="*/ 5968 h 791"/>
                <a:gd name="T58" fmla="*/ 2565 w 1078"/>
                <a:gd name="T59" fmla="*/ 5980 h 791"/>
                <a:gd name="T60" fmla="*/ 2556 w 1078"/>
                <a:gd name="T61" fmla="*/ 6014 h 791"/>
                <a:gd name="T62" fmla="*/ 2565 w 1078"/>
                <a:gd name="T63" fmla="*/ 6051 h 791"/>
                <a:gd name="T64" fmla="*/ 2736 w 1078"/>
                <a:gd name="T65" fmla="*/ 6497 h 791"/>
                <a:gd name="T66" fmla="*/ 3449 w 1078"/>
                <a:gd name="T67" fmla="*/ 6952 h 791"/>
                <a:gd name="T68" fmla="*/ 4491 w 1078"/>
                <a:gd name="T69" fmla="*/ 7087 h 791"/>
                <a:gd name="T70" fmla="*/ 5223 w 1078"/>
                <a:gd name="T71" fmla="*/ 6925 h 791"/>
                <a:gd name="T72" fmla="*/ 5803 w 1078"/>
                <a:gd name="T73" fmla="*/ 6613 h 791"/>
                <a:gd name="T74" fmla="*/ 6177 w 1078"/>
                <a:gd name="T75" fmla="*/ 6383 h 791"/>
                <a:gd name="T76" fmla="*/ 6569 w 1078"/>
                <a:gd name="T77" fmla="*/ 6457 h 791"/>
                <a:gd name="T78" fmla="*/ 7001 w 1078"/>
                <a:gd name="T79" fmla="*/ 6485 h 791"/>
                <a:gd name="T80" fmla="*/ 7859 w 1078"/>
                <a:gd name="T81" fmla="*/ 6334 h 791"/>
                <a:gd name="T82" fmla="*/ 8625 w 1078"/>
                <a:gd name="T83" fmla="*/ 5858 h 791"/>
                <a:gd name="T84" fmla="*/ 8878 w 1078"/>
                <a:gd name="T85" fmla="*/ 5185 h 791"/>
                <a:gd name="T86" fmla="*/ 8871 w 1078"/>
                <a:gd name="T87" fmla="*/ 5144 h 791"/>
                <a:gd name="T88" fmla="*/ 8871 w 1078"/>
                <a:gd name="T89" fmla="*/ 5107 h 791"/>
                <a:gd name="T90" fmla="*/ 9177 w 1078"/>
                <a:gd name="T91" fmla="*/ 5009 h 791"/>
                <a:gd name="T92" fmla="*/ 9897 w 1078"/>
                <a:gd name="T93" fmla="*/ 4604 h 791"/>
                <a:gd name="T94" fmla="*/ 10245 w 1078"/>
                <a:gd name="T95" fmla="*/ 403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78"/>
                <a:gd name="T145" fmla="*/ 0 h 791"/>
                <a:gd name="T146" fmla="*/ 1078 w 1078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78" h="791">
                  <a:moveTo>
                    <a:pt x="1077" y="428"/>
                  </a:moveTo>
                  <a:lnTo>
                    <a:pt x="1075" y="416"/>
                  </a:lnTo>
                  <a:lnTo>
                    <a:pt x="1072" y="405"/>
                  </a:lnTo>
                  <a:lnTo>
                    <a:pt x="1068" y="395"/>
                  </a:lnTo>
                  <a:lnTo>
                    <a:pt x="1062" y="384"/>
                  </a:lnTo>
                  <a:lnTo>
                    <a:pt x="1055" y="374"/>
                  </a:lnTo>
                  <a:lnTo>
                    <a:pt x="1046" y="366"/>
                  </a:lnTo>
                  <a:lnTo>
                    <a:pt x="1037" y="357"/>
                  </a:lnTo>
                  <a:lnTo>
                    <a:pt x="1027" y="349"/>
                  </a:lnTo>
                  <a:lnTo>
                    <a:pt x="1029" y="344"/>
                  </a:lnTo>
                  <a:lnTo>
                    <a:pt x="1030" y="337"/>
                  </a:lnTo>
                  <a:lnTo>
                    <a:pt x="1031" y="332"/>
                  </a:lnTo>
                  <a:lnTo>
                    <a:pt x="1032" y="325"/>
                  </a:lnTo>
                  <a:lnTo>
                    <a:pt x="1033" y="320"/>
                  </a:lnTo>
                  <a:lnTo>
                    <a:pt x="1033" y="314"/>
                  </a:lnTo>
                  <a:lnTo>
                    <a:pt x="1033" y="307"/>
                  </a:lnTo>
                  <a:lnTo>
                    <a:pt x="1033" y="302"/>
                  </a:lnTo>
                  <a:lnTo>
                    <a:pt x="1027" y="271"/>
                  </a:lnTo>
                  <a:lnTo>
                    <a:pt x="1012" y="242"/>
                  </a:lnTo>
                  <a:lnTo>
                    <a:pt x="992" y="217"/>
                  </a:lnTo>
                  <a:lnTo>
                    <a:pt x="965" y="194"/>
                  </a:lnTo>
                  <a:lnTo>
                    <a:pt x="932" y="176"/>
                  </a:lnTo>
                  <a:lnTo>
                    <a:pt x="895" y="161"/>
                  </a:lnTo>
                  <a:lnTo>
                    <a:pt x="854" y="151"/>
                  </a:lnTo>
                  <a:lnTo>
                    <a:pt x="811" y="146"/>
                  </a:lnTo>
                  <a:lnTo>
                    <a:pt x="801" y="113"/>
                  </a:lnTo>
                  <a:lnTo>
                    <a:pt x="781" y="82"/>
                  </a:lnTo>
                  <a:lnTo>
                    <a:pt x="754" y="56"/>
                  </a:lnTo>
                  <a:lnTo>
                    <a:pt x="720" y="34"/>
                  </a:lnTo>
                  <a:lnTo>
                    <a:pt x="680" y="17"/>
                  </a:lnTo>
                  <a:lnTo>
                    <a:pt x="636" y="5"/>
                  </a:lnTo>
                  <a:lnTo>
                    <a:pt x="587" y="0"/>
                  </a:lnTo>
                  <a:lnTo>
                    <a:pt x="536" y="0"/>
                  </a:lnTo>
                  <a:lnTo>
                    <a:pt x="498" y="5"/>
                  </a:lnTo>
                  <a:lnTo>
                    <a:pt x="461" y="14"/>
                  </a:lnTo>
                  <a:lnTo>
                    <a:pt x="427" y="24"/>
                  </a:lnTo>
                  <a:lnTo>
                    <a:pt x="397" y="39"/>
                  </a:lnTo>
                  <a:lnTo>
                    <a:pt x="369" y="56"/>
                  </a:lnTo>
                  <a:lnTo>
                    <a:pt x="345" y="74"/>
                  </a:lnTo>
                  <a:lnTo>
                    <a:pt x="324" y="95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3" y="117"/>
                  </a:lnTo>
                  <a:lnTo>
                    <a:pt x="285" y="117"/>
                  </a:lnTo>
                  <a:lnTo>
                    <a:pt x="277" y="117"/>
                  </a:lnTo>
                  <a:lnTo>
                    <a:pt x="270" y="117"/>
                  </a:lnTo>
                  <a:lnTo>
                    <a:pt x="263" y="117"/>
                  </a:lnTo>
                  <a:lnTo>
                    <a:pt x="255" y="118"/>
                  </a:lnTo>
                  <a:lnTo>
                    <a:pt x="248" y="118"/>
                  </a:lnTo>
                  <a:lnTo>
                    <a:pt x="195" y="126"/>
                  </a:lnTo>
                  <a:lnTo>
                    <a:pt x="146" y="140"/>
                  </a:lnTo>
                  <a:lnTo>
                    <a:pt x="104" y="160"/>
                  </a:lnTo>
                  <a:lnTo>
                    <a:pt x="66" y="184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2" y="279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4"/>
                  </a:lnTo>
                  <a:lnTo>
                    <a:pt x="18" y="372"/>
                  </a:lnTo>
                  <a:lnTo>
                    <a:pt x="31" y="389"/>
                  </a:lnTo>
                  <a:lnTo>
                    <a:pt x="45" y="405"/>
                  </a:lnTo>
                  <a:lnTo>
                    <a:pt x="62" y="419"/>
                  </a:lnTo>
                  <a:lnTo>
                    <a:pt x="82" y="432"/>
                  </a:lnTo>
                  <a:lnTo>
                    <a:pt x="104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8" y="478"/>
                  </a:lnTo>
                  <a:lnTo>
                    <a:pt x="59" y="491"/>
                  </a:lnTo>
                  <a:lnTo>
                    <a:pt x="53" y="504"/>
                  </a:lnTo>
                  <a:lnTo>
                    <a:pt x="48" y="518"/>
                  </a:lnTo>
                  <a:lnTo>
                    <a:pt x="46" y="532"/>
                  </a:lnTo>
                  <a:lnTo>
                    <a:pt x="46" y="547"/>
                  </a:lnTo>
                  <a:lnTo>
                    <a:pt x="53" y="573"/>
                  </a:lnTo>
                  <a:lnTo>
                    <a:pt x="66" y="598"/>
                  </a:lnTo>
                  <a:lnTo>
                    <a:pt x="86" y="619"/>
                  </a:lnTo>
                  <a:lnTo>
                    <a:pt x="112" y="637"/>
                  </a:lnTo>
                  <a:lnTo>
                    <a:pt x="143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7" y="666"/>
                  </a:lnTo>
                  <a:lnTo>
                    <a:pt x="258" y="665"/>
                  </a:lnTo>
                  <a:lnTo>
                    <a:pt x="260" y="665"/>
                  </a:lnTo>
                  <a:lnTo>
                    <a:pt x="261" y="665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9" y="663"/>
                  </a:lnTo>
                  <a:lnTo>
                    <a:pt x="269" y="666"/>
                  </a:lnTo>
                  <a:lnTo>
                    <a:pt x="268" y="667"/>
                  </a:lnTo>
                  <a:lnTo>
                    <a:pt x="268" y="668"/>
                  </a:lnTo>
                  <a:lnTo>
                    <a:pt x="268" y="670"/>
                  </a:lnTo>
                  <a:lnTo>
                    <a:pt x="268" y="671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5"/>
                  </a:lnTo>
                  <a:lnTo>
                    <a:pt x="274" y="701"/>
                  </a:lnTo>
                  <a:lnTo>
                    <a:pt x="287" y="724"/>
                  </a:lnTo>
                  <a:lnTo>
                    <a:pt x="307" y="745"/>
                  </a:lnTo>
                  <a:lnTo>
                    <a:pt x="332" y="762"/>
                  </a:lnTo>
                  <a:lnTo>
                    <a:pt x="362" y="775"/>
                  </a:lnTo>
                  <a:lnTo>
                    <a:pt x="395" y="785"/>
                  </a:lnTo>
                  <a:lnTo>
                    <a:pt x="432" y="790"/>
                  </a:lnTo>
                  <a:lnTo>
                    <a:pt x="471" y="790"/>
                  </a:lnTo>
                  <a:lnTo>
                    <a:pt x="498" y="785"/>
                  </a:lnTo>
                  <a:lnTo>
                    <a:pt x="524" y="780"/>
                  </a:lnTo>
                  <a:lnTo>
                    <a:pt x="548" y="772"/>
                  </a:lnTo>
                  <a:lnTo>
                    <a:pt x="571" y="762"/>
                  </a:lnTo>
                  <a:lnTo>
                    <a:pt x="590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6"/>
                  </a:lnTo>
                  <a:lnTo>
                    <a:pt x="648" y="711"/>
                  </a:lnTo>
                  <a:lnTo>
                    <a:pt x="662" y="715"/>
                  </a:lnTo>
                  <a:lnTo>
                    <a:pt x="675" y="718"/>
                  </a:lnTo>
                  <a:lnTo>
                    <a:pt x="689" y="720"/>
                  </a:lnTo>
                  <a:lnTo>
                    <a:pt x="704" y="722"/>
                  </a:lnTo>
                  <a:lnTo>
                    <a:pt x="719" y="723"/>
                  </a:lnTo>
                  <a:lnTo>
                    <a:pt x="735" y="723"/>
                  </a:lnTo>
                  <a:lnTo>
                    <a:pt x="750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6" y="692"/>
                  </a:lnTo>
                  <a:lnTo>
                    <a:pt x="883" y="673"/>
                  </a:lnTo>
                  <a:lnTo>
                    <a:pt x="905" y="653"/>
                  </a:lnTo>
                  <a:lnTo>
                    <a:pt x="921" y="629"/>
                  </a:lnTo>
                  <a:lnTo>
                    <a:pt x="930" y="604"/>
                  </a:lnTo>
                  <a:lnTo>
                    <a:pt x="932" y="578"/>
                  </a:lnTo>
                  <a:lnTo>
                    <a:pt x="932" y="577"/>
                  </a:lnTo>
                  <a:lnTo>
                    <a:pt x="931" y="574"/>
                  </a:lnTo>
                  <a:lnTo>
                    <a:pt x="931" y="573"/>
                  </a:lnTo>
                  <a:lnTo>
                    <a:pt x="931" y="572"/>
                  </a:lnTo>
                  <a:lnTo>
                    <a:pt x="931" y="571"/>
                  </a:lnTo>
                  <a:lnTo>
                    <a:pt x="931" y="569"/>
                  </a:lnTo>
                  <a:lnTo>
                    <a:pt x="930" y="568"/>
                  </a:lnTo>
                  <a:lnTo>
                    <a:pt x="930" y="567"/>
                  </a:lnTo>
                  <a:lnTo>
                    <a:pt x="963" y="558"/>
                  </a:lnTo>
                  <a:lnTo>
                    <a:pt x="991" y="546"/>
                  </a:lnTo>
                  <a:lnTo>
                    <a:pt x="1017" y="531"/>
                  </a:lnTo>
                  <a:lnTo>
                    <a:pt x="1039" y="513"/>
                  </a:lnTo>
                  <a:lnTo>
                    <a:pt x="1056" y="495"/>
                  </a:lnTo>
                  <a:lnTo>
                    <a:pt x="1069" y="473"/>
                  </a:lnTo>
                  <a:lnTo>
                    <a:pt x="1075" y="450"/>
                  </a:lnTo>
                  <a:lnTo>
                    <a:pt x="1077" y="428"/>
                  </a:lnTo>
                </a:path>
              </a:pathLst>
            </a:custGeom>
            <a:solidFill>
              <a:schemeClr val="bg1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37" name="Line 219"/>
          <p:cNvSpPr>
            <a:spLocks noChangeShapeType="1"/>
          </p:cNvSpPr>
          <p:nvPr/>
        </p:nvSpPr>
        <p:spPr bwMode="auto">
          <a:xfrm>
            <a:off x="2554288" y="4149725"/>
            <a:ext cx="1441450" cy="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38" name="Text Box 220"/>
          <p:cNvSpPr txBox="1">
            <a:spLocks noChangeArrowheads="1"/>
          </p:cNvSpPr>
          <p:nvPr/>
        </p:nvSpPr>
        <p:spPr bwMode="auto">
          <a:xfrm>
            <a:off x="2555875" y="414972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G3/1/4</a:t>
            </a:r>
          </a:p>
        </p:txBody>
      </p:sp>
      <p:sp>
        <p:nvSpPr>
          <p:cNvPr id="4139" name="Text Box 221"/>
          <p:cNvSpPr txBox="1">
            <a:spLocks noChangeArrowheads="1"/>
          </p:cNvSpPr>
          <p:nvPr/>
        </p:nvSpPr>
        <p:spPr bwMode="auto">
          <a:xfrm>
            <a:off x="2463800" y="395287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G3/1/5</a:t>
            </a:r>
          </a:p>
        </p:txBody>
      </p:sp>
      <p:sp>
        <p:nvSpPr>
          <p:cNvPr id="4140" name="Text Box 222"/>
          <p:cNvSpPr txBox="1">
            <a:spLocks noChangeArrowheads="1"/>
          </p:cNvSpPr>
          <p:nvPr/>
        </p:nvSpPr>
        <p:spPr bwMode="auto">
          <a:xfrm>
            <a:off x="3059113" y="3646488"/>
            <a:ext cx="25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6PE</a:t>
            </a:r>
          </a:p>
        </p:txBody>
      </p:sp>
      <p:sp>
        <p:nvSpPr>
          <p:cNvPr id="4141" name="Text Box 232"/>
          <p:cNvSpPr txBox="1">
            <a:spLocks noChangeArrowheads="1"/>
          </p:cNvSpPr>
          <p:nvPr/>
        </p:nvSpPr>
        <p:spPr bwMode="auto">
          <a:xfrm>
            <a:off x="3433763" y="3976688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G3/1/5</a:t>
            </a:r>
          </a:p>
        </p:txBody>
      </p:sp>
      <p:sp>
        <p:nvSpPr>
          <p:cNvPr id="4142" name="Text Box 233"/>
          <p:cNvSpPr txBox="1">
            <a:spLocks noChangeArrowheads="1"/>
          </p:cNvSpPr>
          <p:nvPr/>
        </p:nvSpPr>
        <p:spPr bwMode="auto">
          <a:xfrm>
            <a:off x="3346450" y="414972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G3/1/6</a:t>
            </a:r>
          </a:p>
        </p:txBody>
      </p:sp>
      <p:sp>
        <p:nvSpPr>
          <p:cNvPr id="4143" name="Line 253"/>
          <p:cNvSpPr>
            <a:spLocks noChangeShapeType="1"/>
          </p:cNvSpPr>
          <p:nvPr/>
        </p:nvSpPr>
        <p:spPr bwMode="auto">
          <a:xfrm>
            <a:off x="1763713" y="3357563"/>
            <a:ext cx="504825" cy="6477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44" name="Text Box 83"/>
          <p:cNvSpPr txBox="1">
            <a:spLocks noChangeArrowheads="1"/>
          </p:cNvSpPr>
          <p:nvPr/>
        </p:nvSpPr>
        <p:spPr bwMode="auto">
          <a:xfrm>
            <a:off x="2743200" y="2514600"/>
            <a:ext cx="1079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2003::/16(AS#3)</a:t>
            </a:r>
          </a:p>
        </p:txBody>
      </p:sp>
      <p:sp>
        <p:nvSpPr>
          <p:cNvPr id="4145" name="Text Box 84"/>
          <p:cNvSpPr txBox="1">
            <a:spLocks noChangeArrowheads="1"/>
          </p:cNvSpPr>
          <p:nvPr/>
        </p:nvSpPr>
        <p:spPr bwMode="auto">
          <a:xfrm>
            <a:off x="2771775" y="4298950"/>
            <a:ext cx="1079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2004::/16(AS#4)</a:t>
            </a:r>
          </a:p>
        </p:txBody>
      </p:sp>
      <p:sp>
        <p:nvSpPr>
          <p:cNvPr id="4146" name="Text Box 87"/>
          <p:cNvSpPr txBox="1">
            <a:spLocks noChangeArrowheads="1"/>
          </p:cNvSpPr>
          <p:nvPr/>
        </p:nvSpPr>
        <p:spPr bwMode="auto">
          <a:xfrm>
            <a:off x="5292725" y="3357563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2005::/16(ISP#3)</a:t>
            </a:r>
          </a:p>
        </p:txBody>
      </p:sp>
      <p:grpSp>
        <p:nvGrpSpPr>
          <p:cNvPr id="4147" name="Group 7"/>
          <p:cNvGrpSpPr>
            <a:grpSpLocks/>
          </p:cNvGrpSpPr>
          <p:nvPr/>
        </p:nvGrpSpPr>
        <p:grpSpPr bwMode="auto">
          <a:xfrm>
            <a:off x="0" y="2819400"/>
            <a:ext cx="1662113" cy="1181100"/>
            <a:chOff x="755" y="732"/>
            <a:chExt cx="1898" cy="1412"/>
          </a:xfrm>
        </p:grpSpPr>
        <p:sp>
          <p:nvSpPr>
            <p:cNvPr id="4226" name="Freeform 8"/>
            <p:cNvSpPr>
              <a:spLocks/>
            </p:cNvSpPr>
            <p:nvPr/>
          </p:nvSpPr>
          <p:spPr bwMode="auto">
            <a:xfrm>
              <a:off x="755" y="774"/>
              <a:ext cx="1898" cy="1370"/>
            </a:xfrm>
            <a:custGeom>
              <a:avLst/>
              <a:gdLst>
                <a:gd name="T0" fmla="*/ 10235 w 1080"/>
                <a:gd name="T1" fmla="*/ 3654 h 791"/>
                <a:gd name="T2" fmla="*/ 10075 w 1080"/>
                <a:gd name="T3" fmla="*/ 3372 h 791"/>
                <a:gd name="T4" fmla="*/ 9812 w 1080"/>
                <a:gd name="T5" fmla="*/ 3138 h 791"/>
                <a:gd name="T6" fmla="*/ 9852 w 1080"/>
                <a:gd name="T7" fmla="*/ 2988 h 791"/>
                <a:gd name="T8" fmla="*/ 9873 w 1080"/>
                <a:gd name="T9" fmla="*/ 2837 h 791"/>
                <a:gd name="T10" fmla="*/ 9796 w 1080"/>
                <a:gd name="T11" fmla="*/ 2435 h 791"/>
                <a:gd name="T12" fmla="*/ 9207 w 1080"/>
                <a:gd name="T13" fmla="*/ 1755 h 791"/>
                <a:gd name="T14" fmla="*/ 8163 w 1080"/>
                <a:gd name="T15" fmla="*/ 1368 h 791"/>
                <a:gd name="T16" fmla="*/ 7467 w 1080"/>
                <a:gd name="T17" fmla="*/ 746 h 791"/>
                <a:gd name="T18" fmla="*/ 6508 w 1080"/>
                <a:gd name="T19" fmla="*/ 151 h 791"/>
                <a:gd name="T20" fmla="*/ 5112 w 1080"/>
                <a:gd name="T21" fmla="*/ 9 h 791"/>
                <a:gd name="T22" fmla="*/ 4093 w 1080"/>
                <a:gd name="T23" fmla="*/ 218 h 791"/>
                <a:gd name="T24" fmla="*/ 3290 w 1080"/>
                <a:gd name="T25" fmla="*/ 667 h 791"/>
                <a:gd name="T26" fmla="*/ 2859 w 1080"/>
                <a:gd name="T27" fmla="*/ 1058 h 791"/>
                <a:gd name="T28" fmla="*/ 2659 w 1080"/>
                <a:gd name="T29" fmla="*/ 1057 h 791"/>
                <a:gd name="T30" fmla="*/ 2443 w 1080"/>
                <a:gd name="T31" fmla="*/ 1058 h 791"/>
                <a:gd name="T32" fmla="*/ 1399 w 1080"/>
                <a:gd name="T33" fmla="*/ 1270 h 791"/>
                <a:gd name="T34" fmla="*/ 343 w 1080"/>
                <a:gd name="T35" fmla="*/ 1929 h 791"/>
                <a:gd name="T36" fmla="*/ 0 w 1080"/>
                <a:gd name="T37" fmla="*/ 2840 h 791"/>
                <a:gd name="T38" fmla="*/ 179 w 1080"/>
                <a:gd name="T39" fmla="*/ 3344 h 791"/>
                <a:gd name="T40" fmla="*/ 608 w 1080"/>
                <a:gd name="T41" fmla="*/ 3771 h 791"/>
                <a:gd name="T42" fmla="*/ 868 w 1080"/>
                <a:gd name="T43" fmla="*/ 4082 h 791"/>
                <a:gd name="T44" fmla="*/ 571 w 1080"/>
                <a:gd name="T45" fmla="*/ 4415 h 791"/>
                <a:gd name="T46" fmla="*/ 439 w 1080"/>
                <a:gd name="T47" fmla="*/ 4796 h 791"/>
                <a:gd name="T48" fmla="*/ 640 w 1080"/>
                <a:gd name="T49" fmla="*/ 5381 h 791"/>
                <a:gd name="T50" fmla="*/ 1374 w 1080"/>
                <a:gd name="T51" fmla="*/ 5861 h 791"/>
                <a:gd name="T52" fmla="*/ 2459 w 1080"/>
                <a:gd name="T53" fmla="*/ 5996 h 791"/>
                <a:gd name="T54" fmla="*/ 2496 w 1080"/>
                <a:gd name="T55" fmla="*/ 5984 h 791"/>
                <a:gd name="T56" fmla="*/ 2545 w 1080"/>
                <a:gd name="T57" fmla="*/ 5984 h 791"/>
                <a:gd name="T58" fmla="*/ 2566 w 1080"/>
                <a:gd name="T59" fmla="*/ 5996 h 791"/>
                <a:gd name="T60" fmla="*/ 2566 w 1080"/>
                <a:gd name="T61" fmla="*/ 6027 h 791"/>
                <a:gd name="T62" fmla="*/ 2566 w 1080"/>
                <a:gd name="T63" fmla="*/ 6062 h 791"/>
                <a:gd name="T64" fmla="*/ 2757 w 1080"/>
                <a:gd name="T65" fmla="*/ 6524 h 791"/>
                <a:gd name="T66" fmla="*/ 3453 w 1080"/>
                <a:gd name="T67" fmla="*/ 6983 h 791"/>
                <a:gd name="T68" fmla="*/ 4501 w 1080"/>
                <a:gd name="T69" fmla="*/ 7106 h 791"/>
                <a:gd name="T70" fmla="*/ 5239 w 1080"/>
                <a:gd name="T71" fmla="*/ 6947 h 791"/>
                <a:gd name="T72" fmla="*/ 5806 w 1080"/>
                <a:gd name="T73" fmla="*/ 6630 h 791"/>
                <a:gd name="T74" fmla="*/ 6193 w 1080"/>
                <a:gd name="T75" fmla="*/ 6396 h 791"/>
                <a:gd name="T76" fmla="*/ 6589 w 1080"/>
                <a:gd name="T77" fmla="*/ 6488 h 791"/>
                <a:gd name="T78" fmla="*/ 7014 w 1080"/>
                <a:gd name="T79" fmla="*/ 6504 h 791"/>
                <a:gd name="T80" fmla="*/ 7870 w 1080"/>
                <a:gd name="T81" fmla="*/ 6353 h 791"/>
                <a:gd name="T82" fmla="*/ 8641 w 1080"/>
                <a:gd name="T83" fmla="*/ 5877 h 791"/>
                <a:gd name="T84" fmla="*/ 8901 w 1080"/>
                <a:gd name="T85" fmla="*/ 5201 h 791"/>
                <a:gd name="T86" fmla="*/ 8901 w 1080"/>
                <a:gd name="T87" fmla="*/ 5154 h 791"/>
                <a:gd name="T88" fmla="*/ 8892 w 1080"/>
                <a:gd name="T89" fmla="*/ 5127 h 791"/>
                <a:gd name="T90" fmla="*/ 9186 w 1080"/>
                <a:gd name="T91" fmla="*/ 5019 h 791"/>
                <a:gd name="T92" fmla="*/ 9924 w 1080"/>
                <a:gd name="T93" fmla="*/ 4635 h 791"/>
                <a:gd name="T94" fmla="*/ 10276 w 1080"/>
                <a:gd name="T95" fmla="*/ 406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0"/>
                <a:gd name="T145" fmla="*/ 0 h 791"/>
                <a:gd name="T146" fmla="*/ 1080 w 1080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0" h="791">
                  <a:moveTo>
                    <a:pt x="1079" y="428"/>
                  </a:moveTo>
                  <a:lnTo>
                    <a:pt x="1076" y="417"/>
                  </a:lnTo>
                  <a:lnTo>
                    <a:pt x="1073" y="406"/>
                  </a:lnTo>
                  <a:lnTo>
                    <a:pt x="1069" y="395"/>
                  </a:lnTo>
                  <a:lnTo>
                    <a:pt x="1063" y="385"/>
                  </a:lnTo>
                  <a:lnTo>
                    <a:pt x="1056" y="375"/>
                  </a:lnTo>
                  <a:lnTo>
                    <a:pt x="1048" y="366"/>
                  </a:lnTo>
                  <a:lnTo>
                    <a:pt x="1038" y="358"/>
                  </a:lnTo>
                  <a:lnTo>
                    <a:pt x="1029" y="349"/>
                  </a:lnTo>
                  <a:lnTo>
                    <a:pt x="1030" y="344"/>
                  </a:lnTo>
                  <a:lnTo>
                    <a:pt x="1032" y="339"/>
                  </a:lnTo>
                  <a:lnTo>
                    <a:pt x="1033" y="332"/>
                  </a:lnTo>
                  <a:lnTo>
                    <a:pt x="1034" y="327"/>
                  </a:lnTo>
                  <a:lnTo>
                    <a:pt x="1034" y="320"/>
                  </a:lnTo>
                  <a:lnTo>
                    <a:pt x="1035" y="315"/>
                  </a:lnTo>
                  <a:lnTo>
                    <a:pt x="1035" y="308"/>
                  </a:lnTo>
                  <a:lnTo>
                    <a:pt x="1034" y="302"/>
                  </a:lnTo>
                  <a:lnTo>
                    <a:pt x="1027" y="271"/>
                  </a:lnTo>
                  <a:lnTo>
                    <a:pt x="1013" y="243"/>
                  </a:lnTo>
                  <a:lnTo>
                    <a:pt x="993" y="217"/>
                  </a:lnTo>
                  <a:lnTo>
                    <a:pt x="965" y="195"/>
                  </a:lnTo>
                  <a:lnTo>
                    <a:pt x="934" y="176"/>
                  </a:lnTo>
                  <a:lnTo>
                    <a:pt x="896" y="161"/>
                  </a:lnTo>
                  <a:lnTo>
                    <a:pt x="856" y="152"/>
                  </a:lnTo>
                  <a:lnTo>
                    <a:pt x="812" y="146"/>
                  </a:lnTo>
                  <a:lnTo>
                    <a:pt x="801" y="113"/>
                  </a:lnTo>
                  <a:lnTo>
                    <a:pt x="783" y="83"/>
                  </a:lnTo>
                  <a:lnTo>
                    <a:pt x="756" y="56"/>
                  </a:lnTo>
                  <a:lnTo>
                    <a:pt x="721" y="34"/>
                  </a:lnTo>
                  <a:lnTo>
                    <a:pt x="682" y="17"/>
                  </a:lnTo>
                  <a:lnTo>
                    <a:pt x="636" y="5"/>
                  </a:lnTo>
                  <a:lnTo>
                    <a:pt x="588" y="0"/>
                  </a:lnTo>
                  <a:lnTo>
                    <a:pt x="536" y="1"/>
                  </a:lnTo>
                  <a:lnTo>
                    <a:pt x="498" y="5"/>
                  </a:lnTo>
                  <a:lnTo>
                    <a:pt x="462" y="14"/>
                  </a:lnTo>
                  <a:lnTo>
                    <a:pt x="429" y="24"/>
                  </a:lnTo>
                  <a:lnTo>
                    <a:pt x="397" y="39"/>
                  </a:lnTo>
                  <a:lnTo>
                    <a:pt x="370" y="56"/>
                  </a:lnTo>
                  <a:lnTo>
                    <a:pt x="345" y="74"/>
                  </a:lnTo>
                  <a:lnTo>
                    <a:pt x="324" y="96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4" y="118"/>
                  </a:lnTo>
                  <a:lnTo>
                    <a:pt x="286" y="117"/>
                  </a:lnTo>
                  <a:lnTo>
                    <a:pt x="279" y="117"/>
                  </a:lnTo>
                  <a:lnTo>
                    <a:pt x="271" y="117"/>
                  </a:lnTo>
                  <a:lnTo>
                    <a:pt x="264" y="118"/>
                  </a:lnTo>
                  <a:lnTo>
                    <a:pt x="256" y="118"/>
                  </a:lnTo>
                  <a:lnTo>
                    <a:pt x="248" y="118"/>
                  </a:lnTo>
                  <a:lnTo>
                    <a:pt x="196" y="127"/>
                  </a:lnTo>
                  <a:lnTo>
                    <a:pt x="147" y="141"/>
                  </a:lnTo>
                  <a:lnTo>
                    <a:pt x="104" y="160"/>
                  </a:lnTo>
                  <a:lnTo>
                    <a:pt x="67" y="185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3" y="280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5"/>
                  </a:lnTo>
                  <a:lnTo>
                    <a:pt x="19" y="372"/>
                  </a:lnTo>
                  <a:lnTo>
                    <a:pt x="31" y="390"/>
                  </a:lnTo>
                  <a:lnTo>
                    <a:pt x="46" y="405"/>
                  </a:lnTo>
                  <a:lnTo>
                    <a:pt x="64" y="419"/>
                  </a:lnTo>
                  <a:lnTo>
                    <a:pt x="83" y="432"/>
                  </a:lnTo>
                  <a:lnTo>
                    <a:pt x="105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9" y="478"/>
                  </a:lnTo>
                  <a:lnTo>
                    <a:pt x="60" y="491"/>
                  </a:lnTo>
                  <a:lnTo>
                    <a:pt x="54" y="505"/>
                  </a:lnTo>
                  <a:lnTo>
                    <a:pt x="49" y="518"/>
                  </a:lnTo>
                  <a:lnTo>
                    <a:pt x="46" y="533"/>
                  </a:lnTo>
                  <a:lnTo>
                    <a:pt x="47" y="547"/>
                  </a:lnTo>
                  <a:lnTo>
                    <a:pt x="53" y="574"/>
                  </a:lnTo>
                  <a:lnTo>
                    <a:pt x="67" y="598"/>
                  </a:lnTo>
                  <a:lnTo>
                    <a:pt x="88" y="620"/>
                  </a:lnTo>
                  <a:lnTo>
                    <a:pt x="114" y="637"/>
                  </a:lnTo>
                  <a:lnTo>
                    <a:pt x="144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8" y="666"/>
                  </a:lnTo>
                  <a:lnTo>
                    <a:pt x="259" y="666"/>
                  </a:lnTo>
                  <a:lnTo>
                    <a:pt x="260" y="666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8" y="665"/>
                  </a:lnTo>
                  <a:lnTo>
                    <a:pt x="269" y="665"/>
                  </a:lnTo>
                  <a:lnTo>
                    <a:pt x="269" y="666"/>
                  </a:lnTo>
                  <a:lnTo>
                    <a:pt x="269" y="667"/>
                  </a:lnTo>
                  <a:lnTo>
                    <a:pt x="269" y="669"/>
                  </a:lnTo>
                  <a:lnTo>
                    <a:pt x="269" y="670"/>
                  </a:lnTo>
                  <a:lnTo>
                    <a:pt x="269" y="672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6"/>
                  </a:lnTo>
                  <a:lnTo>
                    <a:pt x="275" y="701"/>
                  </a:lnTo>
                  <a:lnTo>
                    <a:pt x="289" y="725"/>
                  </a:lnTo>
                  <a:lnTo>
                    <a:pt x="308" y="745"/>
                  </a:lnTo>
                  <a:lnTo>
                    <a:pt x="333" y="762"/>
                  </a:lnTo>
                  <a:lnTo>
                    <a:pt x="362" y="776"/>
                  </a:lnTo>
                  <a:lnTo>
                    <a:pt x="396" y="785"/>
                  </a:lnTo>
                  <a:lnTo>
                    <a:pt x="433" y="790"/>
                  </a:lnTo>
                  <a:lnTo>
                    <a:pt x="472" y="790"/>
                  </a:lnTo>
                  <a:lnTo>
                    <a:pt x="499" y="786"/>
                  </a:lnTo>
                  <a:lnTo>
                    <a:pt x="524" y="780"/>
                  </a:lnTo>
                  <a:lnTo>
                    <a:pt x="549" y="772"/>
                  </a:lnTo>
                  <a:lnTo>
                    <a:pt x="571" y="762"/>
                  </a:lnTo>
                  <a:lnTo>
                    <a:pt x="592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7"/>
                  </a:lnTo>
                  <a:lnTo>
                    <a:pt x="649" y="711"/>
                  </a:lnTo>
                  <a:lnTo>
                    <a:pt x="662" y="715"/>
                  </a:lnTo>
                  <a:lnTo>
                    <a:pt x="676" y="718"/>
                  </a:lnTo>
                  <a:lnTo>
                    <a:pt x="691" y="721"/>
                  </a:lnTo>
                  <a:lnTo>
                    <a:pt x="705" y="722"/>
                  </a:lnTo>
                  <a:lnTo>
                    <a:pt x="720" y="723"/>
                  </a:lnTo>
                  <a:lnTo>
                    <a:pt x="735" y="723"/>
                  </a:lnTo>
                  <a:lnTo>
                    <a:pt x="751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7" y="692"/>
                  </a:lnTo>
                  <a:lnTo>
                    <a:pt x="884" y="673"/>
                  </a:lnTo>
                  <a:lnTo>
                    <a:pt x="906" y="653"/>
                  </a:lnTo>
                  <a:lnTo>
                    <a:pt x="922" y="630"/>
                  </a:lnTo>
                  <a:lnTo>
                    <a:pt x="932" y="604"/>
                  </a:lnTo>
                  <a:lnTo>
                    <a:pt x="933" y="578"/>
                  </a:lnTo>
                  <a:lnTo>
                    <a:pt x="933" y="577"/>
                  </a:lnTo>
                  <a:lnTo>
                    <a:pt x="933" y="575"/>
                  </a:lnTo>
                  <a:lnTo>
                    <a:pt x="933" y="573"/>
                  </a:lnTo>
                  <a:lnTo>
                    <a:pt x="933" y="572"/>
                  </a:lnTo>
                  <a:lnTo>
                    <a:pt x="932" y="571"/>
                  </a:lnTo>
                  <a:lnTo>
                    <a:pt x="932" y="570"/>
                  </a:lnTo>
                  <a:lnTo>
                    <a:pt x="932" y="569"/>
                  </a:lnTo>
                  <a:lnTo>
                    <a:pt x="932" y="567"/>
                  </a:lnTo>
                  <a:lnTo>
                    <a:pt x="963" y="558"/>
                  </a:lnTo>
                  <a:lnTo>
                    <a:pt x="993" y="546"/>
                  </a:lnTo>
                  <a:lnTo>
                    <a:pt x="1019" y="532"/>
                  </a:lnTo>
                  <a:lnTo>
                    <a:pt x="1040" y="515"/>
                  </a:lnTo>
                  <a:lnTo>
                    <a:pt x="1058" y="495"/>
                  </a:lnTo>
                  <a:lnTo>
                    <a:pt x="1070" y="473"/>
                  </a:lnTo>
                  <a:lnTo>
                    <a:pt x="1077" y="452"/>
                  </a:lnTo>
                  <a:lnTo>
                    <a:pt x="1079" y="428"/>
                  </a:lnTo>
                </a:path>
              </a:pathLst>
            </a:custGeom>
            <a:solidFill>
              <a:srgbClr val="006699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27" name="Freeform 9"/>
            <p:cNvSpPr>
              <a:spLocks/>
            </p:cNvSpPr>
            <p:nvPr/>
          </p:nvSpPr>
          <p:spPr bwMode="auto">
            <a:xfrm>
              <a:off x="759" y="732"/>
              <a:ext cx="1894" cy="1369"/>
            </a:xfrm>
            <a:custGeom>
              <a:avLst/>
              <a:gdLst>
                <a:gd name="T0" fmla="*/ 10211 w 1078"/>
                <a:gd name="T1" fmla="*/ 3633 h 791"/>
                <a:gd name="T2" fmla="*/ 10053 w 1078"/>
                <a:gd name="T3" fmla="*/ 3354 h 791"/>
                <a:gd name="T4" fmla="*/ 9786 w 1078"/>
                <a:gd name="T5" fmla="*/ 3131 h 791"/>
                <a:gd name="T6" fmla="*/ 9823 w 1078"/>
                <a:gd name="T7" fmla="*/ 2980 h 791"/>
                <a:gd name="T8" fmla="*/ 9844 w 1078"/>
                <a:gd name="T9" fmla="*/ 2816 h 791"/>
                <a:gd name="T10" fmla="*/ 9786 w 1078"/>
                <a:gd name="T11" fmla="*/ 2432 h 791"/>
                <a:gd name="T12" fmla="*/ 9192 w 1078"/>
                <a:gd name="T13" fmla="*/ 1743 h 791"/>
                <a:gd name="T14" fmla="*/ 8135 w 1078"/>
                <a:gd name="T15" fmla="*/ 1353 h 791"/>
                <a:gd name="T16" fmla="*/ 7442 w 1078"/>
                <a:gd name="T17" fmla="*/ 737 h 791"/>
                <a:gd name="T18" fmla="*/ 6483 w 1078"/>
                <a:gd name="T19" fmla="*/ 151 h 791"/>
                <a:gd name="T20" fmla="*/ 5109 w 1078"/>
                <a:gd name="T21" fmla="*/ 0 h 791"/>
                <a:gd name="T22" fmla="*/ 4069 w 1078"/>
                <a:gd name="T23" fmla="*/ 218 h 791"/>
                <a:gd name="T24" fmla="*/ 3287 w 1078"/>
                <a:gd name="T25" fmla="*/ 665 h 791"/>
                <a:gd name="T26" fmla="*/ 2859 w 1078"/>
                <a:gd name="T27" fmla="*/ 1057 h 791"/>
                <a:gd name="T28" fmla="*/ 2642 w 1078"/>
                <a:gd name="T29" fmla="*/ 1049 h 791"/>
                <a:gd name="T30" fmla="*/ 2430 w 1078"/>
                <a:gd name="T31" fmla="*/ 1057 h 791"/>
                <a:gd name="T32" fmla="*/ 1395 w 1078"/>
                <a:gd name="T33" fmla="*/ 1255 h 791"/>
                <a:gd name="T34" fmla="*/ 343 w 1078"/>
                <a:gd name="T35" fmla="*/ 1918 h 791"/>
                <a:gd name="T36" fmla="*/ 0 w 1078"/>
                <a:gd name="T37" fmla="*/ 2837 h 791"/>
                <a:gd name="T38" fmla="*/ 172 w 1078"/>
                <a:gd name="T39" fmla="*/ 3340 h 791"/>
                <a:gd name="T40" fmla="*/ 592 w 1078"/>
                <a:gd name="T41" fmla="*/ 3759 h 791"/>
                <a:gd name="T42" fmla="*/ 868 w 1078"/>
                <a:gd name="T43" fmla="*/ 4074 h 791"/>
                <a:gd name="T44" fmla="*/ 566 w 1078"/>
                <a:gd name="T45" fmla="*/ 4406 h 791"/>
                <a:gd name="T46" fmla="*/ 437 w 1078"/>
                <a:gd name="T47" fmla="*/ 4775 h 791"/>
                <a:gd name="T48" fmla="*/ 629 w 1078"/>
                <a:gd name="T49" fmla="*/ 5365 h 791"/>
                <a:gd name="T50" fmla="*/ 1362 w 1078"/>
                <a:gd name="T51" fmla="*/ 5845 h 791"/>
                <a:gd name="T52" fmla="*/ 2451 w 1078"/>
                <a:gd name="T53" fmla="*/ 5980 h 791"/>
                <a:gd name="T54" fmla="*/ 2488 w 1078"/>
                <a:gd name="T55" fmla="*/ 5968 h 791"/>
                <a:gd name="T56" fmla="*/ 2528 w 1078"/>
                <a:gd name="T57" fmla="*/ 5968 h 791"/>
                <a:gd name="T58" fmla="*/ 2565 w 1078"/>
                <a:gd name="T59" fmla="*/ 5980 h 791"/>
                <a:gd name="T60" fmla="*/ 2556 w 1078"/>
                <a:gd name="T61" fmla="*/ 6014 h 791"/>
                <a:gd name="T62" fmla="*/ 2565 w 1078"/>
                <a:gd name="T63" fmla="*/ 6051 h 791"/>
                <a:gd name="T64" fmla="*/ 2736 w 1078"/>
                <a:gd name="T65" fmla="*/ 6497 h 791"/>
                <a:gd name="T66" fmla="*/ 3449 w 1078"/>
                <a:gd name="T67" fmla="*/ 6952 h 791"/>
                <a:gd name="T68" fmla="*/ 4491 w 1078"/>
                <a:gd name="T69" fmla="*/ 7087 h 791"/>
                <a:gd name="T70" fmla="*/ 5223 w 1078"/>
                <a:gd name="T71" fmla="*/ 6925 h 791"/>
                <a:gd name="T72" fmla="*/ 5803 w 1078"/>
                <a:gd name="T73" fmla="*/ 6613 h 791"/>
                <a:gd name="T74" fmla="*/ 6177 w 1078"/>
                <a:gd name="T75" fmla="*/ 6383 h 791"/>
                <a:gd name="T76" fmla="*/ 6569 w 1078"/>
                <a:gd name="T77" fmla="*/ 6457 h 791"/>
                <a:gd name="T78" fmla="*/ 7001 w 1078"/>
                <a:gd name="T79" fmla="*/ 6485 h 791"/>
                <a:gd name="T80" fmla="*/ 7859 w 1078"/>
                <a:gd name="T81" fmla="*/ 6334 h 791"/>
                <a:gd name="T82" fmla="*/ 8625 w 1078"/>
                <a:gd name="T83" fmla="*/ 5858 h 791"/>
                <a:gd name="T84" fmla="*/ 8878 w 1078"/>
                <a:gd name="T85" fmla="*/ 5185 h 791"/>
                <a:gd name="T86" fmla="*/ 8871 w 1078"/>
                <a:gd name="T87" fmla="*/ 5144 h 791"/>
                <a:gd name="T88" fmla="*/ 8871 w 1078"/>
                <a:gd name="T89" fmla="*/ 5107 h 791"/>
                <a:gd name="T90" fmla="*/ 9177 w 1078"/>
                <a:gd name="T91" fmla="*/ 5009 h 791"/>
                <a:gd name="T92" fmla="*/ 9897 w 1078"/>
                <a:gd name="T93" fmla="*/ 4604 h 791"/>
                <a:gd name="T94" fmla="*/ 10245 w 1078"/>
                <a:gd name="T95" fmla="*/ 403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78"/>
                <a:gd name="T145" fmla="*/ 0 h 791"/>
                <a:gd name="T146" fmla="*/ 1078 w 1078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78" h="791">
                  <a:moveTo>
                    <a:pt x="1077" y="428"/>
                  </a:moveTo>
                  <a:lnTo>
                    <a:pt x="1075" y="416"/>
                  </a:lnTo>
                  <a:lnTo>
                    <a:pt x="1072" y="405"/>
                  </a:lnTo>
                  <a:lnTo>
                    <a:pt x="1068" y="395"/>
                  </a:lnTo>
                  <a:lnTo>
                    <a:pt x="1062" y="384"/>
                  </a:lnTo>
                  <a:lnTo>
                    <a:pt x="1055" y="374"/>
                  </a:lnTo>
                  <a:lnTo>
                    <a:pt x="1046" y="366"/>
                  </a:lnTo>
                  <a:lnTo>
                    <a:pt x="1037" y="357"/>
                  </a:lnTo>
                  <a:lnTo>
                    <a:pt x="1027" y="349"/>
                  </a:lnTo>
                  <a:lnTo>
                    <a:pt x="1029" y="344"/>
                  </a:lnTo>
                  <a:lnTo>
                    <a:pt x="1030" y="337"/>
                  </a:lnTo>
                  <a:lnTo>
                    <a:pt x="1031" y="332"/>
                  </a:lnTo>
                  <a:lnTo>
                    <a:pt x="1032" y="325"/>
                  </a:lnTo>
                  <a:lnTo>
                    <a:pt x="1033" y="320"/>
                  </a:lnTo>
                  <a:lnTo>
                    <a:pt x="1033" y="314"/>
                  </a:lnTo>
                  <a:lnTo>
                    <a:pt x="1033" y="307"/>
                  </a:lnTo>
                  <a:lnTo>
                    <a:pt x="1033" y="302"/>
                  </a:lnTo>
                  <a:lnTo>
                    <a:pt x="1027" y="271"/>
                  </a:lnTo>
                  <a:lnTo>
                    <a:pt x="1012" y="242"/>
                  </a:lnTo>
                  <a:lnTo>
                    <a:pt x="992" y="217"/>
                  </a:lnTo>
                  <a:lnTo>
                    <a:pt x="965" y="194"/>
                  </a:lnTo>
                  <a:lnTo>
                    <a:pt x="932" y="176"/>
                  </a:lnTo>
                  <a:lnTo>
                    <a:pt x="895" y="161"/>
                  </a:lnTo>
                  <a:lnTo>
                    <a:pt x="854" y="151"/>
                  </a:lnTo>
                  <a:lnTo>
                    <a:pt x="811" y="146"/>
                  </a:lnTo>
                  <a:lnTo>
                    <a:pt x="801" y="113"/>
                  </a:lnTo>
                  <a:lnTo>
                    <a:pt x="781" y="82"/>
                  </a:lnTo>
                  <a:lnTo>
                    <a:pt x="754" y="56"/>
                  </a:lnTo>
                  <a:lnTo>
                    <a:pt x="720" y="34"/>
                  </a:lnTo>
                  <a:lnTo>
                    <a:pt x="680" y="17"/>
                  </a:lnTo>
                  <a:lnTo>
                    <a:pt x="636" y="5"/>
                  </a:lnTo>
                  <a:lnTo>
                    <a:pt x="587" y="0"/>
                  </a:lnTo>
                  <a:lnTo>
                    <a:pt x="536" y="0"/>
                  </a:lnTo>
                  <a:lnTo>
                    <a:pt x="498" y="5"/>
                  </a:lnTo>
                  <a:lnTo>
                    <a:pt x="461" y="14"/>
                  </a:lnTo>
                  <a:lnTo>
                    <a:pt x="427" y="24"/>
                  </a:lnTo>
                  <a:lnTo>
                    <a:pt x="397" y="39"/>
                  </a:lnTo>
                  <a:lnTo>
                    <a:pt x="369" y="56"/>
                  </a:lnTo>
                  <a:lnTo>
                    <a:pt x="345" y="74"/>
                  </a:lnTo>
                  <a:lnTo>
                    <a:pt x="324" y="95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3" y="117"/>
                  </a:lnTo>
                  <a:lnTo>
                    <a:pt x="285" y="117"/>
                  </a:lnTo>
                  <a:lnTo>
                    <a:pt x="277" y="117"/>
                  </a:lnTo>
                  <a:lnTo>
                    <a:pt x="270" y="117"/>
                  </a:lnTo>
                  <a:lnTo>
                    <a:pt x="263" y="117"/>
                  </a:lnTo>
                  <a:lnTo>
                    <a:pt x="255" y="118"/>
                  </a:lnTo>
                  <a:lnTo>
                    <a:pt x="248" y="118"/>
                  </a:lnTo>
                  <a:lnTo>
                    <a:pt x="195" y="126"/>
                  </a:lnTo>
                  <a:lnTo>
                    <a:pt x="146" y="140"/>
                  </a:lnTo>
                  <a:lnTo>
                    <a:pt x="104" y="160"/>
                  </a:lnTo>
                  <a:lnTo>
                    <a:pt x="66" y="184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2" y="279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4"/>
                  </a:lnTo>
                  <a:lnTo>
                    <a:pt x="18" y="372"/>
                  </a:lnTo>
                  <a:lnTo>
                    <a:pt x="31" y="389"/>
                  </a:lnTo>
                  <a:lnTo>
                    <a:pt x="45" y="405"/>
                  </a:lnTo>
                  <a:lnTo>
                    <a:pt x="62" y="419"/>
                  </a:lnTo>
                  <a:lnTo>
                    <a:pt x="82" y="432"/>
                  </a:lnTo>
                  <a:lnTo>
                    <a:pt x="104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8" y="478"/>
                  </a:lnTo>
                  <a:lnTo>
                    <a:pt x="59" y="491"/>
                  </a:lnTo>
                  <a:lnTo>
                    <a:pt x="53" y="504"/>
                  </a:lnTo>
                  <a:lnTo>
                    <a:pt x="48" y="518"/>
                  </a:lnTo>
                  <a:lnTo>
                    <a:pt x="46" y="532"/>
                  </a:lnTo>
                  <a:lnTo>
                    <a:pt x="46" y="547"/>
                  </a:lnTo>
                  <a:lnTo>
                    <a:pt x="53" y="573"/>
                  </a:lnTo>
                  <a:lnTo>
                    <a:pt x="66" y="598"/>
                  </a:lnTo>
                  <a:lnTo>
                    <a:pt x="86" y="619"/>
                  </a:lnTo>
                  <a:lnTo>
                    <a:pt x="112" y="637"/>
                  </a:lnTo>
                  <a:lnTo>
                    <a:pt x="143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7" y="666"/>
                  </a:lnTo>
                  <a:lnTo>
                    <a:pt x="258" y="665"/>
                  </a:lnTo>
                  <a:lnTo>
                    <a:pt x="260" y="665"/>
                  </a:lnTo>
                  <a:lnTo>
                    <a:pt x="261" y="665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9" y="663"/>
                  </a:lnTo>
                  <a:lnTo>
                    <a:pt x="269" y="666"/>
                  </a:lnTo>
                  <a:lnTo>
                    <a:pt x="268" y="667"/>
                  </a:lnTo>
                  <a:lnTo>
                    <a:pt x="268" y="668"/>
                  </a:lnTo>
                  <a:lnTo>
                    <a:pt x="268" y="670"/>
                  </a:lnTo>
                  <a:lnTo>
                    <a:pt x="268" y="671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5"/>
                  </a:lnTo>
                  <a:lnTo>
                    <a:pt x="274" y="701"/>
                  </a:lnTo>
                  <a:lnTo>
                    <a:pt x="287" y="724"/>
                  </a:lnTo>
                  <a:lnTo>
                    <a:pt x="307" y="745"/>
                  </a:lnTo>
                  <a:lnTo>
                    <a:pt x="332" y="762"/>
                  </a:lnTo>
                  <a:lnTo>
                    <a:pt x="362" y="775"/>
                  </a:lnTo>
                  <a:lnTo>
                    <a:pt x="395" y="785"/>
                  </a:lnTo>
                  <a:lnTo>
                    <a:pt x="432" y="790"/>
                  </a:lnTo>
                  <a:lnTo>
                    <a:pt x="471" y="790"/>
                  </a:lnTo>
                  <a:lnTo>
                    <a:pt x="498" y="785"/>
                  </a:lnTo>
                  <a:lnTo>
                    <a:pt x="524" y="780"/>
                  </a:lnTo>
                  <a:lnTo>
                    <a:pt x="548" y="772"/>
                  </a:lnTo>
                  <a:lnTo>
                    <a:pt x="571" y="762"/>
                  </a:lnTo>
                  <a:lnTo>
                    <a:pt x="590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6"/>
                  </a:lnTo>
                  <a:lnTo>
                    <a:pt x="648" y="711"/>
                  </a:lnTo>
                  <a:lnTo>
                    <a:pt x="662" y="715"/>
                  </a:lnTo>
                  <a:lnTo>
                    <a:pt x="675" y="718"/>
                  </a:lnTo>
                  <a:lnTo>
                    <a:pt x="689" y="720"/>
                  </a:lnTo>
                  <a:lnTo>
                    <a:pt x="704" y="722"/>
                  </a:lnTo>
                  <a:lnTo>
                    <a:pt x="719" y="723"/>
                  </a:lnTo>
                  <a:lnTo>
                    <a:pt x="735" y="723"/>
                  </a:lnTo>
                  <a:lnTo>
                    <a:pt x="750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6" y="692"/>
                  </a:lnTo>
                  <a:lnTo>
                    <a:pt x="883" y="673"/>
                  </a:lnTo>
                  <a:lnTo>
                    <a:pt x="905" y="653"/>
                  </a:lnTo>
                  <a:lnTo>
                    <a:pt x="921" y="629"/>
                  </a:lnTo>
                  <a:lnTo>
                    <a:pt x="930" y="604"/>
                  </a:lnTo>
                  <a:lnTo>
                    <a:pt x="932" y="578"/>
                  </a:lnTo>
                  <a:lnTo>
                    <a:pt x="932" y="577"/>
                  </a:lnTo>
                  <a:lnTo>
                    <a:pt x="931" y="574"/>
                  </a:lnTo>
                  <a:lnTo>
                    <a:pt x="931" y="573"/>
                  </a:lnTo>
                  <a:lnTo>
                    <a:pt x="931" y="572"/>
                  </a:lnTo>
                  <a:lnTo>
                    <a:pt x="931" y="571"/>
                  </a:lnTo>
                  <a:lnTo>
                    <a:pt x="931" y="569"/>
                  </a:lnTo>
                  <a:lnTo>
                    <a:pt x="930" y="568"/>
                  </a:lnTo>
                  <a:lnTo>
                    <a:pt x="930" y="567"/>
                  </a:lnTo>
                  <a:lnTo>
                    <a:pt x="963" y="558"/>
                  </a:lnTo>
                  <a:lnTo>
                    <a:pt x="991" y="546"/>
                  </a:lnTo>
                  <a:lnTo>
                    <a:pt x="1017" y="531"/>
                  </a:lnTo>
                  <a:lnTo>
                    <a:pt x="1039" y="513"/>
                  </a:lnTo>
                  <a:lnTo>
                    <a:pt x="1056" y="495"/>
                  </a:lnTo>
                  <a:lnTo>
                    <a:pt x="1069" y="473"/>
                  </a:lnTo>
                  <a:lnTo>
                    <a:pt x="1075" y="450"/>
                  </a:lnTo>
                  <a:lnTo>
                    <a:pt x="1077" y="428"/>
                  </a:lnTo>
                </a:path>
              </a:pathLst>
            </a:custGeom>
            <a:solidFill>
              <a:srgbClr val="DDDDDD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48" name="Line 74"/>
          <p:cNvSpPr>
            <a:spLocks noChangeShapeType="1"/>
          </p:cNvSpPr>
          <p:nvPr/>
        </p:nvSpPr>
        <p:spPr bwMode="auto">
          <a:xfrm>
            <a:off x="304800" y="3200400"/>
            <a:ext cx="1314450" cy="127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49" name="Text Box 90"/>
          <p:cNvSpPr txBox="1">
            <a:spLocks noChangeArrowheads="1"/>
          </p:cNvSpPr>
          <p:nvPr/>
        </p:nvSpPr>
        <p:spPr bwMode="auto">
          <a:xfrm>
            <a:off x="539750" y="3357563"/>
            <a:ext cx="815975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Site #1 (IPv6)</a:t>
            </a:r>
          </a:p>
        </p:txBody>
      </p:sp>
      <p:sp>
        <p:nvSpPr>
          <p:cNvPr id="4150" name="Text Box 91"/>
          <p:cNvSpPr txBox="1">
            <a:spLocks noChangeArrowheads="1"/>
          </p:cNvSpPr>
          <p:nvPr/>
        </p:nvSpPr>
        <p:spPr bwMode="auto">
          <a:xfrm>
            <a:off x="539750" y="2492375"/>
            <a:ext cx="1060450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800" b="1">
                <a:solidFill>
                  <a:schemeClr val="tx1"/>
                </a:solidFill>
              </a:rPr>
              <a:t>2003:0:12::/64</a:t>
            </a:r>
          </a:p>
          <a:p>
            <a:r>
              <a:rPr lang="en-US" altLang="zh-CN" sz="800" b="1">
                <a:solidFill>
                  <a:schemeClr val="tx1"/>
                </a:solidFill>
              </a:rPr>
              <a:t>2004:0:12::/64</a:t>
            </a:r>
          </a:p>
        </p:txBody>
      </p:sp>
      <p:grpSp>
        <p:nvGrpSpPr>
          <p:cNvPr id="4151" name="Group 269"/>
          <p:cNvGrpSpPr>
            <a:grpSpLocks/>
          </p:cNvGrpSpPr>
          <p:nvPr/>
        </p:nvGrpSpPr>
        <p:grpSpPr bwMode="auto">
          <a:xfrm>
            <a:off x="7272338" y="2781300"/>
            <a:ext cx="1482725" cy="1295400"/>
            <a:chOff x="755" y="732"/>
            <a:chExt cx="1898" cy="1412"/>
          </a:xfrm>
        </p:grpSpPr>
        <p:sp>
          <p:nvSpPr>
            <p:cNvPr id="4224" name="Freeform 270"/>
            <p:cNvSpPr>
              <a:spLocks/>
            </p:cNvSpPr>
            <p:nvPr/>
          </p:nvSpPr>
          <p:spPr bwMode="auto">
            <a:xfrm>
              <a:off x="755" y="774"/>
              <a:ext cx="1898" cy="1370"/>
            </a:xfrm>
            <a:custGeom>
              <a:avLst/>
              <a:gdLst>
                <a:gd name="T0" fmla="*/ 10235 w 1080"/>
                <a:gd name="T1" fmla="*/ 3654 h 791"/>
                <a:gd name="T2" fmla="*/ 10075 w 1080"/>
                <a:gd name="T3" fmla="*/ 3372 h 791"/>
                <a:gd name="T4" fmla="*/ 9812 w 1080"/>
                <a:gd name="T5" fmla="*/ 3138 h 791"/>
                <a:gd name="T6" fmla="*/ 9852 w 1080"/>
                <a:gd name="T7" fmla="*/ 2988 h 791"/>
                <a:gd name="T8" fmla="*/ 9873 w 1080"/>
                <a:gd name="T9" fmla="*/ 2837 h 791"/>
                <a:gd name="T10" fmla="*/ 9796 w 1080"/>
                <a:gd name="T11" fmla="*/ 2435 h 791"/>
                <a:gd name="T12" fmla="*/ 9207 w 1080"/>
                <a:gd name="T13" fmla="*/ 1755 h 791"/>
                <a:gd name="T14" fmla="*/ 8163 w 1080"/>
                <a:gd name="T15" fmla="*/ 1368 h 791"/>
                <a:gd name="T16" fmla="*/ 7467 w 1080"/>
                <a:gd name="T17" fmla="*/ 746 h 791"/>
                <a:gd name="T18" fmla="*/ 6508 w 1080"/>
                <a:gd name="T19" fmla="*/ 151 h 791"/>
                <a:gd name="T20" fmla="*/ 5112 w 1080"/>
                <a:gd name="T21" fmla="*/ 9 h 791"/>
                <a:gd name="T22" fmla="*/ 4093 w 1080"/>
                <a:gd name="T23" fmla="*/ 218 h 791"/>
                <a:gd name="T24" fmla="*/ 3290 w 1080"/>
                <a:gd name="T25" fmla="*/ 667 h 791"/>
                <a:gd name="T26" fmla="*/ 2859 w 1080"/>
                <a:gd name="T27" fmla="*/ 1058 h 791"/>
                <a:gd name="T28" fmla="*/ 2659 w 1080"/>
                <a:gd name="T29" fmla="*/ 1057 h 791"/>
                <a:gd name="T30" fmla="*/ 2443 w 1080"/>
                <a:gd name="T31" fmla="*/ 1058 h 791"/>
                <a:gd name="T32" fmla="*/ 1399 w 1080"/>
                <a:gd name="T33" fmla="*/ 1270 h 791"/>
                <a:gd name="T34" fmla="*/ 343 w 1080"/>
                <a:gd name="T35" fmla="*/ 1929 h 791"/>
                <a:gd name="T36" fmla="*/ 0 w 1080"/>
                <a:gd name="T37" fmla="*/ 2840 h 791"/>
                <a:gd name="T38" fmla="*/ 179 w 1080"/>
                <a:gd name="T39" fmla="*/ 3344 h 791"/>
                <a:gd name="T40" fmla="*/ 608 w 1080"/>
                <a:gd name="T41" fmla="*/ 3771 h 791"/>
                <a:gd name="T42" fmla="*/ 868 w 1080"/>
                <a:gd name="T43" fmla="*/ 4082 h 791"/>
                <a:gd name="T44" fmla="*/ 571 w 1080"/>
                <a:gd name="T45" fmla="*/ 4415 h 791"/>
                <a:gd name="T46" fmla="*/ 439 w 1080"/>
                <a:gd name="T47" fmla="*/ 4796 h 791"/>
                <a:gd name="T48" fmla="*/ 640 w 1080"/>
                <a:gd name="T49" fmla="*/ 5381 h 791"/>
                <a:gd name="T50" fmla="*/ 1374 w 1080"/>
                <a:gd name="T51" fmla="*/ 5861 h 791"/>
                <a:gd name="T52" fmla="*/ 2459 w 1080"/>
                <a:gd name="T53" fmla="*/ 5996 h 791"/>
                <a:gd name="T54" fmla="*/ 2496 w 1080"/>
                <a:gd name="T55" fmla="*/ 5984 h 791"/>
                <a:gd name="T56" fmla="*/ 2545 w 1080"/>
                <a:gd name="T57" fmla="*/ 5984 h 791"/>
                <a:gd name="T58" fmla="*/ 2566 w 1080"/>
                <a:gd name="T59" fmla="*/ 5996 h 791"/>
                <a:gd name="T60" fmla="*/ 2566 w 1080"/>
                <a:gd name="T61" fmla="*/ 6027 h 791"/>
                <a:gd name="T62" fmla="*/ 2566 w 1080"/>
                <a:gd name="T63" fmla="*/ 6062 h 791"/>
                <a:gd name="T64" fmla="*/ 2757 w 1080"/>
                <a:gd name="T65" fmla="*/ 6524 h 791"/>
                <a:gd name="T66" fmla="*/ 3453 w 1080"/>
                <a:gd name="T67" fmla="*/ 6983 h 791"/>
                <a:gd name="T68" fmla="*/ 4501 w 1080"/>
                <a:gd name="T69" fmla="*/ 7106 h 791"/>
                <a:gd name="T70" fmla="*/ 5239 w 1080"/>
                <a:gd name="T71" fmla="*/ 6947 h 791"/>
                <a:gd name="T72" fmla="*/ 5806 w 1080"/>
                <a:gd name="T73" fmla="*/ 6630 h 791"/>
                <a:gd name="T74" fmla="*/ 6193 w 1080"/>
                <a:gd name="T75" fmla="*/ 6396 h 791"/>
                <a:gd name="T76" fmla="*/ 6589 w 1080"/>
                <a:gd name="T77" fmla="*/ 6488 h 791"/>
                <a:gd name="T78" fmla="*/ 7014 w 1080"/>
                <a:gd name="T79" fmla="*/ 6504 h 791"/>
                <a:gd name="T80" fmla="*/ 7870 w 1080"/>
                <a:gd name="T81" fmla="*/ 6353 h 791"/>
                <a:gd name="T82" fmla="*/ 8641 w 1080"/>
                <a:gd name="T83" fmla="*/ 5877 h 791"/>
                <a:gd name="T84" fmla="*/ 8901 w 1080"/>
                <a:gd name="T85" fmla="*/ 5201 h 791"/>
                <a:gd name="T86" fmla="*/ 8901 w 1080"/>
                <a:gd name="T87" fmla="*/ 5154 h 791"/>
                <a:gd name="T88" fmla="*/ 8892 w 1080"/>
                <a:gd name="T89" fmla="*/ 5127 h 791"/>
                <a:gd name="T90" fmla="*/ 9186 w 1080"/>
                <a:gd name="T91" fmla="*/ 5019 h 791"/>
                <a:gd name="T92" fmla="*/ 9924 w 1080"/>
                <a:gd name="T93" fmla="*/ 4635 h 791"/>
                <a:gd name="T94" fmla="*/ 10276 w 1080"/>
                <a:gd name="T95" fmla="*/ 406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0"/>
                <a:gd name="T145" fmla="*/ 0 h 791"/>
                <a:gd name="T146" fmla="*/ 1080 w 1080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0" h="791">
                  <a:moveTo>
                    <a:pt x="1079" y="428"/>
                  </a:moveTo>
                  <a:lnTo>
                    <a:pt x="1076" y="417"/>
                  </a:lnTo>
                  <a:lnTo>
                    <a:pt x="1073" y="406"/>
                  </a:lnTo>
                  <a:lnTo>
                    <a:pt x="1069" y="395"/>
                  </a:lnTo>
                  <a:lnTo>
                    <a:pt x="1063" y="385"/>
                  </a:lnTo>
                  <a:lnTo>
                    <a:pt x="1056" y="375"/>
                  </a:lnTo>
                  <a:lnTo>
                    <a:pt x="1048" y="366"/>
                  </a:lnTo>
                  <a:lnTo>
                    <a:pt x="1038" y="358"/>
                  </a:lnTo>
                  <a:lnTo>
                    <a:pt x="1029" y="349"/>
                  </a:lnTo>
                  <a:lnTo>
                    <a:pt x="1030" y="344"/>
                  </a:lnTo>
                  <a:lnTo>
                    <a:pt x="1032" y="339"/>
                  </a:lnTo>
                  <a:lnTo>
                    <a:pt x="1033" y="332"/>
                  </a:lnTo>
                  <a:lnTo>
                    <a:pt x="1034" y="327"/>
                  </a:lnTo>
                  <a:lnTo>
                    <a:pt x="1034" y="320"/>
                  </a:lnTo>
                  <a:lnTo>
                    <a:pt x="1035" y="315"/>
                  </a:lnTo>
                  <a:lnTo>
                    <a:pt x="1035" y="308"/>
                  </a:lnTo>
                  <a:lnTo>
                    <a:pt x="1034" y="302"/>
                  </a:lnTo>
                  <a:lnTo>
                    <a:pt x="1027" y="271"/>
                  </a:lnTo>
                  <a:lnTo>
                    <a:pt x="1013" y="243"/>
                  </a:lnTo>
                  <a:lnTo>
                    <a:pt x="993" y="217"/>
                  </a:lnTo>
                  <a:lnTo>
                    <a:pt x="965" y="195"/>
                  </a:lnTo>
                  <a:lnTo>
                    <a:pt x="934" y="176"/>
                  </a:lnTo>
                  <a:lnTo>
                    <a:pt x="896" y="161"/>
                  </a:lnTo>
                  <a:lnTo>
                    <a:pt x="856" y="152"/>
                  </a:lnTo>
                  <a:lnTo>
                    <a:pt x="812" y="146"/>
                  </a:lnTo>
                  <a:lnTo>
                    <a:pt x="801" y="113"/>
                  </a:lnTo>
                  <a:lnTo>
                    <a:pt x="783" y="83"/>
                  </a:lnTo>
                  <a:lnTo>
                    <a:pt x="756" y="56"/>
                  </a:lnTo>
                  <a:lnTo>
                    <a:pt x="721" y="34"/>
                  </a:lnTo>
                  <a:lnTo>
                    <a:pt x="682" y="17"/>
                  </a:lnTo>
                  <a:lnTo>
                    <a:pt x="636" y="5"/>
                  </a:lnTo>
                  <a:lnTo>
                    <a:pt x="588" y="0"/>
                  </a:lnTo>
                  <a:lnTo>
                    <a:pt x="536" y="1"/>
                  </a:lnTo>
                  <a:lnTo>
                    <a:pt x="498" y="5"/>
                  </a:lnTo>
                  <a:lnTo>
                    <a:pt x="462" y="14"/>
                  </a:lnTo>
                  <a:lnTo>
                    <a:pt x="429" y="24"/>
                  </a:lnTo>
                  <a:lnTo>
                    <a:pt x="397" y="39"/>
                  </a:lnTo>
                  <a:lnTo>
                    <a:pt x="370" y="56"/>
                  </a:lnTo>
                  <a:lnTo>
                    <a:pt x="345" y="74"/>
                  </a:lnTo>
                  <a:lnTo>
                    <a:pt x="324" y="96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4" y="118"/>
                  </a:lnTo>
                  <a:lnTo>
                    <a:pt x="286" y="117"/>
                  </a:lnTo>
                  <a:lnTo>
                    <a:pt x="279" y="117"/>
                  </a:lnTo>
                  <a:lnTo>
                    <a:pt x="271" y="117"/>
                  </a:lnTo>
                  <a:lnTo>
                    <a:pt x="264" y="118"/>
                  </a:lnTo>
                  <a:lnTo>
                    <a:pt x="256" y="118"/>
                  </a:lnTo>
                  <a:lnTo>
                    <a:pt x="248" y="118"/>
                  </a:lnTo>
                  <a:lnTo>
                    <a:pt x="196" y="127"/>
                  </a:lnTo>
                  <a:lnTo>
                    <a:pt x="147" y="141"/>
                  </a:lnTo>
                  <a:lnTo>
                    <a:pt x="104" y="160"/>
                  </a:lnTo>
                  <a:lnTo>
                    <a:pt x="67" y="185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3" y="280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5"/>
                  </a:lnTo>
                  <a:lnTo>
                    <a:pt x="19" y="372"/>
                  </a:lnTo>
                  <a:lnTo>
                    <a:pt x="31" y="390"/>
                  </a:lnTo>
                  <a:lnTo>
                    <a:pt x="46" y="405"/>
                  </a:lnTo>
                  <a:lnTo>
                    <a:pt x="64" y="419"/>
                  </a:lnTo>
                  <a:lnTo>
                    <a:pt x="83" y="432"/>
                  </a:lnTo>
                  <a:lnTo>
                    <a:pt x="105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9" y="478"/>
                  </a:lnTo>
                  <a:lnTo>
                    <a:pt x="60" y="491"/>
                  </a:lnTo>
                  <a:lnTo>
                    <a:pt x="54" y="505"/>
                  </a:lnTo>
                  <a:lnTo>
                    <a:pt x="49" y="518"/>
                  </a:lnTo>
                  <a:lnTo>
                    <a:pt x="46" y="533"/>
                  </a:lnTo>
                  <a:lnTo>
                    <a:pt x="47" y="547"/>
                  </a:lnTo>
                  <a:lnTo>
                    <a:pt x="53" y="574"/>
                  </a:lnTo>
                  <a:lnTo>
                    <a:pt x="67" y="598"/>
                  </a:lnTo>
                  <a:lnTo>
                    <a:pt x="88" y="620"/>
                  </a:lnTo>
                  <a:lnTo>
                    <a:pt x="114" y="637"/>
                  </a:lnTo>
                  <a:lnTo>
                    <a:pt x="144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8" y="666"/>
                  </a:lnTo>
                  <a:lnTo>
                    <a:pt x="259" y="666"/>
                  </a:lnTo>
                  <a:lnTo>
                    <a:pt x="260" y="666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8" y="665"/>
                  </a:lnTo>
                  <a:lnTo>
                    <a:pt x="269" y="665"/>
                  </a:lnTo>
                  <a:lnTo>
                    <a:pt x="269" y="666"/>
                  </a:lnTo>
                  <a:lnTo>
                    <a:pt x="269" y="667"/>
                  </a:lnTo>
                  <a:lnTo>
                    <a:pt x="269" y="669"/>
                  </a:lnTo>
                  <a:lnTo>
                    <a:pt x="269" y="670"/>
                  </a:lnTo>
                  <a:lnTo>
                    <a:pt x="269" y="672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6"/>
                  </a:lnTo>
                  <a:lnTo>
                    <a:pt x="275" y="701"/>
                  </a:lnTo>
                  <a:lnTo>
                    <a:pt x="289" y="725"/>
                  </a:lnTo>
                  <a:lnTo>
                    <a:pt x="308" y="745"/>
                  </a:lnTo>
                  <a:lnTo>
                    <a:pt x="333" y="762"/>
                  </a:lnTo>
                  <a:lnTo>
                    <a:pt x="362" y="776"/>
                  </a:lnTo>
                  <a:lnTo>
                    <a:pt x="396" y="785"/>
                  </a:lnTo>
                  <a:lnTo>
                    <a:pt x="433" y="790"/>
                  </a:lnTo>
                  <a:lnTo>
                    <a:pt x="472" y="790"/>
                  </a:lnTo>
                  <a:lnTo>
                    <a:pt x="499" y="786"/>
                  </a:lnTo>
                  <a:lnTo>
                    <a:pt x="524" y="780"/>
                  </a:lnTo>
                  <a:lnTo>
                    <a:pt x="549" y="772"/>
                  </a:lnTo>
                  <a:lnTo>
                    <a:pt x="571" y="762"/>
                  </a:lnTo>
                  <a:lnTo>
                    <a:pt x="592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7"/>
                  </a:lnTo>
                  <a:lnTo>
                    <a:pt x="649" y="711"/>
                  </a:lnTo>
                  <a:lnTo>
                    <a:pt x="662" y="715"/>
                  </a:lnTo>
                  <a:lnTo>
                    <a:pt x="676" y="718"/>
                  </a:lnTo>
                  <a:lnTo>
                    <a:pt x="691" y="721"/>
                  </a:lnTo>
                  <a:lnTo>
                    <a:pt x="705" y="722"/>
                  </a:lnTo>
                  <a:lnTo>
                    <a:pt x="720" y="723"/>
                  </a:lnTo>
                  <a:lnTo>
                    <a:pt x="735" y="723"/>
                  </a:lnTo>
                  <a:lnTo>
                    <a:pt x="751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7" y="692"/>
                  </a:lnTo>
                  <a:lnTo>
                    <a:pt x="884" y="673"/>
                  </a:lnTo>
                  <a:lnTo>
                    <a:pt x="906" y="653"/>
                  </a:lnTo>
                  <a:lnTo>
                    <a:pt x="922" y="630"/>
                  </a:lnTo>
                  <a:lnTo>
                    <a:pt x="932" y="604"/>
                  </a:lnTo>
                  <a:lnTo>
                    <a:pt x="933" y="578"/>
                  </a:lnTo>
                  <a:lnTo>
                    <a:pt x="933" y="577"/>
                  </a:lnTo>
                  <a:lnTo>
                    <a:pt x="933" y="575"/>
                  </a:lnTo>
                  <a:lnTo>
                    <a:pt x="933" y="573"/>
                  </a:lnTo>
                  <a:lnTo>
                    <a:pt x="933" y="572"/>
                  </a:lnTo>
                  <a:lnTo>
                    <a:pt x="932" y="571"/>
                  </a:lnTo>
                  <a:lnTo>
                    <a:pt x="932" y="570"/>
                  </a:lnTo>
                  <a:lnTo>
                    <a:pt x="932" y="569"/>
                  </a:lnTo>
                  <a:lnTo>
                    <a:pt x="932" y="567"/>
                  </a:lnTo>
                  <a:lnTo>
                    <a:pt x="963" y="558"/>
                  </a:lnTo>
                  <a:lnTo>
                    <a:pt x="993" y="546"/>
                  </a:lnTo>
                  <a:lnTo>
                    <a:pt x="1019" y="532"/>
                  </a:lnTo>
                  <a:lnTo>
                    <a:pt x="1040" y="515"/>
                  </a:lnTo>
                  <a:lnTo>
                    <a:pt x="1058" y="495"/>
                  </a:lnTo>
                  <a:lnTo>
                    <a:pt x="1070" y="473"/>
                  </a:lnTo>
                  <a:lnTo>
                    <a:pt x="1077" y="452"/>
                  </a:lnTo>
                  <a:lnTo>
                    <a:pt x="1079" y="428"/>
                  </a:lnTo>
                </a:path>
              </a:pathLst>
            </a:custGeom>
            <a:solidFill>
              <a:srgbClr val="006699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25" name="Freeform 271"/>
            <p:cNvSpPr>
              <a:spLocks/>
            </p:cNvSpPr>
            <p:nvPr/>
          </p:nvSpPr>
          <p:spPr bwMode="auto">
            <a:xfrm>
              <a:off x="759" y="732"/>
              <a:ext cx="1894" cy="1369"/>
            </a:xfrm>
            <a:custGeom>
              <a:avLst/>
              <a:gdLst>
                <a:gd name="T0" fmla="*/ 10211 w 1078"/>
                <a:gd name="T1" fmla="*/ 3633 h 791"/>
                <a:gd name="T2" fmla="*/ 10053 w 1078"/>
                <a:gd name="T3" fmla="*/ 3354 h 791"/>
                <a:gd name="T4" fmla="*/ 9786 w 1078"/>
                <a:gd name="T5" fmla="*/ 3131 h 791"/>
                <a:gd name="T6" fmla="*/ 9823 w 1078"/>
                <a:gd name="T7" fmla="*/ 2980 h 791"/>
                <a:gd name="T8" fmla="*/ 9844 w 1078"/>
                <a:gd name="T9" fmla="*/ 2816 h 791"/>
                <a:gd name="T10" fmla="*/ 9786 w 1078"/>
                <a:gd name="T11" fmla="*/ 2432 h 791"/>
                <a:gd name="T12" fmla="*/ 9192 w 1078"/>
                <a:gd name="T13" fmla="*/ 1743 h 791"/>
                <a:gd name="T14" fmla="*/ 8135 w 1078"/>
                <a:gd name="T15" fmla="*/ 1353 h 791"/>
                <a:gd name="T16" fmla="*/ 7442 w 1078"/>
                <a:gd name="T17" fmla="*/ 737 h 791"/>
                <a:gd name="T18" fmla="*/ 6483 w 1078"/>
                <a:gd name="T19" fmla="*/ 151 h 791"/>
                <a:gd name="T20" fmla="*/ 5109 w 1078"/>
                <a:gd name="T21" fmla="*/ 0 h 791"/>
                <a:gd name="T22" fmla="*/ 4069 w 1078"/>
                <a:gd name="T23" fmla="*/ 218 h 791"/>
                <a:gd name="T24" fmla="*/ 3287 w 1078"/>
                <a:gd name="T25" fmla="*/ 665 h 791"/>
                <a:gd name="T26" fmla="*/ 2859 w 1078"/>
                <a:gd name="T27" fmla="*/ 1057 h 791"/>
                <a:gd name="T28" fmla="*/ 2642 w 1078"/>
                <a:gd name="T29" fmla="*/ 1049 h 791"/>
                <a:gd name="T30" fmla="*/ 2430 w 1078"/>
                <a:gd name="T31" fmla="*/ 1057 h 791"/>
                <a:gd name="T32" fmla="*/ 1395 w 1078"/>
                <a:gd name="T33" fmla="*/ 1255 h 791"/>
                <a:gd name="T34" fmla="*/ 343 w 1078"/>
                <a:gd name="T35" fmla="*/ 1918 h 791"/>
                <a:gd name="T36" fmla="*/ 0 w 1078"/>
                <a:gd name="T37" fmla="*/ 2837 h 791"/>
                <a:gd name="T38" fmla="*/ 172 w 1078"/>
                <a:gd name="T39" fmla="*/ 3340 h 791"/>
                <a:gd name="T40" fmla="*/ 592 w 1078"/>
                <a:gd name="T41" fmla="*/ 3759 h 791"/>
                <a:gd name="T42" fmla="*/ 868 w 1078"/>
                <a:gd name="T43" fmla="*/ 4074 h 791"/>
                <a:gd name="T44" fmla="*/ 566 w 1078"/>
                <a:gd name="T45" fmla="*/ 4406 h 791"/>
                <a:gd name="T46" fmla="*/ 437 w 1078"/>
                <a:gd name="T47" fmla="*/ 4775 h 791"/>
                <a:gd name="T48" fmla="*/ 629 w 1078"/>
                <a:gd name="T49" fmla="*/ 5365 h 791"/>
                <a:gd name="T50" fmla="*/ 1362 w 1078"/>
                <a:gd name="T51" fmla="*/ 5845 h 791"/>
                <a:gd name="T52" fmla="*/ 2451 w 1078"/>
                <a:gd name="T53" fmla="*/ 5980 h 791"/>
                <a:gd name="T54" fmla="*/ 2488 w 1078"/>
                <a:gd name="T55" fmla="*/ 5968 h 791"/>
                <a:gd name="T56" fmla="*/ 2528 w 1078"/>
                <a:gd name="T57" fmla="*/ 5968 h 791"/>
                <a:gd name="T58" fmla="*/ 2565 w 1078"/>
                <a:gd name="T59" fmla="*/ 5980 h 791"/>
                <a:gd name="T60" fmla="*/ 2556 w 1078"/>
                <a:gd name="T61" fmla="*/ 6014 h 791"/>
                <a:gd name="T62" fmla="*/ 2565 w 1078"/>
                <a:gd name="T63" fmla="*/ 6051 h 791"/>
                <a:gd name="T64" fmla="*/ 2736 w 1078"/>
                <a:gd name="T65" fmla="*/ 6497 h 791"/>
                <a:gd name="T66" fmla="*/ 3449 w 1078"/>
                <a:gd name="T67" fmla="*/ 6952 h 791"/>
                <a:gd name="T68" fmla="*/ 4491 w 1078"/>
                <a:gd name="T69" fmla="*/ 7087 h 791"/>
                <a:gd name="T70" fmla="*/ 5223 w 1078"/>
                <a:gd name="T71" fmla="*/ 6925 h 791"/>
                <a:gd name="T72" fmla="*/ 5803 w 1078"/>
                <a:gd name="T73" fmla="*/ 6613 h 791"/>
                <a:gd name="T74" fmla="*/ 6177 w 1078"/>
                <a:gd name="T75" fmla="*/ 6383 h 791"/>
                <a:gd name="T76" fmla="*/ 6569 w 1078"/>
                <a:gd name="T77" fmla="*/ 6457 h 791"/>
                <a:gd name="T78" fmla="*/ 7001 w 1078"/>
                <a:gd name="T79" fmla="*/ 6485 h 791"/>
                <a:gd name="T80" fmla="*/ 7859 w 1078"/>
                <a:gd name="T81" fmla="*/ 6334 h 791"/>
                <a:gd name="T82" fmla="*/ 8625 w 1078"/>
                <a:gd name="T83" fmla="*/ 5858 h 791"/>
                <a:gd name="T84" fmla="*/ 8878 w 1078"/>
                <a:gd name="T85" fmla="*/ 5185 h 791"/>
                <a:gd name="T86" fmla="*/ 8871 w 1078"/>
                <a:gd name="T87" fmla="*/ 5144 h 791"/>
                <a:gd name="T88" fmla="*/ 8871 w 1078"/>
                <a:gd name="T89" fmla="*/ 5107 h 791"/>
                <a:gd name="T90" fmla="*/ 9177 w 1078"/>
                <a:gd name="T91" fmla="*/ 5009 h 791"/>
                <a:gd name="T92" fmla="*/ 9897 w 1078"/>
                <a:gd name="T93" fmla="*/ 4604 h 791"/>
                <a:gd name="T94" fmla="*/ 10245 w 1078"/>
                <a:gd name="T95" fmla="*/ 403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78"/>
                <a:gd name="T145" fmla="*/ 0 h 791"/>
                <a:gd name="T146" fmla="*/ 1078 w 1078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78" h="791">
                  <a:moveTo>
                    <a:pt x="1077" y="428"/>
                  </a:moveTo>
                  <a:lnTo>
                    <a:pt x="1075" y="416"/>
                  </a:lnTo>
                  <a:lnTo>
                    <a:pt x="1072" y="405"/>
                  </a:lnTo>
                  <a:lnTo>
                    <a:pt x="1068" y="395"/>
                  </a:lnTo>
                  <a:lnTo>
                    <a:pt x="1062" y="384"/>
                  </a:lnTo>
                  <a:lnTo>
                    <a:pt x="1055" y="374"/>
                  </a:lnTo>
                  <a:lnTo>
                    <a:pt x="1046" y="366"/>
                  </a:lnTo>
                  <a:lnTo>
                    <a:pt x="1037" y="357"/>
                  </a:lnTo>
                  <a:lnTo>
                    <a:pt x="1027" y="349"/>
                  </a:lnTo>
                  <a:lnTo>
                    <a:pt x="1029" y="344"/>
                  </a:lnTo>
                  <a:lnTo>
                    <a:pt x="1030" y="337"/>
                  </a:lnTo>
                  <a:lnTo>
                    <a:pt x="1031" y="332"/>
                  </a:lnTo>
                  <a:lnTo>
                    <a:pt x="1032" y="325"/>
                  </a:lnTo>
                  <a:lnTo>
                    <a:pt x="1033" y="320"/>
                  </a:lnTo>
                  <a:lnTo>
                    <a:pt x="1033" y="314"/>
                  </a:lnTo>
                  <a:lnTo>
                    <a:pt x="1033" y="307"/>
                  </a:lnTo>
                  <a:lnTo>
                    <a:pt x="1033" y="302"/>
                  </a:lnTo>
                  <a:lnTo>
                    <a:pt x="1027" y="271"/>
                  </a:lnTo>
                  <a:lnTo>
                    <a:pt x="1012" y="242"/>
                  </a:lnTo>
                  <a:lnTo>
                    <a:pt x="992" y="217"/>
                  </a:lnTo>
                  <a:lnTo>
                    <a:pt x="965" y="194"/>
                  </a:lnTo>
                  <a:lnTo>
                    <a:pt x="932" y="176"/>
                  </a:lnTo>
                  <a:lnTo>
                    <a:pt x="895" y="161"/>
                  </a:lnTo>
                  <a:lnTo>
                    <a:pt x="854" y="151"/>
                  </a:lnTo>
                  <a:lnTo>
                    <a:pt x="811" y="146"/>
                  </a:lnTo>
                  <a:lnTo>
                    <a:pt x="801" y="113"/>
                  </a:lnTo>
                  <a:lnTo>
                    <a:pt x="781" y="82"/>
                  </a:lnTo>
                  <a:lnTo>
                    <a:pt x="754" y="56"/>
                  </a:lnTo>
                  <a:lnTo>
                    <a:pt x="720" y="34"/>
                  </a:lnTo>
                  <a:lnTo>
                    <a:pt x="680" y="17"/>
                  </a:lnTo>
                  <a:lnTo>
                    <a:pt x="636" y="5"/>
                  </a:lnTo>
                  <a:lnTo>
                    <a:pt x="587" y="0"/>
                  </a:lnTo>
                  <a:lnTo>
                    <a:pt x="536" y="0"/>
                  </a:lnTo>
                  <a:lnTo>
                    <a:pt x="498" y="5"/>
                  </a:lnTo>
                  <a:lnTo>
                    <a:pt x="461" y="14"/>
                  </a:lnTo>
                  <a:lnTo>
                    <a:pt x="427" y="24"/>
                  </a:lnTo>
                  <a:lnTo>
                    <a:pt x="397" y="39"/>
                  </a:lnTo>
                  <a:lnTo>
                    <a:pt x="369" y="56"/>
                  </a:lnTo>
                  <a:lnTo>
                    <a:pt x="345" y="74"/>
                  </a:lnTo>
                  <a:lnTo>
                    <a:pt x="324" y="95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3" y="117"/>
                  </a:lnTo>
                  <a:lnTo>
                    <a:pt x="285" y="117"/>
                  </a:lnTo>
                  <a:lnTo>
                    <a:pt x="277" y="117"/>
                  </a:lnTo>
                  <a:lnTo>
                    <a:pt x="270" y="117"/>
                  </a:lnTo>
                  <a:lnTo>
                    <a:pt x="263" y="117"/>
                  </a:lnTo>
                  <a:lnTo>
                    <a:pt x="255" y="118"/>
                  </a:lnTo>
                  <a:lnTo>
                    <a:pt x="248" y="118"/>
                  </a:lnTo>
                  <a:lnTo>
                    <a:pt x="195" y="126"/>
                  </a:lnTo>
                  <a:lnTo>
                    <a:pt x="146" y="140"/>
                  </a:lnTo>
                  <a:lnTo>
                    <a:pt x="104" y="160"/>
                  </a:lnTo>
                  <a:lnTo>
                    <a:pt x="66" y="184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2" y="279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4"/>
                  </a:lnTo>
                  <a:lnTo>
                    <a:pt x="18" y="372"/>
                  </a:lnTo>
                  <a:lnTo>
                    <a:pt x="31" y="389"/>
                  </a:lnTo>
                  <a:lnTo>
                    <a:pt x="45" y="405"/>
                  </a:lnTo>
                  <a:lnTo>
                    <a:pt x="62" y="419"/>
                  </a:lnTo>
                  <a:lnTo>
                    <a:pt x="82" y="432"/>
                  </a:lnTo>
                  <a:lnTo>
                    <a:pt x="104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8" y="478"/>
                  </a:lnTo>
                  <a:lnTo>
                    <a:pt x="59" y="491"/>
                  </a:lnTo>
                  <a:lnTo>
                    <a:pt x="53" y="504"/>
                  </a:lnTo>
                  <a:lnTo>
                    <a:pt x="48" y="518"/>
                  </a:lnTo>
                  <a:lnTo>
                    <a:pt x="46" y="532"/>
                  </a:lnTo>
                  <a:lnTo>
                    <a:pt x="46" y="547"/>
                  </a:lnTo>
                  <a:lnTo>
                    <a:pt x="53" y="573"/>
                  </a:lnTo>
                  <a:lnTo>
                    <a:pt x="66" y="598"/>
                  </a:lnTo>
                  <a:lnTo>
                    <a:pt x="86" y="619"/>
                  </a:lnTo>
                  <a:lnTo>
                    <a:pt x="112" y="637"/>
                  </a:lnTo>
                  <a:lnTo>
                    <a:pt x="143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7" y="666"/>
                  </a:lnTo>
                  <a:lnTo>
                    <a:pt x="258" y="665"/>
                  </a:lnTo>
                  <a:lnTo>
                    <a:pt x="260" y="665"/>
                  </a:lnTo>
                  <a:lnTo>
                    <a:pt x="261" y="665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9" y="663"/>
                  </a:lnTo>
                  <a:lnTo>
                    <a:pt x="269" y="666"/>
                  </a:lnTo>
                  <a:lnTo>
                    <a:pt x="268" y="667"/>
                  </a:lnTo>
                  <a:lnTo>
                    <a:pt x="268" y="668"/>
                  </a:lnTo>
                  <a:lnTo>
                    <a:pt x="268" y="670"/>
                  </a:lnTo>
                  <a:lnTo>
                    <a:pt x="268" y="671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5"/>
                  </a:lnTo>
                  <a:lnTo>
                    <a:pt x="274" y="701"/>
                  </a:lnTo>
                  <a:lnTo>
                    <a:pt x="287" y="724"/>
                  </a:lnTo>
                  <a:lnTo>
                    <a:pt x="307" y="745"/>
                  </a:lnTo>
                  <a:lnTo>
                    <a:pt x="332" y="762"/>
                  </a:lnTo>
                  <a:lnTo>
                    <a:pt x="362" y="775"/>
                  </a:lnTo>
                  <a:lnTo>
                    <a:pt x="395" y="785"/>
                  </a:lnTo>
                  <a:lnTo>
                    <a:pt x="432" y="790"/>
                  </a:lnTo>
                  <a:lnTo>
                    <a:pt x="471" y="790"/>
                  </a:lnTo>
                  <a:lnTo>
                    <a:pt x="498" y="785"/>
                  </a:lnTo>
                  <a:lnTo>
                    <a:pt x="524" y="780"/>
                  </a:lnTo>
                  <a:lnTo>
                    <a:pt x="548" y="772"/>
                  </a:lnTo>
                  <a:lnTo>
                    <a:pt x="571" y="762"/>
                  </a:lnTo>
                  <a:lnTo>
                    <a:pt x="590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6"/>
                  </a:lnTo>
                  <a:lnTo>
                    <a:pt x="648" y="711"/>
                  </a:lnTo>
                  <a:lnTo>
                    <a:pt x="662" y="715"/>
                  </a:lnTo>
                  <a:lnTo>
                    <a:pt x="675" y="718"/>
                  </a:lnTo>
                  <a:lnTo>
                    <a:pt x="689" y="720"/>
                  </a:lnTo>
                  <a:lnTo>
                    <a:pt x="704" y="722"/>
                  </a:lnTo>
                  <a:lnTo>
                    <a:pt x="719" y="723"/>
                  </a:lnTo>
                  <a:lnTo>
                    <a:pt x="735" y="723"/>
                  </a:lnTo>
                  <a:lnTo>
                    <a:pt x="750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6" y="692"/>
                  </a:lnTo>
                  <a:lnTo>
                    <a:pt x="883" y="673"/>
                  </a:lnTo>
                  <a:lnTo>
                    <a:pt x="905" y="653"/>
                  </a:lnTo>
                  <a:lnTo>
                    <a:pt x="921" y="629"/>
                  </a:lnTo>
                  <a:lnTo>
                    <a:pt x="930" y="604"/>
                  </a:lnTo>
                  <a:lnTo>
                    <a:pt x="932" y="578"/>
                  </a:lnTo>
                  <a:lnTo>
                    <a:pt x="932" y="577"/>
                  </a:lnTo>
                  <a:lnTo>
                    <a:pt x="931" y="574"/>
                  </a:lnTo>
                  <a:lnTo>
                    <a:pt x="931" y="573"/>
                  </a:lnTo>
                  <a:lnTo>
                    <a:pt x="931" y="572"/>
                  </a:lnTo>
                  <a:lnTo>
                    <a:pt x="931" y="571"/>
                  </a:lnTo>
                  <a:lnTo>
                    <a:pt x="931" y="569"/>
                  </a:lnTo>
                  <a:lnTo>
                    <a:pt x="930" y="568"/>
                  </a:lnTo>
                  <a:lnTo>
                    <a:pt x="930" y="567"/>
                  </a:lnTo>
                  <a:lnTo>
                    <a:pt x="963" y="558"/>
                  </a:lnTo>
                  <a:lnTo>
                    <a:pt x="991" y="546"/>
                  </a:lnTo>
                  <a:lnTo>
                    <a:pt x="1017" y="531"/>
                  </a:lnTo>
                  <a:lnTo>
                    <a:pt x="1039" y="513"/>
                  </a:lnTo>
                  <a:lnTo>
                    <a:pt x="1056" y="495"/>
                  </a:lnTo>
                  <a:lnTo>
                    <a:pt x="1069" y="473"/>
                  </a:lnTo>
                  <a:lnTo>
                    <a:pt x="1075" y="450"/>
                  </a:lnTo>
                  <a:lnTo>
                    <a:pt x="1077" y="428"/>
                  </a:lnTo>
                </a:path>
              </a:pathLst>
            </a:custGeom>
            <a:solidFill>
              <a:srgbClr val="DDDDDD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52" name="Line 276"/>
          <p:cNvSpPr>
            <a:spLocks noChangeShapeType="1"/>
          </p:cNvSpPr>
          <p:nvPr/>
        </p:nvSpPr>
        <p:spPr bwMode="auto">
          <a:xfrm flipV="1">
            <a:off x="6659563" y="3200400"/>
            <a:ext cx="655637" cy="127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53" name="Text Box 277"/>
          <p:cNvSpPr txBox="1">
            <a:spLocks noChangeArrowheads="1"/>
          </p:cNvSpPr>
          <p:nvPr/>
        </p:nvSpPr>
        <p:spPr bwMode="auto">
          <a:xfrm>
            <a:off x="7620000" y="3276600"/>
            <a:ext cx="815975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Site #2 (IPv6)</a:t>
            </a:r>
          </a:p>
        </p:txBody>
      </p:sp>
      <p:sp>
        <p:nvSpPr>
          <p:cNvPr id="4154" name="Text Box 278"/>
          <p:cNvSpPr txBox="1">
            <a:spLocks noChangeArrowheads="1"/>
          </p:cNvSpPr>
          <p:nvPr/>
        </p:nvSpPr>
        <p:spPr bwMode="auto">
          <a:xfrm>
            <a:off x="8108950" y="2590800"/>
            <a:ext cx="1035050" cy="28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800" b="1">
                <a:solidFill>
                  <a:schemeClr val="tx1"/>
                </a:solidFill>
              </a:rPr>
              <a:t>2005:0:11::/64</a:t>
            </a:r>
          </a:p>
        </p:txBody>
      </p:sp>
      <p:grpSp>
        <p:nvGrpSpPr>
          <p:cNvPr id="4155" name="Group 235"/>
          <p:cNvGrpSpPr>
            <a:grpSpLocks/>
          </p:cNvGrpSpPr>
          <p:nvPr/>
        </p:nvGrpSpPr>
        <p:grpSpPr bwMode="auto">
          <a:xfrm>
            <a:off x="4714875" y="2636838"/>
            <a:ext cx="1944688" cy="1079500"/>
            <a:chOff x="755" y="732"/>
            <a:chExt cx="1898" cy="1412"/>
          </a:xfrm>
        </p:grpSpPr>
        <p:sp>
          <p:nvSpPr>
            <p:cNvPr id="4222" name="Freeform 236"/>
            <p:cNvSpPr>
              <a:spLocks/>
            </p:cNvSpPr>
            <p:nvPr/>
          </p:nvSpPr>
          <p:spPr bwMode="auto">
            <a:xfrm>
              <a:off x="755" y="774"/>
              <a:ext cx="1898" cy="1370"/>
            </a:xfrm>
            <a:custGeom>
              <a:avLst/>
              <a:gdLst>
                <a:gd name="T0" fmla="*/ 10235 w 1080"/>
                <a:gd name="T1" fmla="*/ 3654 h 791"/>
                <a:gd name="T2" fmla="*/ 10075 w 1080"/>
                <a:gd name="T3" fmla="*/ 3372 h 791"/>
                <a:gd name="T4" fmla="*/ 9812 w 1080"/>
                <a:gd name="T5" fmla="*/ 3138 h 791"/>
                <a:gd name="T6" fmla="*/ 9852 w 1080"/>
                <a:gd name="T7" fmla="*/ 2988 h 791"/>
                <a:gd name="T8" fmla="*/ 9873 w 1080"/>
                <a:gd name="T9" fmla="*/ 2837 h 791"/>
                <a:gd name="T10" fmla="*/ 9796 w 1080"/>
                <a:gd name="T11" fmla="*/ 2435 h 791"/>
                <a:gd name="T12" fmla="*/ 9207 w 1080"/>
                <a:gd name="T13" fmla="*/ 1755 h 791"/>
                <a:gd name="T14" fmla="*/ 8163 w 1080"/>
                <a:gd name="T15" fmla="*/ 1368 h 791"/>
                <a:gd name="T16" fmla="*/ 7467 w 1080"/>
                <a:gd name="T17" fmla="*/ 746 h 791"/>
                <a:gd name="T18" fmla="*/ 6508 w 1080"/>
                <a:gd name="T19" fmla="*/ 151 h 791"/>
                <a:gd name="T20" fmla="*/ 5112 w 1080"/>
                <a:gd name="T21" fmla="*/ 9 h 791"/>
                <a:gd name="T22" fmla="*/ 4093 w 1080"/>
                <a:gd name="T23" fmla="*/ 218 h 791"/>
                <a:gd name="T24" fmla="*/ 3290 w 1080"/>
                <a:gd name="T25" fmla="*/ 667 h 791"/>
                <a:gd name="T26" fmla="*/ 2859 w 1080"/>
                <a:gd name="T27" fmla="*/ 1058 h 791"/>
                <a:gd name="T28" fmla="*/ 2659 w 1080"/>
                <a:gd name="T29" fmla="*/ 1057 h 791"/>
                <a:gd name="T30" fmla="*/ 2443 w 1080"/>
                <a:gd name="T31" fmla="*/ 1058 h 791"/>
                <a:gd name="T32" fmla="*/ 1399 w 1080"/>
                <a:gd name="T33" fmla="*/ 1270 h 791"/>
                <a:gd name="T34" fmla="*/ 343 w 1080"/>
                <a:gd name="T35" fmla="*/ 1929 h 791"/>
                <a:gd name="T36" fmla="*/ 0 w 1080"/>
                <a:gd name="T37" fmla="*/ 2840 h 791"/>
                <a:gd name="T38" fmla="*/ 179 w 1080"/>
                <a:gd name="T39" fmla="*/ 3344 h 791"/>
                <a:gd name="T40" fmla="*/ 608 w 1080"/>
                <a:gd name="T41" fmla="*/ 3771 h 791"/>
                <a:gd name="T42" fmla="*/ 868 w 1080"/>
                <a:gd name="T43" fmla="*/ 4082 h 791"/>
                <a:gd name="T44" fmla="*/ 571 w 1080"/>
                <a:gd name="T45" fmla="*/ 4415 h 791"/>
                <a:gd name="T46" fmla="*/ 439 w 1080"/>
                <a:gd name="T47" fmla="*/ 4796 h 791"/>
                <a:gd name="T48" fmla="*/ 640 w 1080"/>
                <a:gd name="T49" fmla="*/ 5381 h 791"/>
                <a:gd name="T50" fmla="*/ 1374 w 1080"/>
                <a:gd name="T51" fmla="*/ 5861 h 791"/>
                <a:gd name="T52" fmla="*/ 2459 w 1080"/>
                <a:gd name="T53" fmla="*/ 5996 h 791"/>
                <a:gd name="T54" fmla="*/ 2496 w 1080"/>
                <a:gd name="T55" fmla="*/ 5984 h 791"/>
                <a:gd name="T56" fmla="*/ 2545 w 1080"/>
                <a:gd name="T57" fmla="*/ 5984 h 791"/>
                <a:gd name="T58" fmla="*/ 2566 w 1080"/>
                <a:gd name="T59" fmla="*/ 5996 h 791"/>
                <a:gd name="T60" fmla="*/ 2566 w 1080"/>
                <a:gd name="T61" fmla="*/ 6027 h 791"/>
                <a:gd name="T62" fmla="*/ 2566 w 1080"/>
                <a:gd name="T63" fmla="*/ 6062 h 791"/>
                <a:gd name="T64" fmla="*/ 2757 w 1080"/>
                <a:gd name="T65" fmla="*/ 6524 h 791"/>
                <a:gd name="T66" fmla="*/ 3453 w 1080"/>
                <a:gd name="T67" fmla="*/ 6983 h 791"/>
                <a:gd name="T68" fmla="*/ 4501 w 1080"/>
                <a:gd name="T69" fmla="*/ 7106 h 791"/>
                <a:gd name="T70" fmla="*/ 5239 w 1080"/>
                <a:gd name="T71" fmla="*/ 6947 h 791"/>
                <a:gd name="T72" fmla="*/ 5806 w 1080"/>
                <a:gd name="T73" fmla="*/ 6630 h 791"/>
                <a:gd name="T74" fmla="*/ 6193 w 1080"/>
                <a:gd name="T75" fmla="*/ 6396 h 791"/>
                <a:gd name="T76" fmla="*/ 6589 w 1080"/>
                <a:gd name="T77" fmla="*/ 6488 h 791"/>
                <a:gd name="T78" fmla="*/ 7014 w 1080"/>
                <a:gd name="T79" fmla="*/ 6504 h 791"/>
                <a:gd name="T80" fmla="*/ 7870 w 1080"/>
                <a:gd name="T81" fmla="*/ 6353 h 791"/>
                <a:gd name="T82" fmla="*/ 8641 w 1080"/>
                <a:gd name="T83" fmla="*/ 5877 h 791"/>
                <a:gd name="T84" fmla="*/ 8901 w 1080"/>
                <a:gd name="T85" fmla="*/ 5201 h 791"/>
                <a:gd name="T86" fmla="*/ 8901 w 1080"/>
                <a:gd name="T87" fmla="*/ 5154 h 791"/>
                <a:gd name="T88" fmla="*/ 8892 w 1080"/>
                <a:gd name="T89" fmla="*/ 5127 h 791"/>
                <a:gd name="T90" fmla="*/ 9186 w 1080"/>
                <a:gd name="T91" fmla="*/ 5019 h 791"/>
                <a:gd name="T92" fmla="*/ 9924 w 1080"/>
                <a:gd name="T93" fmla="*/ 4635 h 791"/>
                <a:gd name="T94" fmla="*/ 10276 w 1080"/>
                <a:gd name="T95" fmla="*/ 406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0"/>
                <a:gd name="T145" fmla="*/ 0 h 791"/>
                <a:gd name="T146" fmla="*/ 1080 w 1080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0" h="791">
                  <a:moveTo>
                    <a:pt x="1079" y="428"/>
                  </a:moveTo>
                  <a:lnTo>
                    <a:pt x="1076" y="417"/>
                  </a:lnTo>
                  <a:lnTo>
                    <a:pt x="1073" y="406"/>
                  </a:lnTo>
                  <a:lnTo>
                    <a:pt x="1069" y="395"/>
                  </a:lnTo>
                  <a:lnTo>
                    <a:pt x="1063" y="385"/>
                  </a:lnTo>
                  <a:lnTo>
                    <a:pt x="1056" y="375"/>
                  </a:lnTo>
                  <a:lnTo>
                    <a:pt x="1048" y="366"/>
                  </a:lnTo>
                  <a:lnTo>
                    <a:pt x="1038" y="358"/>
                  </a:lnTo>
                  <a:lnTo>
                    <a:pt x="1029" y="349"/>
                  </a:lnTo>
                  <a:lnTo>
                    <a:pt x="1030" y="344"/>
                  </a:lnTo>
                  <a:lnTo>
                    <a:pt x="1032" y="339"/>
                  </a:lnTo>
                  <a:lnTo>
                    <a:pt x="1033" y="332"/>
                  </a:lnTo>
                  <a:lnTo>
                    <a:pt x="1034" y="327"/>
                  </a:lnTo>
                  <a:lnTo>
                    <a:pt x="1034" y="320"/>
                  </a:lnTo>
                  <a:lnTo>
                    <a:pt x="1035" y="315"/>
                  </a:lnTo>
                  <a:lnTo>
                    <a:pt x="1035" y="308"/>
                  </a:lnTo>
                  <a:lnTo>
                    <a:pt x="1034" y="302"/>
                  </a:lnTo>
                  <a:lnTo>
                    <a:pt x="1027" y="271"/>
                  </a:lnTo>
                  <a:lnTo>
                    <a:pt x="1013" y="243"/>
                  </a:lnTo>
                  <a:lnTo>
                    <a:pt x="993" y="217"/>
                  </a:lnTo>
                  <a:lnTo>
                    <a:pt x="965" y="195"/>
                  </a:lnTo>
                  <a:lnTo>
                    <a:pt x="934" y="176"/>
                  </a:lnTo>
                  <a:lnTo>
                    <a:pt x="896" y="161"/>
                  </a:lnTo>
                  <a:lnTo>
                    <a:pt x="856" y="152"/>
                  </a:lnTo>
                  <a:lnTo>
                    <a:pt x="812" y="146"/>
                  </a:lnTo>
                  <a:lnTo>
                    <a:pt x="801" y="113"/>
                  </a:lnTo>
                  <a:lnTo>
                    <a:pt x="783" y="83"/>
                  </a:lnTo>
                  <a:lnTo>
                    <a:pt x="756" y="56"/>
                  </a:lnTo>
                  <a:lnTo>
                    <a:pt x="721" y="34"/>
                  </a:lnTo>
                  <a:lnTo>
                    <a:pt x="682" y="17"/>
                  </a:lnTo>
                  <a:lnTo>
                    <a:pt x="636" y="5"/>
                  </a:lnTo>
                  <a:lnTo>
                    <a:pt x="588" y="0"/>
                  </a:lnTo>
                  <a:lnTo>
                    <a:pt x="536" y="1"/>
                  </a:lnTo>
                  <a:lnTo>
                    <a:pt x="498" y="5"/>
                  </a:lnTo>
                  <a:lnTo>
                    <a:pt x="462" y="14"/>
                  </a:lnTo>
                  <a:lnTo>
                    <a:pt x="429" y="24"/>
                  </a:lnTo>
                  <a:lnTo>
                    <a:pt x="397" y="39"/>
                  </a:lnTo>
                  <a:lnTo>
                    <a:pt x="370" y="56"/>
                  </a:lnTo>
                  <a:lnTo>
                    <a:pt x="345" y="74"/>
                  </a:lnTo>
                  <a:lnTo>
                    <a:pt x="324" y="96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4" y="118"/>
                  </a:lnTo>
                  <a:lnTo>
                    <a:pt x="286" y="117"/>
                  </a:lnTo>
                  <a:lnTo>
                    <a:pt x="279" y="117"/>
                  </a:lnTo>
                  <a:lnTo>
                    <a:pt x="271" y="117"/>
                  </a:lnTo>
                  <a:lnTo>
                    <a:pt x="264" y="118"/>
                  </a:lnTo>
                  <a:lnTo>
                    <a:pt x="256" y="118"/>
                  </a:lnTo>
                  <a:lnTo>
                    <a:pt x="248" y="118"/>
                  </a:lnTo>
                  <a:lnTo>
                    <a:pt x="196" y="127"/>
                  </a:lnTo>
                  <a:lnTo>
                    <a:pt x="147" y="141"/>
                  </a:lnTo>
                  <a:lnTo>
                    <a:pt x="104" y="160"/>
                  </a:lnTo>
                  <a:lnTo>
                    <a:pt x="67" y="185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3" y="280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5"/>
                  </a:lnTo>
                  <a:lnTo>
                    <a:pt x="19" y="372"/>
                  </a:lnTo>
                  <a:lnTo>
                    <a:pt x="31" y="390"/>
                  </a:lnTo>
                  <a:lnTo>
                    <a:pt x="46" y="405"/>
                  </a:lnTo>
                  <a:lnTo>
                    <a:pt x="64" y="419"/>
                  </a:lnTo>
                  <a:lnTo>
                    <a:pt x="83" y="432"/>
                  </a:lnTo>
                  <a:lnTo>
                    <a:pt x="105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9" y="478"/>
                  </a:lnTo>
                  <a:lnTo>
                    <a:pt x="60" y="491"/>
                  </a:lnTo>
                  <a:lnTo>
                    <a:pt x="54" y="505"/>
                  </a:lnTo>
                  <a:lnTo>
                    <a:pt x="49" y="518"/>
                  </a:lnTo>
                  <a:lnTo>
                    <a:pt x="46" y="533"/>
                  </a:lnTo>
                  <a:lnTo>
                    <a:pt x="47" y="547"/>
                  </a:lnTo>
                  <a:lnTo>
                    <a:pt x="53" y="574"/>
                  </a:lnTo>
                  <a:lnTo>
                    <a:pt x="67" y="598"/>
                  </a:lnTo>
                  <a:lnTo>
                    <a:pt x="88" y="620"/>
                  </a:lnTo>
                  <a:lnTo>
                    <a:pt x="114" y="637"/>
                  </a:lnTo>
                  <a:lnTo>
                    <a:pt x="144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8" y="666"/>
                  </a:lnTo>
                  <a:lnTo>
                    <a:pt x="259" y="666"/>
                  </a:lnTo>
                  <a:lnTo>
                    <a:pt x="260" y="666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8" y="665"/>
                  </a:lnTo>
                  <a:lnTo>
                    <a:pt x="269" y="665"/>
                  </a:lnTo>
                  <a:lnTo>
                    <a:pt x="269" y="666"/>
                  </a:lnTo>
                  <a:lnTo>
                    <a:pt x="269" y="667"/>
                  </a:lnTo>
                  <a:lnTo>
                    <a:pt x="269" y="669"/>
                  </a:lnTo>
                  <a:lnTo>
                    <a:pt x="269" y="670"/>
                  </a:lnTo>
                  <a:lnTo>
                    <a:pt x="269" y="672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6"/>
                  </a:lnTo>
                  <a:lnTo>
                    <a:pt x="275" y="701"/>
                  </a:lnTo>
                  <a:lnTo>
                    <a:pt x="289" y="725"/>
                  </a:lnTo>
                  <a:lnTo>
                    <a:pt x="308" y="745"/>
                  </a:lnTo>
                  <a:lnTo>
                    <a:pt x="333" y="762"/>
                  </a:lnTo>
                  <a:lnTo>
                    <a:pt x="362" y="776"/>
                  </a:lnTo>
                  <a:lnTo>
                    <a:pt x="396" y="785"/>
                  </a:lnTo>
                  <a:lnTo>
                    <a:pt x="433" y="790"/>
                  </a:lnTo>
                  <a:lnTo>
                    <a:pt x="472" y="790"/>
                  </a:lnTo>
                  <a:lnTo>
                    <a:pt x="499" y="786"/>
                  </a:lnTo>
                  <a:lnTo>
                    <a:pt x="524" y="780"/>
                  </a:lnTo>
                  <a:lnTo>
                    <a:pt x="549" y="772"/>
                  </a:lnTo>
                  <a:lnTo>
                    <a:pt x="571" y="762"/>
                  </a:lnTo>
                  <a:lnTo>
                    <a:pt x="592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7"/>
                  </a:lnTo>
                  <a:lnTo>
                    <a:pt x="649" y="711"/>
                  </a:lnTo>
                  <a:lnTo>
                    <a:pt x="662" y="715"/>
                  </a:lnTo>
                  <a:lnTo>
                    <a:pt x="676" y="718"/>
                  </a:lnTo>
                  <a:lnTo>
                    <a:pt x="691" y="721"/>
                  </a:lnTo>
                  <a:lnTo>
                    <a:pt x="705" y="722"/>
                  </a:lnTo>
                  <a:lnTo>
                    <a:pt x="720" y="723"/>
                  </a:lnTo>
                  <a:lnTo>
                    <a:pt x="735" y="723"/>
                  </a:lnTo>
                  <a:lnTo>
                    <a:pt x="751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7" y="692"/>
                  </a:lnTo>
                  <a:lnTo>
                    <a:pt x="884" y="673"/>
                  </a:lnTo>
                  <a:lnTo>
                    <a:pt x="906" y="653"/>
                  </a:lnTo>
                  <a:lnTo>
                    <a:pt x="922" y="630"/>
                  </a:lnTo>
                  <a:lnTo>
                    <a:pt x="932" y="604"/>
                  </a:lnTo>
                  <a:lnTo>
                    <a:pt x="933" y="578"/>
                  </a:lnTo>
                  <a:lnTo>
                    <a:pt x="933" y="577"/>
                  </a:lnTo>
                  <a:lnTo>
                    <a:pt x="933" y="575"/>
                  </a:lnTo>
                  <a:lnTo>
                    <a:pt x="933" y="573"/>
                  </a:lnTo>
                  <a:lnTo>
                    <a:pt x="933" y="572"/>
                  </a:lnTo>
                  <a:lnTo>
                    <a:pt x="932" y="571"/>
                  </a:lnTo>
                  <a:lnTo>
                    <a:pt x="932" y="570"/>
                  </a:lnTo>
                  <a:lnTo>
                    <a:pt x="932" y="569"/>
                  </a:lnTo>
                  <a:lnTo>
                    <a:pt x="932" y="567"/>
                  </a:lnTo>
                  <a:lnTo>
                    <a:pt x="963" y="558"/>
                  </a:lnTo>
                  <a:lnTo>
                    <a:pt x="993" y="546"/>
                  </a:lnTo>
                  <a:lnTo>
                    <a:pt x="1019" y="532"/>
                  </a:lnTo>
                  <a:lnTo>
                    <a:pt x="1040" y="515"/>
                  </a:lnTo>
                  <a:lnTo>
                    <a:pt x="1058" y="495"/>
                  </a:lnTo>
                  <a:lnTo>
                    <a:pt x="1070" y="473"/>
                  </a:lnTo>
                  <a:lnTo>
                    <a:pt x="1077" y="452"/>
                  </a:lnTo>
                  <a:lnTo>
                    <a:pt x="1079" y="428"/>
                  </a:lnTo>
                </a:path>
              </a:pathLst>
            </a:custGeom>
            <a:solidFill>
              <a:srgbClr val="006699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23" name="Freeform 237"/>
            <p:cNvSpPr>
              <a:spLocks/>
            </p:cNvSpPr>
            <p:nvPr/>
          </p:nvSpPr>
          <p:spPr bwMode="auto">
            <a:xfrm>
              <a:off x="759" y="732"/>
              <a:ext cx="1894" cy="1369"/>
            </a:xfrm>
            <a:custGeom>
              <a:avLst/>
              <a:gdLst>
                <a:gd name="T0" fmla="*/ 10211 w 1078"/>
                <a:gd name="T1" fmla="*/ 3633 h 791"/>
                <a:gd name="T2" fmla="*/ 10053 w 1078"/>
                <a:gd name="T3" fmla="*/ 3354 h 791"/>
                <a:gd name="T4" fmla="*/ 9786 w 1078"/>
                <a:gd name="T5" fmla="*/ 3131 h 791"/>
                <a:gd name="T6" fmla="*/ 9823 w 1078"/>
                <a:gd name="T7" fmla="*/ 2980 h 791"/>
                <a:gd name="T8" fmla="*/ 9844 w 1078"/>
                <a:gd name="T9" fmla="*/ 2816 h 791"/>
                <a:gd name="T10" fmla="*/ 9786 w 1078"/>
                <a:gd name="T11" fmla="*/ 2432 h 791"/>
                <a:gd name="T12" fmla="*/ 9192 w 1078"/>
                <a:gd name="T13" fmla="*/ 1743 h 791"/>
                <a:gd name="T14" fmla="*/ 8135 w 1078"/>
                <a:gd name="T15" fmla="*/ 1353 h 791"/>
                <a:gd name="T16" fmla="*/ 7442 w 1078"/>
                <a:gd name="T17" fmla="*/ 737 h 791"/>
                <a:gd name="T18" fmla="*/ 6483 w 1078"/>
                <a:gd name="T19" fmla="*/ 151 h 791"/>
                <a:gd name="T20" fmla="*/ 5109 w 1078"/>
                <a:gd name="T21" fmla="*/ 0 h 791"/>
                <a:gd name="T22" fmla="*/ 4069 w 1078"/>
                <a:gd name="T23" fmla="*/ 218 h 791"/>
                <a:gd name="T24" fmla="*/ 3287 w 1078"/>
                <a:gd name="T25" fmla="*/ 665 h 791"/>
                <a:gd name="T26" fmla="*/ 2859 w 1078"/>
                <a:gd name="T27" fmla="*/ 1057 h 791"/>
                <a:gd name="T28" fmla="*/ 2642 w 1078"/>
                <a:gd name="T29" fmla="*/ 1049 h 791"/>
                <a:gd name="T30" fmla="*/ 2430 w 1078"/>
                <a:gd name="T31" fmla="*/ 1057 h 791"/>
                <a:gd name="T32" fmla="*/ 1395 w 1078"/>
                <a:gd name="T33" fmla="*/ 1255 h 791"/>
                <a:gd name="T34" fmla="*/ 343 w 1078"/>
                <a:gd name="T35" fmla="*/ 1918 h 791"/>
                <a:gd name="T36" fmla="*/ 0 w 1078"/>
                <a:gd name="T37" fmla="*/ 2837 h 791"/>
                <a:gd name="T38" fmla="*/ 172 w 1078"/>
                <a:gd name="T39" fmla="*/ 3340 h 791"/>
                <a:gd name="T40" fmla="*/ 592 w 1078"/>
                <a:gd name="T41" fmla="*/ 3759 h 791"/>
                <a:gd name="T42" fmla="*/ 868 w 1078"/>
                <a:gd name="T43" fmla="*/ 4074 h 791"/>
                <a:gd name="T44" fmla="*/ 566 w 1078"/>
                <a:gd name="T45" fmla="*/ 4406 h 791"/>
                <a:gd name="T46" fmla="*/ 437 w 1078"/>
                <a:gd name="T47" fmla="*/ 4775 h 791"/>
                <a:gd name="T48" fmla="*/ 629 w 1078"/>
                <a:gd name="T49" fmla="*/ 5365 h 791"/>
                <a:gd name="T50" fmla="*/ 1362 w 1078"/>
                <a:gd name="T51" fmla="*/ 5845 h 791"/>
                <a:gd name="T52" fmla="*/ 2451 w 1078"/>
                <a:gd name="T53" fmla="*/ 5980 h 791"/>
                <a:gd name="T54" fmla="*/ 2488 w 1078"/>
                <a:gd name="T55" fmla="*/ 5968 h 791"/>
                <a:gd name="T56" fmla="*/ 2528 w 1078"/>
                <a:gd name="T57" fmla="*/ 5968 h 791"/>
                <a:gd name="T58" fmla="*/ 2565 w 1078"/>
                <a:gd name="T59" fmla="*/ 5980 h 791"/>
                <a:gd name="T60" fmla="*/ 2556 w 1078"/>
                <a:gd name="T61" fmla="*/ 6014 h 791"/>
                <a:gd name="T62" fmla="*/ 2565 w 1078"/>
                <a:gd name="T63" fmla="*/ 6051 h 791"/>
                <a:gd name="T64" fmla="*/ 2736 w 1078"/>
                <a:gd name="T65" fmla="*/ 6497 h 791"/>
                <a:gd name="T66" fmla="*/ 3449 w 1078"/>
                <a:gd name="T67" fmla="*/ 6952 h 791"/>
                <a:gd name="T68" fmla="*/ 4491 w 1078"/>
                <a:gd name="T69" fmla="*/ 7087 h 791"/>
                <a:gd name="T70" fmla="*/ 5223 w 1078"/>
                <a:gd name="T71" fmla="*/ 6925 h 791"/>
                <a:gd name="T72" fmla="*/ 5803 w 1078"/>
                <a:gd name="T73" fmla="*/ 6613 h 791"/>
                <a:gd name="T74" fmla="*/ 6177 w 1078"/>
                <a:gd name="T75" fmla="*/ 6383 h 791"/>
                <a:gd name="T76" fmla="*/ 6569 w 1078"/>
                <a:gd name="T77" fmla="*/ 6457 h 791"/>
                <a:gd name="T78" fmla="*/ 7001 w 1078"/>
                <a:gd name="T79" fmla="*/ 6485 h 791"/>
                <a:gd name="T80" fmla="*/ 7859 w 1078"/>
                <a:gd name="T81" fmla="*/ 6334 h 791"/>
                <a:gd name="T82" fmla="*/ 8625 w 1078"/>
                <a:gd name="T83" fmla="*/ 5858 h 791"/>
                <a:gd name="T84" fmla="*/ 8878 w 1078"/>
                <a:gd name="T85" fmla="*/ 5185 h 791"/>
                <a:gd name="T86" fmla="*/ 8871 w 1078"/>
                <a:gd name="T87" fmla="*/ 5144 h 791"/>
                <a:gd name="T88" fmla="*/ 8871 w 1078"/>
                <a:gd name="T89" fmla="*/ 5107 h 791"/>
                <a:gd name="T90" fmla="*/ 9177 w 1078"/>
                <a:gd name="T91" fmla="*/ 5009 h 791"/>
                <a:gd name="T92" fmla="*/ 9897 w 1078"/>
                <a:gd name="T93" fmla="*/ 4604 h 791"/>
                <a:gd name="T94" fmla="*/ 10245 w 1078"/>
                <a:gd name="T95" fmla="*/ 4038 h 7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78"/>
                <a:gd name="T145" fmla="*/ 0 h 791"/>
                <a:gd name="T146" fmla="*/ 1078 w 1078"/>
                <a:gd name="T147" fmla="*/ 791 h 7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78" h="791">
                  <a:moveTo>
                    <a:pt x="1077" y="428"/>
                  </a:moveTo>
                  <a:lnTo>
                    <a:pt x="1075" y="416"/>
                  </a:lnTo>
                  <a:lnTo>
                    <a:pt x="1072" y="405"/>
                  </a:lnTo>
                  <a:lnTo>
                    <a:pt x="1068" y="395"/>
                  </a:lnTo>
                  <a:lnTo>
                    <a:pt x="1062" y="384"/>
                  </a:lnTo>
                  <a:lnTo>
                    <a:pt x="1055" y="374"/>
                  </a:lnTo>
                  <a:lnTo>
                    <a:pt x="1046" y="366"/>
                  </a:lnTo>
                  <a:lnTo>
                    <a:pt x="1037" y="357"/>
                  </a:lnTo>
                  <a:lnTo>
                    <a:pt x="1027" y="349"/>
                  </a:lnTo>
                  <a:lnTo>
                    <a:pt x="1029" y="344"/>
                  </a:lnTo>
                  <a:lnTo>
                    <a:pt x="1030" y="337"/>
                  </a:lnTo>
                  <a:lnTo>
                    <a:pt x="1031" y="332"/>
                  </a:lnTo>
                  <a:lnTo>
                    <a:pt x="1032" y="325"/>
                  </a:lnTo>
                  <a:lnTo>
                    <a:pt x="1033" y="320"/>
                  </a:lnTo>
                  <a:lnTo>
                    <a:pt x="1033" y="314"/>
                  </a:lnTo>
                  <a:lnTo>
                    <a:pt x="1033" y="307"/>
                  </a:lnTo>
                  <a:lnTo>
                    <a:pt x="1033" y="302"/>
                  </a:lnTo>
                  <a:lnTo>
                    <a:pt x="1027" y="271"/>
                  </a:lnTo>
                  <a:lnTo>
                    <a:pt x="1012" y="242"/>
                  </a:lnTo>
                  <a:lnTo>
                    <a:pt x="992" y="217"/>
                  </a:lnTo>
                  <a:lnTo>
                    <a:pt x="965" y="194"/>
                  </a:lnTo>
                  <a:lnTo>
                    <a:pt x="932" y="176"/>
                  </a:lnTo>
                  <a:lnTo>
                    <a:pt x="895" y="161"/>
                  </a:lnTo>
                  <a:lnTo>
                    <a:pt x="854" y="151"/>
                  </a:lnTo>
                  <a:lnTo>
                    <a:pt x="811" y="146"/>
                  </a:lnTo>
                  <a:lnTo>
                    <a:pt x="801" y="113"/>
                  </a:lnTo>
                  <a:lnTo>
                    <a:pt x="781" y="82"/>
                  </a:lnTo>
                  <a:lnTo>
                    <a:pt x="754" y="56"/>
                  </a:lnTo>
                  <a:lnTo>
                    <a:pt x="720" y="34"/>
                  </a:lnTo>
                  <a:lnTo>
                    <a:pt x="680" y="17"/>
                  </a:lnTo>
                  <a:lnTo>
                    <a:pt x="636" y="5"/>
                  </a:lnTo>
                  <a:lnTo>
                    <a:pt x="587" y="0"/>
                  </a:lnTo>
                  <a:lnTo>
                    <a:pt x="536" y="0"/>
                  </a:lnTo>
                  <a:lnTo>
                    <a:pt x="498" y="5"/>
                  </a:lnTo>
                  <a:lnTo>
                    <a:pt x="461" y="14"/>
                  </a:lnTo>
                  <a:lnTo>
                    <a:pt x="427" y="24"/>
                  </a:lnTo>
                  <a:lnTo>
                    <a:pt x="397" y="39"/>
                  </a:lnTo>
                  <a:lnTo>
                    <a:pt x="369" y="56"/>
                  </a:lnTo>
                  <a:lnTo>
                    <a:pt x="345" y="74"/>
                  </a:lnTo>
                  <a:lnTo>
                    <a:pt x="324" y="95"/>
                  </a:lnTo>
                  <a:lnTo>
                    <a:pt x="308" y="118"/>
                  </a:lnTo>
                  <a:lnTo>
                    <a:pt x="300" y="118"/>
                  </a:lnTo>
                  <a:lnTo>
                    <a:pt x="293" y="117"/>
                  </a:lnTo>
                  <a:lnTo>
                    <a:pt x="285" y="117"/>
                  </a:lnTo>
                  <a:lnTo>
                    <a:pt x="277" y="117"/>
                  </a:lnTo>
                  <a:lnTo>
                    <a:pt x="270" y="117"/>
                  </a:lnTo>
                  <a:lnTo>
                    <a:pt x="263" y="117"/>
                  </a:lnTo>
                  <a:lnTo>
                    <a:pt x="255" y="118"/>
                  </a:lnTo>
                  <a:lnTo>
                    <a:pt x="248" y="118"/>
                  </a:lnTo>
                  <a:lnTo>
                    <a:pt x="195" y="126"/>
                  </a:lnTo>
                  <a:lnTo>
                    <a:pt x="146" y="140"/>
                  </a:lnTo>
                  <a:lnTo>
                    <a:pt x="104" y="160"/>
                  </a:lnTo>
                  <a:lnTo>
                    <a:pt x="66" y="184"/>
                  </a:lnTo>
                  <a:lnTo>
                    <a:pt x="36" y="214"/>
                  </a:lnTo>
                  <a:lnTo>
                    <a:pt x="15" y="245"/>
                  </a:lnTo>
                  <a:lnTo>
                    <a:pt x="2" y="279"/>
                  </a:lnTo>
                  <a:lnTo>
                    <a:pt x="0" y="316"/>
                  </a:lnTo>
                  <a:lnTo>
                    <a:pt x="3" y="335"/>
                  </a:lnTo>
                  <a:lnTo>
                    <a:pt x="9" y="354"/>
                  </a:lnTo>
                  <a:lnTo>
                    <a:pt x="18" y="372"/>
                  </a:lnTo>
                  <a:lnTo>
                    <a:pt x="31" y="389"/>
                  </a:lnTo>
                  <a:lnTo>
                    <a:pt x="45" y="405"/>
                  </a:lnTo>
                  <a:lnTo>
                    <a:pt x="62" y="419"/>
                  </a:lnTo>
                  <a:lnTo>
                    <a:pt x="82" y="432"/>
                  </a:lnTo>
                  <a:lnTo>
                    <a:pt x="104" y="443"/>
                  </a:lnTo>
                  <a:lnTo>
                    <a:pt x="91" y="454"/>
                  </a:lnTo>
                  <a:lnTo>
                    <a:pt x="79" y="466"/>
                  </a:lnTo>
                  <a:lnTo>
                    <a:pt x="68" y="478"/>
                  </a:lnTo>
                  <a:lnTo>
                    <a:pt x="59" y="491"/>
                  </a:lnTo>
                  <a:lnTo>
                    <a:pt x="53" y="504"/>
                  </a:lnTo>
                  <a:lnTo>
                    <a:pt x="48" y="518"/>
                  </a:lnTo>
                  <a:lnTo>
                    <a:pt x="46" y="532"/>
                  </a:lnTo>
                  <a:lnTo>
                    <a:pt x="46" y="547"/>
                  </a:lnTo>
                  <a:lnTo>
                    <a:pt x="53" y="573"/>
                  </a:lnTo>
                  <a:lnTo>
                    <a:pt x="66" y="598"/>
                  </a:lnTo>
                  <a:lnTo>
                    <a:pt x="86" y="619"/>
                  </a:lnTo>
                  <a:lnTo>
                    <a:pt x="112" y="637"/>
                  </a:lnTo>
                  <a:lnTo>
                    <a:pt x="143" y="651"/>
                  </a:lnTo>
                  <a:lnTo>
                    <a:pt x="179" y="661"/>
                  </a:lnTo>
                  <a:lnTo>
                    <a:pt x="217" y="666"/>
                  </a:lnTo>
                  <a:lnTo>
                    <a:pt x="257" y="666"/>
                  </a:lnTo>
                  <a:lnTo>
                    <a:pt x="258" y="665"/>
                  </a:lnTo>
                  <a:lnTo>
                    <a:pt x="260" y="665"/>
                  </a:lnTo>
                  <a:lnTo>
                    <a:pt x="261" y="665"/>
                  </a:lnTo>
                  <a:lnTo>
                    <a:pt x="262" y="665"/>
                  </a:lnTo>
                  <a:lnTo>
                    <a:pt x="264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9" y="663"/>
                  </a:lnTo>
                  <a:lnTo>
                    <a:pt x="269" y="666"/>
                  </a:lnTo>
                  <a:lnTo>
                    <a:pt x="268" y="667"/>
                  </a:lnTo>
                  <a:lnTo>
                    <a:pt x="268" y="668"/>
                  </a:lnTo>
                  <a:lnTo>
                    <a:pt x="268" y="670"/>
                  </a:lnTo>
                  <a:lnTo>
                    <a:pt x="268" y="671"/>
                  </a:lnTo>
                  <a:lnTo>
                    <a:pt x="269" y="673"/>
                  </a:lnTo>
                  <a:lnTo>
                    <a:pt x="269" y="674"/>
                  </a:lnTo>
                  <a:lnTo>
                    <a:pt x="269" y="675"/>
                  </a:lnTo>
                  <a:lnTo>
                    <a:pt x="274" y="701"/>
                  </a:lnTo>
                  <a:lnTo>
                    <a:pt x="287" y="724"/>
                  </a:lnTo>
                  <a:lnTo>
                    <a:pt x="307" y="745"/>
                  </a:lnTo>
                  <a:lnTo>
                    <a:pt x="332" y="762"/>
                  </a:lnTo>
                  <a:lnTo>
                    <a:pt x="362" y="775"/>
                  </a:lnTo>
                  <a:lnTo>
                    <a:pt x="395" y="785"/>
                  </a:lnTo>
                  <a:lnTo>
                    <a:pt x="432" y="790"/>
                  </a:lnTo>
                  <a:lnTo>
                    <a:pt x="471" y="790"/>
                  </a:lnTo>
                  <a:lnTo>
                    <a:pt x="498" y="785"/>
                  </a:lnTo>
                  <a:lnTo>
                    <a:pt x="524" y="780"/>
                  </a:lnTo>
                  <a:lnTo>
                    <a:pt x="548" y="772"/>
                  </a:lnTo>
                  <a:lnTo>
                    <a:pt x="571" y="762"/>
                  </a:lnTo>
                  <a:lnTo>
                    <a:pt x="590" y="750"/>
                  </a:lnTo>
                  <a:lnTo>
                    <a:pt x="609" y="737"/>
                  </a:lnTo>
                  <a:lnTo>
                    <a:pt x="624" y="722"/>
                  </a:lnTo>
                  <a:lnTo>
                    <a:pt x="636" y="706"/>
                  </a:lnTo>
                  <a:lnTo>
                    <a:pt x="648" y="711"/>
                  </a:lnTo>
                  <a:lnTo>
                    <a:pt x="662" y="715"/>
                  </a:lnTo>
                  <a:lnTo>
                    <a:pt x="675" y="718"/>
                  </a:lnTo>
                  <a:lnTo>
                    <a:pt x="689" y="720"/>
                  </a:lnTo>
                  <a:lnTo>
                    <a:pt x="704" y="722"/>
                  </a:lnTo>
                  <a:lnTo>
                    <a:pt x="719" y="723"/>
                  </a:lnTo>
                  <a:lnTo>
                    <a:pt x="735" y="723"/>
                  </a:lnTo>
                  <a:lnTo>
                    <a:pt x="750" y="722"/>
                  </a:lnTo>
                  <a:lnTo>
                    <a:pt x="789" y="717"/>
                  </a:lnTo>
                  <a:lnTo>
                    <a:pt x="825" y="706"/>
                  </a:lnTo>
                  <a:lnTo>
                    <a:pt x="856" y="692"/>
                  </a:lnTo>
                  <a:lnTo>
                    <a:pt x="883" y="673"/>
                  </a:lnTo>
                  <a:lnTo>
                    <a:pt x="905" y="653"/>
                  </a:lnTo>
                  <a:lnTo>
                    <a:pt x="921" y="629"/>
                  </a:lnTo>
                  <a:lnTo>
                    <a:pt x="930" y="604"/>
                  </a:lnTo>
                  <a:lnTo>
                    <a:pt x="932" y="578"/>
                  </a:lnTo>
                  <a:lnTo>
                    <a:pt x="932" y="577"/>
                  </a:lnTo>
                  <a:lnTo>
                    <a:pt x="931" y="574"/>
                  </a:lnTo>
                  <a:lnTo>
                    <a:pt x="931" y="573"/>
                  </a:lnTo>
                  <a:lnTo>
                    <a:pt x="931" y="572"/>
                  </a:lnTo>
                  <a:lnTo>
                    <a:pt x="931" y="571"/>
                  </a:lnTo>
                  <a:lnTo>
                    <a:pt x="931" y="569"/>
                  </a:lnTo>
                  <a:lnTo>
                    <a:pt x="930" y="568"/>
                  </a:lnTo>
                  <a:lnTo>
                    <a:pt x="930" y="567"/>
                  </a:lnTo>
                  <a:lnTo>
                    <a:pt x="963" y="558"/>
                  </a:lnTo>
                  <a:lnTo>
                    <a:pt x="991" y="546"/>
                  </a:lnTo>
                  <a:lnTo>
                    <a:pt x="1017" y="531"/>
                  </a:lnTo>
                  <a:lnTo>
                    <a:pt x="1039" y="513"/>
                  </a:lnTo>
                  <a:lnTo>
                    <a:pt x="1056" y="495"/>
                  </a:lnTo>
                  <a:lnTo>
                    <a:pt x="1069" y="473"/>
                  </a:lnTo>
                  <a:lnTo>
                    <a:pt x="1075" y="450"/>
                  </a:lnTo>
                  <a:lnTo>
                    <a:pt x="1077" y="428"/>
                  </a:lnTo>
                </a:path>
              </a:pathLst>
            </a:custGeom>
            <a:solidFill>
              <a:schemeClr val="bg1"/>
            </a:solidFill>
            <a:ln w="19050" cap="rnd">
              <a:solidFill>
                <a:srgbClr val="006699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56" name="Line 238"/>
          <p:cNvSpPr>
            <a:spLocks noChangeShapeType="1"/>
          </p:cNvSpPr>
          <p:nvPr/>
        </p:nvSpPr>
        <p:spPr bwMode="auto">
          <a:xfrm>
            <a:off x="4930775" y="3213100"/>
            <a:ext cx="1441450" cy="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57" name="Text Box 239"/>
          <p:cNvSpPr txBox="1">
            <a:spLocks noChangeArrowheads="1"/>
          </p:cNvSpPr>
          <p:nvPr/>
        </p:nvSpPr>
        <p:spPr bwMode="auto">
          <a:xfrm>
            <a:off x="5002213" y="32131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G3/1/7</a:t>
            </a:r>
          </a:p>
        </p:txBody>
      </p:sp>
      <p:sp>
        <p:nvSpPr>
          <p:cNvPr id="4158" name="Text Box 240"/>
          <p:cNvSpPr txBox="1">
            <a:spLocks noChangeArrowheads="1"/>
          </p:cNvSpPr>
          <p:nvPr/>
        </p:nvSpPr>
        <p:spPr bwMode="auto">
          <a:xfrm>
            <a:off x="4840288" y="301625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G3/1/8</a:t>
            </a:r>
          </a:p>
        </p:txBody>
      </p:sp>
      <p:sp>
        <p:nvSpPr>
          <p:cNvPr id="4159" name="Text Box 241"/>
          <p:cNvSpPr txBox="1">
            <a:spLocks noChangeArrowheads="1"/>
          </p:cNvSpPr>
          <p:nvPr/>
        </p:nvSpPr>
        <p:spPr bwMode="auto">
          <a:xfrm>
            <a:off x="5435600" y="2709863"/>
            <a:ext cx="25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6PE</a:t>
            </a:r>
          </a:p>
        </p:txBody>
      </p:sp>
      <p:sp>
        <p:nvSpPr>
          <p:cNvPr id="4160" name="Text Box 251"/>
          <p:cNvSpPr txBox="1">
            <a:spLocks noChangeArrowheads="1"/>
          </p:cNvSpPr>
          <p:nvPr/>
        </p:nvSpPr>
        <p:spPr bwMode="auto">
          <a:xfrm>
            <a:off x="5810250" y="3040063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G3/1/8</a:t>
            </a:r>
          </a:p>
        </p:txBody>
      </p:sp>
      <p:sp>
        <p:nvSpPr>
          <p:cNvPr id="4161" name="Text Box 252"/>
          <p:cNvSpPr txBox="1">
            <a:spLocks noChangeArrowheads="1"/>
          </p:cNvSpPr>
          <p:nvPr/>
        </p:nvSpPr>
        <p:spPr bwMode="auto">
          <a:xfrm>
            <a:off x="5722938" y="32131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G3/1/9</a:t>
            </a:r>
          </a:p>
        </p:txBody>
      </p:sp>
      <p:sp>
        <p:nvSpPr>
          <p:cNvPr id="4162" name="Text Box 282"/>
          <p:cNvSpPr txBox="1">
            <a:spLocks noChangeArrowheads="1"/>
          </p:cNvSpPr>
          <p:nvPr/>
        </p:nvSpPr>
        <p:spPr bwMode="auto">
          <a:xfrm>
            <a:off x="5210175" y="3381375"/>
            <a:ext cx="1079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900" b="1">
                <a:solidFill>
                  <a:schemeClr val="tx1"/>
                </a:solidFill>
              </a:rPr>
              <a:t>2005::/16(AS#5)</a:t>
            </a:r>
          </a:p>
        </p:txBody>
      </p:sp>
      <p:sp>
        <p:nvSpPr>
          <p:cNvPr id="4163" name="Text Box 283"/>
          <p:cNvSpPr txBox="1">
            <a:spLocks noChangeArrowheads="1"/>
          </p:cNvSpPr>
          <p:nvPr/>
        </p:nvSpPr>
        <p:spPr bwMode="auto">
          <a:xfrm>
            <a:off x="1657350" y="23495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G3/1/11</a:t>
            </a:r>
          </a:p>
        </p:txBody>
      </p:sp>
      <p:sp>
        <p:nvSpPr>
          <p:cNvPr id="4164" name="Text Box 284"/>
          <p:cNvSpPr txBox="1">
            <a:spLocks noChangeArrowheads="1"/>
          </p:cNvSpPr>
          <p:nvPr/>
        </p:nvSpPr>
        <p:spPr bwMode="auto">
          <a:xfrm>
            <a:off x="1763713" y="3357563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G3/0/4</a:t>
            </a:r>
          </a:p>
        </p:txBody>
      </p:sp>
      <p:sp>
        <p:nvSpPr>
          <p:cNvPr id="4165" name="Text Box 285"/>
          <p:cNvSpPr txBox="1">
            <a:spLocks noChangeArrowheads="1"/>
          </p:cNvSpPr>
          <p:nvPr/>
        </p:nvSpPr>
        <p:spPr bwMode="auto">
          <a:xfrm>
            <a:off x="1673225" y="389572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G3/1/10</a:t>
            </a:r>
          </a:p>
        </p:txBody>
      </p:sp>
      <p:sp>
        <p:nvSpPr>
          <p:cNvPr id="4166" name="Text Box 286"/>
          <p:cNvSpPr txBox="1">
            <a:spLocks noChangeArrowheads="1"/>
          </p:cNvSpPr>
          <p:nvPr/>
        </p:nvSpPr>
        <p:spPr bwMode="auto">
          <a:xfrm>
            <a:off x="4140200" y="28575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G3/1/3</a:t>
            </a:r>
          </a:p>
        </p:txBody>
      </p:sp>
      <p:sp>
        <p:nvSpPr>
          <p:cNvPr id="4167" name="Text Box 287"/>
          <p:cNvSpPr txBox="1">
            <a:spLocks noChangeArrowheads="1"/>
          </p:cNvSpPr>
          <p:nvPr/>
        </p:nvSpPr>
        <p:spPr bwMode="auto">
          <a:xfrm>
            <a:off x="4202113" y="2373313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G3/1/7</a:t>
            </a:r>
          </a:p>
        </p:txBody>
      </p:sp>
      <p:sp>
        <p:nvSpPr>
          <p:cNvPr id="4168" name="Text Box 137"/>
          <p:cNvSpPr txBox="1">
            <a:spLocks noChangeArrowheads="1"/>
          </p:cNvSpPr>
          <p:nvPr/>
        </p:nvSpPr>
        <p:spPr bwMode="auto">
          <a:xfrm>
            <a:off x="7010400" y="33528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G3/0/0</a:t>
            </a:r>
          </a:p>
        </p:txBody>
      </p:sp>
      <p:pic>
        <p:nvPicPr>
          <p:cNvPr id="4169" name="Picture 70" descr="09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68638"/>
            <a:ext cx="3778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70" name="Text Box 18"/>
          <p:cNvSpPr txBox="1">
            <a:spLocks noChangeArrowheads="1"/>
          </p:cNvSpPr>
          <p:nvPr/>
        </p:nvSpPr>
        <p:spPr bwMode="auto">
          <a:xfrm>
            <a:off x="-104775" y="28194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PC#22</a:t>
            </a:r>
          </a:p>
        </p:txBody>
      </p:sp>
      <p:sp>
        <p:nvSpPr>
          <p:cNvPr id="4171" name="Line 291"/>
          <p:cNvSpPr>
            <a:spLocks noChangeShapeType="1"/>
          </p:cNvSpPr>
          <p:nvPr/>
        </p:nvSpPr>
        <p:spPr bwMode="auto">
          <a:xfrm flipV="1">
            <a:off x="2339975" y="4292600"/>
            <a:ext cx="1588" cy="576263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72" name="Text Box 293"/>
          <p:cNvSpPr txBox="1">
            <a:spLocks noChangeArrowheads="1"/>
          </p:cNvSpPr>
          <p:nvPr/>
        </p:nvSpPr>
        <p:spPr bwMode="auto">
          <a:xfrm>
            <a:off x="1692275" y="42926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G3/0/0</a:t>
            </a:r>
          </a:p>
        </p:txBody>
      </p:sp>
      <p:sp>
        <p:nvSpPr>
          <p:cNvPr id="4173" name="Text Box 294"/>
          <p:cNvSpPr txBox="1">
            <a:spLocks noChangeArrowheads="1"/>
          </p:cNvSpPr>
          <p:nvPr/>
        </p:nvSpPr>
        <p:spPr bwMode="auto">
          <a:xfrm>
            <a:off x="1447800" y="4495800"/>
            <a:ext cx="835025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2004:0:4::/64</a:t>
            </a:r>
          </a:p>
        </p:txBody>
      </p:sp>
      <p:sp>
        <p:nvSpPr>
          <p:cNvPr id="4174" name="Text Box 99"/>
          <p:cNvSpPr txBox="1">
            <a:spLocks noChangeArrowheads="1"/>
          </p:cNvSpPr>
          <p:nvPr/>
        </p:nvSpPr>
        <p:spPr bwMode="auto">
          <a:xfrm>
            <a:off x="971550" y="29972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G3/1/10</a:t>
            </a:r>
          </a:p>
        </p:txBody>
      </p:sp>
      <p:sp>
        <p:nvSpPr>
          <p:cNvPr id="4175" name="Text Box 296"/>
          <p:cNvSpPr txBox="1">
            <a:spLocks noChangeArrowheads="1"/>
          </p:cNvSpPr>
          <p:nvPr/>
        </p:nvSpPr>
        <p:spPr bwMode="auto">
          <a:xfrm>
            <a:off x="990600" y="32004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G3/0/9</a:t>
            </a:r>
          </a:p>
        </p:txBody>
      </p:sp>
      <p:sp>
        <p:nvSpPr>
          <p:cNvPr id="4176" name="Text Box 297"/>
          <p:cNvSpPr txBox="1">
            <a:spLocks noChangeArrowheads="1"/>
          </p:cNvSpPr>
          <p:nvPr/>
        </p:nvSpPr>
        <p:spPr bwMode="auto">
          <a:xfrm>
            <a:off x="228600" y="28956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G3/0/0</a:t>
            </a:r>
          </a:p>
        </p:txBody>
      </p:sp>
      <p:grpSp>
        <p:nvGrpSpPr>
          <p:cNvPr id="4177" name="Group 323"/>
          <p:cNvGrpSpPr>
            <a:grpSpLocks/>
          </p:cNvGrpSpPr>
          <p:nvPr/>
        </p:nvGrpSpPr>
        <p:grpSpPr bwMode="auto">
          <a:xfrm>
            <a:off x="2070100" y="2133600"/>
            <a:ext cx="698500" cy="428625"/>
            <a:chOff x="1304" y="1344"/>
            <a:chExt cx="440" cy="270"/>
          </a:xfrm>
        </p:grpSpPr>
        <p:pic>
          <p:nvPicPr>
            <p:cNvPr id="4220" name="Picture 321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21" name="Text Box 211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DUT1</a:t>
              </a:r>
            </a:p>
          </p:txBody>
        </p:sp>
      </p:grpSp>
      <p:grpSp>
        <p:nvGrpSpPr>
          <p:cNvPr id="4178" name="Group 324"/>
          <p:cNvGrpSpPr>
            <a:grpSpLocks/>
          </p:cNvGrpSpPr>
          <p:nvPr/>
        </p:nvGrpSpPr>
        <p:grpSpPr bwMode="auto">
          <a:xfrm>
            <a:off x="3810000" y="2133600"/>
            <a:ext cx="698500" cy="428625"/>
            <a:chOff x="1304" y="1344"/>
            <a:chExt cx="440" cy="270"/>
          </a:xfrm>
        </p:grpSpPr>
        <p:pic>
          <p:nvPicPr>
            <p:cNvPr id="4218" name="Picture 325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9" name="Text Box 326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DUT3</a:t>
              </a:r>
            </a:p>
          </p:txBody>
        </p:sp>
      </p:grpSp>
      <p:grpSp>
        <p:nvGrpSpPr>
          <p:cNvPr id="4179" name="Group 327"/>
          <p:cNvGrpSpPr>
            <a:grpSpLocks/>
          </p:cNvGrpSpPr>
          <p:nvPr/>
        </p:nvGrpSpPr>
        <p:grpSpPr bwMode="auto">
          <a:xfrm>
            <a:off x="4427538" y="2968625"/>
            <a:ext cx="698500" cy="428625"/>
            <a:chOff x="1304" y="1344"/>
            <a:chExt cx="440" cy="270"/>
          </a:xfrm>
        </p:grpSpPr>
        <p:pic>
          <p:nvPicPr>
            <p:cNvPr id="4216" name="Picture 328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7" name="Text Box 329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DUT7</a:t>
              </a:r>
            </a:p>
          </p:txBody>
        </p:sp>
      </p:grpSp>
      <p:grpSp>
        <p:nvGrpSpPr>
          <p:cNvPr id="4180" name="Group 330"/>
          <p:cNvGrpSpPr>
            <a:grpSpLocks/>
          </p:cNvGrpSpPr>
          <p:nvPr/>
        </p:nvGrpSpPr>
        <p:grpSpPr bwMode="auto">
          <a:xfrm>
            <a:off x="6208713" y="2978150"/>
            <a:ext cx="698500" cy="428625"/>
            <a:chOff x="1304" y="1344"/>
            <a:chExt cx="440" cy="270"/>
          </a:xfrm>
        </p:grpSpPr>
        <p:pic>
          <p:nvPicPr>
            <p:cNvPr id="4214" name="Picture 331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5" name="Text Box 332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DUT9</a:t>
              </a:r>
            </a:p>
          </p:txBody>
        </p:sp>
      </p:grpSp>
      <p:grpSp>
        <p:nvGrpSpPr>
          <p:cNvPr id="4181" name="Group 333"/>
          <p:cNvGrpSpPr>
            <a:grpSpLocks/>
          </p:cNvGrpSpPr>
          <p:nvPr/>
        </p:nvGrpSpPr>
        <p:grpSpPr bwMode="auto">
          <a:xfrm>
            <a:off x="7019925" y="2959100"/>
            <a:ext cx="698500" cy="428625"/>
            <a:chOff x="1304" y="1344"/>
            <a:chExt cx="440" cy="270"/>
          </a:xfrm>
        </p:grpSpPr>
        <p:pic>
          <p:nvPicPr>
            <p:cNvPr id="4212" name="Picture 334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3" name="Text Box 335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DUT11</a:t>
              </a:r>
            </a:p>
          </p:txBody>
        </p:sp>
      </p:grpSp>
      <p:grpSp>
        <p:nvGrpSpPr>
          <p:cNvPr id="4182" name="Group 339"/>
          <p:cNvGrpSpPr>
            <a:grpSpLocks/>
          </p:cNvGrpSpPr>
          <p:nvPr/>
        </p:nvGrpSpPr>
        <p:grpSpPr bwMode="auto">
          <a:xfrm>
            <a:off x="3860800" y="3908425"/>
            <a:ext cx="698500" cy="428625"/>
            <a:chOff x="1304" y="1344"/>
            <a:chExt cx="440" cy="270"/>
          </a:xfrm>
        </p:grpSpPr>
        <p:pic>
          <p:nvPicPr>
            <p:cNvPr id="4210" name="Picture 340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1" name="Text Box 341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DUT6</a:t>
              </a:r>
            </a:p>
          </p:txBody>
        </p:sp>
      </p:grpSp>
      <p:grpSp>
        <p:nvGrpSpPr>
          <p:cNvPr id="4183" name="Group 342"/>
          <p:cNvGrpSpPr>
            <a:grpSpLocks/>
          </p:cNvGrpSpPr>
          <p:nvPr/>
        </p:nvGrpSpPr>
        <p:grpSpPr bwMode="auto">
          <a:xfrm>
            <a:off x="2060575" y="3905250"/>
            <a:ext cx="698500" cy="428625"/>
            <a:chOff x="1304" y="1344"/>
            <a:chExt cx="440" cy="270"/>
          </a:xfrm>
        </p:grpSpPr>
        <p:pic>
          <p:nvPicPr>
            <p:cNvPr id="4208" name="Picture 343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9" name="Text Box 344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DUT4</a:t>
              </a:r>
            </a:p>
          </p:txBody>
        </p:sp>
      </p:grpSp>
      <p:grpSp>
        <p:nvGrpSpPr>
          <p:cNvPr id="4184" name="Group 345"/>
          <p:cNvGrpSpPr>
            <a:grpSpLocks/>
          </p:cNvGrpSpPr>
          <p:nvPr/>
        </p:nvGrpSpPr>
        <p:grpSpPr bwMode="auto">
          <a:xfrm>
            <a:off x="1441450" y="2997200"/>
            <a:ext cx="698500" cy="428625"/>
            <a:chOff x="1304" y="1344"/>
            <a:chExt cx="440" cy="270"/>
          </a:xfrm>
        </p:grpSpPr>
        <p:pic>
          <p:nvPicPr>
            <p:cNvPr id="4206" name="Picture 346" descr="0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83" y="1344"/>
              <a:ext cx="27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7" name="Text Box 347"/>
            <p:cNvSpPr txBox="1">
              <a:spLocks noChangeArrowheads="1"/>
            </p:cNvSpPr>
            <p:nvPr/>
          </p:nvSpPr>
          <p:spPr bwMode="auto">
            <a:xfrm>
              <a:off x="1304" y="1474"/>
              <a:ext cx="440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355" tIns="39177" rIns="78355" bIns="39177"/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800" b="1">
                  <a:solidFill>
                    <a:schemeClr val="tx1"/>
                  </a:solidFill>
                  <a:latin typeface="FrutigerNext LT BlackCn" pitchFamily="34" charset="0"/>
                </a:rPr>
                <a:t>DUT10</a:t>
              </a:r>
            </a:p>
          </p:txBody>
        </p:sp>
      </p:grpSp>
      <p:pic>
        <p:nvPicPr>
          <p:cNvPr id="4185" name="Picture 349" descr="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219200"/>
            <a:ext cx="43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86" name="Text Box 352"/>
          <p:cNvSpPr txBox="1">
            <a:spLocks noChangeArrowheads="1"/>
          </p:cNvSpPr>
          <p:nvPr/>
        </p:nvSpPr>
        <p:spPr bwMode="auto">
          <a:xfrm>
            <a:off x="609600" y="1295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IPv4/IPv6</a:t>
            </a:r>
          </a:p>
        </p:txBody>
      </p:sp>
      <p:sp>
        <p:nvSpPr>
          <p:cNvPr id="4187" name="Text Box 353"/>
          <p:cNvSpPr txBox="1">
            <a:spLocks noChangeArrowheads="1"/>
          </p:cNvSpPr>
          <p:nvPr/>
        </p:nvSpPr>
        <p:spPr bwMode="auto">
          <a:xfrm>
            <a:off x="1763713" y="2060575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G3/1/0</a:t>
            </a:r>
          </a:p>
        </p:txBody>
      </p:sp>
      <p:sp>
        <p:nvSpPr>
          <p:cNvPr id="4188" name="Line 354"/>
          <p:cNvSpPr>
            <a:spLocks noChangeShapeType="1"/>
          </p:cNvSpPr>
          <p:nvPr/>
        </p:nvSpPr>
        <p:spPr bwMode="auto">
          <a:xfrm flipH="1" flipV="1">
            <a:off x="1763713" y="1773238"/>
            <a:ext cx="0" cy="1223962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89" name="Text Box 356"/>
          <p:cNvSpPr txBox="1">
            <a:spLocks noChangeArrowheads="1"/>
          </p:cNvSpPr>
          <p:nvPr/>
        </p:nvSpPr>
        <p:spPr bwMode="auto">
          <a:xfrm>
            <a:off x="1447800" y="1219200"/>
            <a:ext cx="950913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Local ILMS</a:t>
            </a:r>
            <a:endParaRPr lang="zh-CN" altLang="en-US" sz="800" b="1">
              <a:solidFill>
                <a:schemeClr val="tx1"/>
              </a:solidFill>
              <a:latin typeface="FrutigerNext LT BlackCn" pitchFamily="34" charset="0"/>
            </a:endParaRPr>
          </a:p>
        </p:txBody>
      </p:sp>
      <p:sp>
        <p:nvSpPr>
          <p:cNvPr id="4190" name="Text Box 379"/>
          <p:cNvSpPr txBox="1">
            <a:spLocks noChangeArrowheads="1"/>
          </p:cNvSpPr>
          <p:nvPr/>
        </p:nvSpPr>
        <p:spPr bwMode="auto">
          <a:xfrm>
            <a:off x="609600" y="762000"/>
            <a:ext cx="6858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>
              <a:spcBef>
                <a:spcPct val="50000"/>
              </a:spcBef>
            </a:pPr>
            <a:r>
              <a:rPr lang="en-US" altLang="zh-CN" sz="800" b="1">
                <a:solidFill>
                  <a:schemeClr val="tx1"/>
                </a:solidFill>
                <a:latin typeface="FrutigerNext LT BlackCn" pitchFamily="34" charset="0"/>
              </a:rPr>
              <a:t>IPv4</a:t>
            </a:r>
          </a:p>
        </p:txBody>
      </p:sp>
      <p:sp>
        <p:nvSpPr>
          <p:cNvPr id="4191" name="Line 128"/>
          <p:cNvSpPr>
            <a:spLocks noChangeShapeType="1"/>
          </p:cNvSpPr>
          <p:nvPr/>
        </p:nvSpPr>
        <p:spPr bwMode="auto">
          <a:xfrm>
            <a:off x="7391400" y="3276600"/>
            <a:ext cx="381000" cy="12192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4474" name="Object 138"/>
          <p:cNvGraphicFramePr>
            <a:graphicFrameLocks noChangeAspect="1"/>
          </p:cNvGraphicFramePr>
          <p:nvPr/>
        </p:nvGraphicFramePr>
        <p:xfrm>
          <a:off x="8077200" y="5181600"/>
          <a:ext cx="398463" cy="454025"/>
        </p:xfrm>
        <a:graphic>
          <a:graphicData uri="http://schemas.openxmlformats.org/presentationml/2006/ole">
            <p:oleObj spid="_x0000_s4098" name="Visio" r:id="rId6" imgW="417909" imgH="560642" progId="Visio.Drawing.11">
              <p:embed/>
            </p:oleObj>
          </a:graphicData>
        </a:graphic>
      </p:graphicFrame>
      <p:sp>
        <p:nvSpPr>
          <p:cNvPr id="4192" name="Text Box 352"/>
          <p:cNvSpPr txBox="1">
            <a:spLocks noChangeArrowheads="1"/>
          </p:cNvSpPr>
          <p:nvPr/>
        </p:nvSpPr>
        <p:spPr bwMode="auto">
          <a:xfrm>
            <a:off x="838200" y="142875"/>
            <a:ext cx="766286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355" tIns="39177" rIns="78355" bIns="39177"/>
          <a:lstStyle/>
          <a:p>
            <a:pPr algn="ctr" defTabSz="784225" eaLnBrk="0" hangingPunct="0"/>
            <a:r>
              <a:rPr lang="en-US" altLang="zh-CN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Experiment: Host Mobility</a:t>
            </a:r>
          </a:p>
        </p:txBody>
      </p:sp>
      <p:graphicFrame>
        <p:nvGraphicFramePr>
          <p:cNvPr id="14476" name="Object 140"/>
          <p:cNvGraphicFramePr>
            <a:graphicFrameLocks noChangeAspect="1"/>
          </p:cNvGraphicFramePr>
          <p:nvPr/>
        </p:nvGraphicFramePr>
        <p:xfrm>
          <a:off x="7620000" y="4114800"/>
          <a:ext cx="492125" cy="990600"/>
        </p:xfrm>
        <a:graphic>
          <a:graphicData uri="http://schemas.openxmlformats.org/presentationml/2006/ole">
            <p:oleObj spid="_x0000_s4099" name="Visio" r:id="rId7" imgW="401193" imgH="806672" progId="Visio.Drawing.11">
              <p:embed/>
            </p:oleObj>
          </a:graphicData>
        </a:graphic>
      </p:graphicFrame>
      <p:sp>
        <p:nvSpPr>
          <p:cNvPr id="4193" name="Line 128"/>
          <p:cNvSpPr>
            <a:spLocks noChangeShapeType="1"/>
          </p:cNvSpPr>
          <p:nvPr/>
        </p:nvSpPr>
        <p:spPr bwMode="auto">
          <a:xfrm>
            <a:off x="838200" y="3352800"/>
            <a:ext cx="304800" cy="914400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202" name="Group 178"/>
          <p:cNvGraphicFramePr>
            <a:graphicFrameLocks noGrp="1"/>
          </p:cNvGraphicFramePr>
          <p:nvPr/>
        </p:nvGraphicFramePr>
        <p:xfrm>
          <a:off x="762000" y="5181600"/>
          <a:ext cx="990600" cy="335280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30480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update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06" name="Group 182"/>
          <p:cNvGraphicFramePr>
            <a:graphicFrameLocks noGrp="1"/>
          </p:cNvGraphicFramePr>
          <p:nvPr/>
        </p:nvGraphicFramePr>
        <p:xfrm>
          <a:off x="685800" y="5943600"/>
          <a:ext cx="1066800" cy="629920"/>
        </p:xfrm>
        <a:graphic>
          <a:graphicData uri="http://schemas.openxmlformats.org/drawingml/2006/table">
            <a:tbl>
              <a:tblPr/>
              <a:tblGrid>
                <a:gridCol w="1066800"/>
              </a:tblGrid>
              <a:tr h="53340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DNS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Update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76" name="Object 4"/>
          <p:cNvGraphicFramePr>
            <a:graphicFrameLocks noChangeAspect="1"/>
          </p:cNvGraphicFramePr>
          <p:nvPr/>
        </p:nvGraphicFramePr>
        <p:xfrm>
          <a:off x="838200" y="3733800"/>
          <a:ext cx="579438" cy="1165225"/>
        </p:xfrm>
        <a:graphic>
          <a:graphicData uri="http://schemas.openxmlformats.org/presentationml/2006/ole">
            <p:oleObj spid="_x0000_s4100" name="Visio" r:id="rId8" imgW="401193" imgH="806672" progId="Visio.Drawing.11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600200" y="1371600"/>
          <a:ext cx="350838" cy="447675"/>
        </p:xfrm>
        <a:graphic>
          <a:graphicData uri="http://schemas.openxmlformats.org/presentationml/2006/ole">
            <p:oleObj spid="_x0000_s4101" name="Visio" r:id="rId9" imgW="350615" imgH="447484" progId="Visio.Drawing.11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4038600" y="1371600"/>
          <a:ext cx="350838" cy="447675"/>
        </p:xfrm>
        <a:graphic>
          <a:graphicData uri="http://schemas.openxmlformats.org/presentationml/2006/ole">
            <p:oleObj spid="_x0000_s4102" name="Visio" r:id="rId10" imgW="350615" imgH="447484" progId="Visio.Drawing.11">
              <p:embed/>
            </p:oleObj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3962400" y="4724400"/>
          <a:ext cx="350838" cy="447675"/>
        </p:xfrm>
        <a:graphic>
          <a:graphicData uri="http://schemas.openxmlformats.org/presentationml/2006/ole">
            <p:oleObj spid="_x0000_s4103" name="Visio" r:id="rId11" imgW="350615" imgH="447484" progId="Visio.Drawing.11">
              <p:embed/>
            </p:oleObj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2057400" y="4800600"/>
          <a:ext cx="350838" cy="447675"/>
        </p:xfrm>
        <a:graphic>
          <a:graphicData uri="http://schemas.openxmlformats.org/presentationml/2006/ole">
            <p:oleObj spid="_x0000_s4104" name="Visio" r:id="rId12" imgW="350615" imgH="447484" progId="Visio.Drawing.11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228600" y="685800"/>
          <a:ext cx="407988" cy="407988"/>
        </p:xfrm>
        <a:graphic>
          <a:graphicData uri="http://schemas.openxmlformats.org/presentationml/2006/ole">
            <p:oleObj spid="_x0000_s4105" name="Visio" r:id="rId13" imgW="407622" imgH="407622" progId="Visio.Drawing.11">
              <p:embed/>
            </p:oleObj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3124200" y="2133600"/>
          <a:ext cx="407988" cy="407988"/>
        </p:xfrm>
        <a:graphic>
          <a:graphicData uri="http://schemas.openxmlformats.org/presentationml/2006/ole">
            <p:oleObj spid="_x0000_s4106" name="Visio" r:id="rId14" imgW="407622" imgH="407622" progId="Visio.Drawing.11">
              <p:embed/>
            </p:oleObj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5486400" y="2971800"/>
          <a:ext cx="407988" cy="407988"/>
        </p:xfrm>
        <a:graphic>
          <a:graphicData uri="http://schemas.openxmlformats.org/presentationml/2006/ole">
            <p:oleObj spid="_x0000_s4107" name="Visio" r:id="rId15" imgW="407622" imgH="407622" progId="Visio.Drawing.11">
              <p:embed/>
            </p:oleObj>
          </a:graphicData>
        </a:graphic>
      </p:graphicFrame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3124200" y="3886200"/>
          <a:ext cx="407988" cy="407988"/>
        </p:xfrm>
        <a:graphic>
          <a:graphicData uri="http://schemas.openxmlformats.org/presentationml/2006/ole">
            <p:oleObj spid="_x0000_s4108" name="Visio" r:id="rId16" imgW="407622" imgH="407622" progId="Visio.Drawing.11">
              <p:embed/>
            </p:oleObj>
          </a:graphicData>
        </a:graphic>
      </p:graphicFrame>
      <p:graphicFrame>
        <p:nvGraphicFramePr>
          <p:cNvPr id="4109" name="Object 13"/>
          <p:cNvGraphicFramePr>
            <a:graphicFrameLocks noChangeAspect="1"/>
          </p:cNvGraphicFramePr>
          <p:nvPr/>
        </p:nvGraphicFramePr>
        <p:xfrm>
          <a:off x="685800" y="2971800"/>
          <a:ext cx="407988" cy="407988"/>
        </p:xfrm>
        <a:graphic>
          <a:graphicData uri="http://schemas.openxmlformats.org/presentationml/2006/ole">
            <p:oleObj spid="_x0000_s4109" name="Visio" r:id="rId17" imgW="407622" imgH="407622" progId="Visio.Drawing.11">
              <p:embed/>
            </p:oleObj>
          </a:graphicData>
        </a:graphic>
      </p:graphicFrame>
    </p:spTree>
  </p:cSld>
  <p:clrMapOvr>
    <a:masterClrMapping/>
  </p:clrMapOvr>
  <p:transition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4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4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03 0.00023 L -0.73836 0.04467 " pathEditMode="relative" ptsTypes="AA">
                                      <p:cBhvr>
                                        <p:cTn id="12" dur="2000" fill="hold"/>
                                        <p:tgtEl>
                                          <p:spTgt spid="14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3334 C 0.00035 -0.10255 0.00174 -0.17176 -0.00416 -0.21806 C -0.01007 -0.26435 -0.01927 -0.29468 -0.03645 -0.31111 C -0.05364 -0.32755 -0.08055 -0.32222 -0.10729 -0.31667 " pathEditMode="relative" rAng="0" ptsTypes="aaaA">
                                      <p:cBhvr>
                                        <p:cTn id="23" dur="20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6.93889E-18 C 0.00469 -0.12338 0.00938 -0.24676 0.00521 -0.31389 C 0.00105 -0.38102 -0.03854 -0.38843 -0.02499 -0.40278 C -0.01145 -0.41713 0.05799 -0.42362 0.08646 -0.4 C 0.11494 -0.37639 0.10313 -0.28334 0.14584 -0.26112 C 0.18855 -0.23889 0.30973 -0.28241 0.34271 -0.26667 C 0.3757 -0.25093 0.34358 -0.1838 0.34376 -0.16667 " pathEditMode="relative" ptsTypes="aaaaaaA">
                                      <p:cBhvr>
                                        <p:cTn id="32" dur="2000" fill="hold"/>
                                        <p:tgtEl>
                                          <p:spTgt spid="1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9664</TotalTime>
  <Words>979</Words>
  <Application>Microsoft Office PowerPoint</Application>
  <PresentationFormat>全屏显示(4:3)</PresentationFormat>
  <Paragraphs>205</Paragraphs>
  <Slides>13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35" baseType="lpstr">
      <vt:lpstr>FrutigerNext LT Regular</vt:lpstr>
      <vt:lpstr>ＭＳ Ｐゴシック</vt:lpstr>
      <vt:lpstr>Arial</vt:lpstr>
      <vt:lpstr>FrutigerNext LT Medium</vt:lpstr>
      <vt:lpstr>黑体</vt:lpstr>
      <vt:lpstr>华文细黑</vt:lpstr>
      <vt:lpstr>Wingdings</vt:lpstr>
      <vt:lpstr>FrutigerNext LT Light</vt:lpstr>
      <vt:lpstr>宋体</vt:lpstr>
      <vt:lpstr>FrutigerNext LT Bold</vt:lpstr>
      <vt:lpstr>FrutigerNext LT BlackCn</vt:lpstr>
      <vt:lpstr>Tahoma</vt:lpstr>
      <vt:lpstr>Times New Roman</vt:lpstr>
      <vt:lpstr>Wingdings 3</vt:lpstr>
      <vt:lpstr>Lucida Sans Unicode</vt:lpstr>
      <vt:lpstr>default</vt:lpstr>
      <vt:lpstr>2_自定义设计方案</vt:lpstr>
      <vt:lpstr>1_自定义设计方案</vt:lpstr>
      <vt:lpstr>默认设计模板</vt:lpstr>
      <vt:lpstr>Microsoft Office Visio 绘图</vt:lpstr>
      <vt:lpstr>Visio</vt:lpstr>
      <vt:lpstr>Microsoft Visio 绘图</vt:lpstr>
      <vt:lpstr>RANGI (Routing Architecture for Next Generation Internet) Experiment Report  </vt:lpstr>
      <vt:lpstr>Background</vt:lpstr>
      <vt:lpstr>Host Stack Implementations</vt:lpstr>
      <vt:lpstr>Infrastructure Implementations </vt:lpstr>
      <vt:lpstr>ID Management System(IDMS)</vt:lpstr>
      <vt:lpstr>ID to Locator Mapping System  (DNS based) </vt:lpstr>
      <vt:lpstr>ID to Locator Mapping System  (DNS+DHT based) </vt:lpstr>
      <vt:lpstr>Host Mobility</vt:lpstr>
      <vt:lpstr>幻灯片 9</vt:lpstr>
      <vt:lpstr>Views from Network Operators </vt:lpstr>
      <vt:lpstr>Views from Network Operators </vt:lpstr>
      <vt:lpstr>Conclusion</vt:lpstr>
      <vt:lpstr>Any Comments?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攻击确认</dc:title>
  <dc:creator>huawei</dc:creator>
  <cp:lastModifiedBy>Xuxiaohu 41208</cp:lastModifiedBy>
  <cp:revision>156</cp:revision>
  <dcterms:created xsi:type="dcterms:W3CDTF">2008-10-31T09:30:06Z</dcterms:created>
  <dcterms:modified xsi:type="dcterms:W3CDTF">2011-11-11T04:06:45Z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1320980545</vt:lpwstr>
  </property>
  <property fmtid="{D5CDD505-2E9C-101B-9397-08002B2CF9AE}" pid="3" name="_ms_pID_725343">
    <vt:lpwstr>(2)+5sV8uoXGD6MK1yu7Y8k3nA1hgZLp5AMISQIdOQZvX+AsBsJJFEmFR/bkTWIOu/gvCG9cM7A
3Eu3oUPB9QOjJ36KkjxfilI0jBIc0PwW2tkoYHuHE3HWVNUg8+3KNPOfQcTQYql0XBoOnWNV
ozQ2GBMezVsjmPfxlHCn6GMYPloHGV27KRMCfe0UAFvFYv7QKWQ8+7gh1stzzwgQIhiqyAIy
qks0m2gswgG+StPpCnNgW</vt:lpwstr>
  </property>
  <property fmtid="{D5CDD505-2E9C-101B-9397-08002B2CF9AE}" pid="4" name="_ms_pID_7253431">
    <vt:lpwstr>xba+eKZpvGzoUZp0de3oxXiQruI897Ejd2dIZEmEG0JnMyLNDcV
3zMspyvVH3uMj6X6FYGs/y/gQ3KklUGHmKiIOZYnnmsfQrcAkqFu2+e9cOluB4UMJK19bQPp
dBE=</vt:lpwstr>
  </property>
</Properties>
</file>