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02" autoAdjust="0"/>
    <p:restoredTop sz="94737" autoAdjust="0"/>
  </p:normalViewPr>
  <p:slideViewPr>
    <p:cSldViewPr snapToGrid="0" snapToObjects="1">
      <p:cViewPr varScale="1">
        <p:scale>
          <a:sx n="116" d="100"/>
          <a:sy n="116" d="100"/>
        </p:scale>
        <p:origin x="-56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1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EDDEB-9C50-AE4B-8F59-D6C61BBEB768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FAC5-AC11-F841-B2FC-484028AF1D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EDDEB-9C50-AE4B-8F59-D6C61BBEB768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FAC5-AC11-F841-B2FC-484028AF1D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EDDEB-9C50-AE4B-8F59-D6C61BBEB768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FAC5-AC11-F841-B2FC-484028AF1D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EDDEB-9C50-AE4B-8F59-D6C61BBEB768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FAC5-AC11-F841-B2FC-484028AF1D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EDDEB-9C50-AE4B-8F59-D6C61BBEB768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FAC5-AC11-F841-B2FC-484028AF1D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EDDEB-9C50-AE4B-8F59-D6C61BBEB768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FAC5-AC11-F841-B2FC-484028AF1D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EDDEB-9C50-AE4B-8F59-D6C61BBEB768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FAC5-AC11-F841-B2FC-484028AF1D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EDDEB-9C50-AE4B-8F59-D6C61BBEB768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FAC5-AC11-F841-B2FC-484028AF1D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EDDEB-9C50-AE4B-8F59-D6C61BBEB768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FAC5-AC11-F841-B2FC-484028AF1D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EDDEB-9C50-AE4B-8F59-D6C61BBEB768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FAC5-AC11-F841-B2FC-484028AF1D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EDDEB-9C50-AE4B-8F59-D6C61BBEB768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FAC5-AC11-F841-B2FC-484028AF1D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EDDEB-9C50-AE4B-8F59-D6C61BBEB768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FFAC5-AC11-F841-B2FC-484028AF1D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Homenet Working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IETF 82</a:t>
            </a:r>
          </a:p>
          <a:p>
            <a:r>
              <a:rPr lang="en-US" dirty="0" smtClean="0"/>
              <a:t>Taipei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84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Note Well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007282"/>
            <a:ext cx="8229600" cy="55181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300" dirty="0" smtClean="0"/>
              <a:t>Any </a:t>
            </a:r>
            <a:r>
              <a:rPr lang="en-US" sz="1300" dirty="0"/>
              <a:t>submission to the IETF intended by the Contributor for </a:t>
            </a:r>
            <a:r>
              <a:rPr lang="en-US" sz="1300" dirty="0" smtClean="0"/>
              <a:t>publication </a:t>
            </a:r>
            <a:r>
              <a:rPr lang="en-US" sz="1300" dirty="0"/>
              <a:t>as all or part of an IETF </a:t>
            </a:r>
            <a:r>
              <a:rPr lang="en-US" sz="1300" dirty="0" smtClean="0"/>
              <a:t>Internet</a:t>
            </a:r>
            <a:r>
              <a:rPr lang="en-US" sz="1300" dirty="0"/>
              <a:t>-</a:t>
            </a:r>
            <a:r>
              <a:rPr lang="en-US" sz="1300" dirty="0" smtClean="0"/>
              <a:t>Draft </a:t>
            </a:r>
            <a:r>
              <a:rPr lang="en-US" sz="1300" dirty="0"/>
              <a:t>or RFC and any statement made within the context of an IETF </a:t>
            </a:r>
            <a:r>
              <a:rPr lang="en-US" sz="1300" dirty="0" smtClean="0"/>
              <a:t>activity </a:t>
            </a:r>
            <a:r>
              <a:rPr lang="en-US" sz="1300" dirty="0"/>
              <a:t>is considered an "IETF </a:t>
            </a:r>
            <a:r>
              <a:rPr lang="en-US" sz="1300" dirty="0" smtClean="0"/>
              <a:t>Contribution</a:t>
            </a:r>
            <a:r>
              <a:rPr lang="en-US" sz="1300" dirty="0"/>
              <a:t>".</a:t>
            </a:r>
            <a:r>
              <a:rPr lang="en-US" sz="1300" dirty="0" smtClean="0"/>
              <a:t>  Such </a:t>
            </a:r>
            <a:r>
              <a:rPr lang="en-US" sz="1300" dirty="0"/>
              <a:t>statements include oral statements in IETF sessions, as well as </a:t>
            </a:r>
            <a:r>
              <a:rPr lang="en-US" sz="1300" dirty="0" smtClean="0"/>
              <a:t>written </a:t>
            </a:r>
            <a:r>
              <a:rPr lang="en-US" sz="1300" dirty="0"/>
              <a:t>and electronic </a:t>
            </a:r>
            <a:r>
              <a:rPr lang="en-US" sz="1300" dirty="0" smtClean="0"/>
              <a:t>communications </a:t>
            </a:r>
            <a:r>
              <a:rPr lang="en-US" sz="1300" dirty="0"/>
              <a:t>made at any</a:t>
            </a:r>
            <a:r>
              <a:rPr lang="en-US" sz="1300" dirty="0" smtClean="0"/>
              <a:t> time </a:t>
            </a:r>
            <a:r>
              <a:rPr lang="en-US" sz="1300" dirty="0"/>
              <a:t>or place, which are addressed to:</a:t>
            </a:r>
            <a:r>
              <a:rPr lang="en-US" sz="1300" dirty="0" smtClean="0"/>
              <a:t> </a:t>
            </a:r>
          </a:p>
          <a:p>
            <a:pPr marL="0" indent="0">
              <a:buNone/>
            </a:pPr>
            <a:endParaRPr lang="en-US" sz="1300" dirty="0" smtClean="0"/>
          </a:p>
          <a:p>
            <a:pPr marL="266700" indent="-173038"/>
            <a:r>
              <a:rPr lang="en-US" sz="1300" dirty="0"/>
              <a:t>The IETF plenary </a:t>
            </a:r>
            <a:r>
              <a:rPr lang="en-US" sz="1300" dirty="0" smtClean="0"/>
              <a:t>session</a:t>
            </a:r>
          </a:p>
          <a:p>
            <a:pPr marL="266700" indent="-173038"/>
            <a:r>
              <a:rPr lang="en-US" sz="1300" dirty="0" smtClean="0"/>
              <a:t>The </a:t>
            </a:r>
            <a:r>
              <a:rPr lang="en-US" sz="1300" dirty="0"/>
              <a:t>IESG, or any member thereof on behalf of the </a:t>
            </a:r>
            <a:r>
              <a:rPr lang="en-US" sz="1300" dirty="0" smtClean="0"/>
              <a:t>IESG</a:t>
            </a:r>
          </a:p>
          <a:p>
            <a:pPr marL="266700" indent="-173038"/>
            <a:r>
              <a:rPr lang="en-US" sz="1300" dirty="0" smtClean="0"/>
              <a:t>Any </a:t>
            </a:r>
            <a:r>
              <a:rPr lang="en-US" sz="1300" dirty="0"/>
              <a:t>IETF mailing list, including the IETF list itself, any working group or design team list, or any other list </a:t>
            </a:r>
            <a:r>
              <a:rPr lang="en-US" sz="1300" dirty="0" smtClean="0"/>
              <a:t>functioning </a:t>
            </a:r>
            <a:r>
              <a:rPr lang="en-US" sz="1300" dirty="0"/>
              <a:t>under IETF </a:t>
            </a:r>
            <a:r>
              <a:rPr lang="en-US" sz="1300" dirty="0" smtClean="0"/>
              <a:t>auspices</a:t>
            </a:r>
          </a:p>
          <a:p>
            <a:pPr marL="266700" indent="-173038"/>
            <a:r>
              <a:rPr lang="en-US" sz="1300" dirty="0" smtClean="0"/>
              <a:t>Any </a:t>
            </a:r>
            <a:r>
              <a:rPr lang="en-US" sz="1300" dirty="0"/>
              <a:t>IETF working group or </a:t>
            </a:r>
            <a:r>
              <a:rPr lang="en-US" sz="1300" dirty="0" smtClean="0"/>
              <a:t>portion thereof</a:t>
            </a:r>
          </a:p>
          <a:p>
            <a:pPr marL="266700" indent="-173038"/>
            <a:r>
              <a:rPr lang="en-US" sz="1300" dirty="0" smtClean="0"/>
              <a:t>Any </a:t>
            </a:r>
            <a:r>
              <a:rPr lang="en-US" sz="1300" dirty="0"/>
              <a:t>Birds of a Feather (BOF) </a:t>
            </a:r>
            <a:r>
              <a:rPr lang="en-US" sz="1300" dirty="0" smtClean="0"/>
              <a:t>session</a:t>
            </a:r>
          </a:p>
          <a:p>
            <a:pPr marL="266700" indent="-173038"/>
            <a:r>
              <a:rPr lang="en-US" sz="1300" dirty="0" smtClean="0"/>
              <a:t>The </a:t>
            </a:r>
            <a:r>
              <a:rPr lang="en-US" sz="1300" dirty="0"/>
              <a:t>IAB or any member thereof on behalf of the </a:t>
            </a:r>
            <a:r>
              <a:rPr lang="en-US" sz="1300" dirty="0" smtClean="0"/>
              <a:t>IAB</a:t>
            </a:r>
          </a:p>
          <a:p>
            <a:pPr marL="266700" indent="-173038"/>
            <a:r>
              <a:rPr lang="en-US" sz="1300" dirty="0" smtClean="0"/>
              <a:t>The </a:t>
            </a:r>
            <a:r>
              <a:rPr lang="en-US" sz="1300" dirty="0"/>
              <a:t>RFC Editor or the </a:t>
            </a:r>
            <a:r>
              <a:rPr lang="en-US" sz="1300" dirty="0" smtClean="0"/>
              <a:t>Internet</a:t>
            </a:r>
            <a:r>
              <a:rPr lang="en-US" sz="1300" dirty="0"/>
              <a:t>-</a:t>
            </a:r>
            <a:r>
              <a:rPr lang="en-US" sz="1300" dirty="0" smtClean="0"/>
              <a:t>Drafts function</a:t>
            </a:r>
          </a:p>
          <a:p>
            <a:pPr marL="266700" indent="-173038"/>
            <a:r>
              <a:rPr lang="en-US" sz="1300" dirty="0" smtClean="0"/>
              <a:t>All </a:t>
            </a:r>
            <a:r>
              <a:rPr lang="en-US" sz="1300" dirty="0"/>
              <a:t>IETF </a:t>
            </a:r>
            <a:r>
              <a:rPr lang="en-US" sz="1300" dirty="0" smtClean="0"/>
              <a:t>Contributions </a:t>
            </a:r>
            <a:r>
              <a:rPr lang="en-US" sz="1300" dirty="0"/>
              <a:t>are subject to the rules of RFC 5378 and RFC 3979 (updated by RFC 4879).</a:t>
            </a:r>
            <a:r>
              <a:rPr lang="en-US" sz="1300" dirty="0" smtClean="0"/>
              <a:t> </a:t>
            </a:r>
          </a:p>
          <a:p>
            <a:pPr marL="266700" indent="-173038"/>
            <a:endParaRPr lang="en-US" sz="1300" dirty="0" smtClean="0"/>
          </a:p>
          <a:p>
            <a:pPr marL="0" indent="0">
              <a:buNone/>
            </a:pPr>
            <a:r>
              <a:rPr lang="en-US" sz="1300" dirty="0"/>
              <a:t>Statements made outside of an IETF session, mailing list or other </a:t>
            </a:r>
            <a:r>
              <a:rPr lang="en-US" sz="1300" dirty="0" smtClean="0"/>
              <a:t>function</a:t>
            </a:r>
            <a:r>
              <a:rPr lang="en-US" sz="1300" dirty="0"/>
              <a:t>, that are clearly not intended to be input to an IETF </a:t>
            </a:r>
            <a:r>
              <a:rPr lang="en-US" sz="1300" dirty="0" smtClean="0"/>
              <a:t>activity</a:t>
            </a:r>
            <a:r>
              <a:rPr lang="en-US" sz="1300" dirty="0"/>
              <a:t>, group or </a:t>
            </a:r>
            <a:r>
              <a:rPr lang="en-US" sz="1300" dirty="0" smtClean="0"/>
              <a:t>function</a:t>
            </a:r>
            <a:r>
              <a:rPr lang="en-US" sz="1300" dirty="0"/>
              <a:t>, are not IETF </a:t>
            </a:r>
            <a:r>
              <a:rPr lang="en-US" sz="1300" dirty="0" smtClean="0"/>
              <a:t>Contributions </a:t>
            </a:r>
            <a:r>
              <a:rPr lang="en-US" sz="1300" dirty="0"/>
              <a:t>in the context of this </a:t>
            </a:r>
            <a:r>
              <a:rPr lang="en-US" sz="1300" dirty="0" smtClean="0"/>
              <a:t>notice</a:t>
            </a:r>
            <a:r>
              <a:rPr lang="en-US" sz="1300" dirty="0"/>
              <a:t>. </a:t>
            </a:r>
            <a:endParaRPr lang="en-US" sz="1300" dirty="0" smtClean="0"/>
          </a:p>
          <a:p>
            <a:pPr marL="0" indent="0">
              <a:buNone/>
            </a:pPr>
            <a:r>
              <a:rPr lang="en-US" sz="1300" dirty="0"/>
              <a:t>Please consult RFC 5378 and RFC 3979 for details.</a:t>
            </a:r>
            <a:r>
              <a:rPr lang="en-US" sz="1300" dirty="0" smtClean="0"/>
              <a:t> </a:t>
            </a:r>
          </a:p>
          <a:p>
            <a:pPr marL="0" indent="0">
              <a:buNone/>
            </a:pPr>
            <a:endParaRPr lang="en-US" sz="1300" dirty="0" smtClean="0"/>
          </a:p>
          <a:p>
            <a:pPr marL="0" indent="0">
              <a:buNone/>
            </a:pPr>
            <a:r>
              <a:rPr lang="en-US" sz="1300" dirty="0"/>
              <a:t>A </a:t>
            </a:r>
            <a:r>
              <a:rPr lang="en-US" sz="1300" dirty="0" smtClean="0"/>
              <a:t>participant </a:t>
            </a:r>
            <a:r>
              <a:rPr lang="en-US" sz="1300" dirty="0"/>
              <a:t>in any IETF </a:t>
            </a:r>
            <a:r>
              <a:rPr lang="en-US" sz="1300" dirty="0" smtClean="0"/>
              <a:t>activity </a:t>
            </a:r>
            <a:r>
              <a:rPr lang="en-US" sz="1300" dirty="0"/>
              <a:t>is deemed to accept all IETF rules of process, as documented in Best Current </a:t>
            </a:r>
            <a:r>
              <a:rPr lang="en-US" sz="1300" dirty="0" smtClean="0"/>
              <a:t>Practices </a:t>
            </a:r>
            <a:r>
              <a:rPr lang="en-US" sz="1300" dirty="0"/>
              <a:t>RFCs and IESG Statements.</a:t>
            </a:r>
            <a:r>
              <a:rPr lang="en-US" sz="1300" dirty="0" smtClean="0"/>
              <a:t> </a:t>
            </a:r>
          </a:p>
          <a:p>
            <a:pPr marL="0" indent="0">
              <a:buNone/>
            </a:pPr>
            <a:endParaRPr lang="en-US" sz="1300" dirty="0" smtClean="0"/>
          </a:p>
          <a:p>
            <a:pPr marL="0" indent="0">
              <a:buNone/>
            </a:pPr>
            <a:r>
              <a:rPr lang="en-US" sz="1300" dirty="0"/>
              <a:t>A </a:t>
            </a:r>
            <a:r>
              <a:rPr lang="en-US" sz="1300" dirty="0" smtClean="0"/>
              <a:t>participant </a:t>
            </a:r>
            <a:r>
              <a:rPr lang="en-US" sz="1300" dirty="0"/>
              <a:t>in any IETF </a:t>
            </a:r>
            <a:r>
              <a:rPr lang="en-US" sz="1300" dirty="0" smtClean="0"/>
              <a:t>activity </a:t>
            </a:r>
            <a:r>
              <a:rPr lang="en-US" sz="1300" dirty="0"/>
              <a:t>acknowledges that </a:t>
            </a:r>
            <a:r>
              <a:rPr lang="en-US" sz="1300" dirty="0" smtClean="0"/>
              <a:t>written</a:t>
            </a:r>
            <a:r>
              <a:rPr lang="en-US" sz="1300" dirty="0"/>
              <a:t>, audio and video records of </a:t>
            </a:r>
            <a:r>
              <a:rPr lang="en-US" sz="1300" dirty="0" smtClean="0"/>
              <a:t>meetings </a:t>
            </a:r>
            <a:r>
              <a:rPr lang="en-US" sz="1300" dirty="0"/>
              <a:t>may be made and may be available to the public. </a:t>
            </a:r>
            <a:endParaRPr lang="en-US" sz="1300" dirty="0" smtClean="0"/>
          </a:p>
          <a:p>
            <a:pPr>
              <a:buNone/>
            </a:pPr>
            <a:endParaRPr lang="en-US" sz="1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4977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Administrivia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Area Director: Ralph </a:t>
            </a:r>
            <a:r>
              <a:rPr lang="en-US" dirty="0" err="1" smtClean="0"/>
              <a:t>Droms</a:t>
            </a:r>
            <a:r>
              <a:rPr lang="en-US" dirty="0" smtClean="0"/>
              <a:t> </a:t>
            </a:r>
          </a:p>
          <a:p>
            <a:r>
              <a:rPr lang="en-US" dirty="0" smtClean="0"/>
              <a:t>Co-Chairs: Ray Bellis, Mark </a:t>
            </a:r>
            <a:r>
              <a:rPr lang="en-US" dirty="0" err="1" smtClean="0"/>
              <a:t>Townsley</a:t>
            </a:r>
            <a:endParaRPr lang="en-US" dirty="0" smtClean="0"/>
          </a:p>
          <a:p>
            <a:r>
              <a:rPr lang="en-US" dirty="0" smtClean="0"/>
              <a:t>Routing Area Advisor: </a:t>
            </a:r>
            <a:r>
              <a:rPr lang="en-US" dirty="0" err="1" smtClean="0"/>
              <a:t>Acee</a:t>
            </a:r>
            <a:r>
              <a:rPr lang="en-US" dirty="0" smtClean="0"/>
              <a:t> </a:t>
            </a:r>
            <a:r>
              <a:rPr lang="en-US" dirty="0" err="1" smtClean="0"/>
              <a:t>Lindem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Note-Takers:</a:t>
            </a:r>
            <a:r>
              <a:rPr lang="en-US" dirty="0" smtClean="0"/>
              <a:t> Alejandro Acosta, Chris Griffiths  </a:t>
            </a:r>
            <a:endParaRPr lang="en-US" dirty="0" smtClean="0"/>
          </a:p>
          <a:p>
            <a:r>
              <a:rPr lang="en-US" dirty="0" smtClean="0"/>
              <a:t>Jabber Relay</a:t>
            </a:r>
            <a:r>
              <a:rPr lang="en-US" smtClean="0"/>
              <a:t>:</a:t>
            </a:r>
            <a:r>
              <a:rPr lang="en-US" smtClean="0"/>
              <a:t>?</a:t>
            </a:r>
          </a:p>
          <a:p>
            <a:r>
              <a:rPr lang="en-US" dirty="0" smtClean="0"/>
              <a:t>Blue Sheets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1362"/>
          </a:xfrm>
        </p:spPr>
        <p:txBody>
          <a:bodyPr>
            <a:noAutofit/>
          </a:bodyPr>
          <a:lstStyle/>
          <a:p>
            <a:r>
              <a:rPr lang="en-US" sz="4000" dirty="0" smtClean="0"/>
              <a:t>Agenda Bash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0564"/>
            <a:ext cx="8229600" cy="5416699"/>
          </a:xfrm>
        </p:spPr>
        <p:txBody>
          <a:bodyPr>
            <a:noAutofit/>
          </a:bodyPr>
          <a:lstStyle/>
          <a:p>
            <a:pPr marL="809625" indent="-809625">
              <a:spcAft>
                <a:spcPts val="600"/>
              </a:spcAft>
              <a:buNone/>
            </a:pPr>
            <a:r>
              <a:rPr lang="en-US" sz="1400" dirty="0" smtClean="0"/>
              <a:t>09:00 - 09:10	</a:t>
            </a:r>
            <a:r>
              <a:rPr lang="en-US" sz="1400" b="1" dirty="0" smtClean="0"/>
              <a:t>Note Well, Jabber Relay, Note </a:t>
            </a:r>
            <a:r>
              <a:rPr lang="en-US" sz="1400" b="1" dirty="0" err="1" smtClean="0"/>
              <a:t>taker(s</a:t>
            </a:r>
            <a:r>
              <a:rPr lang="en-US" sz="1400" b="1" dirty="0" smtClean="0"/>
              <a:t>), etc.</a:t>
            </a:r>
            <a:endParaRPr lang="en-US" sz="1400" b="1" dirty="0"/>
          </a:p>
          <a:p>
            <a:pPr marL="809625" indent="-809625">
              <a:spcAft>
                <a:spcPts val="600"/>
              </a:spcAft>
              <a:buNone/>
            </a:pPr>
            <a:r>
              <a:rPr lang="en-US" sz="1400" dirty="0" smtClean="0"/>
              <a:t>09:10 - 10:00	</a:t>
            </a:r>
            <a:r>
              <a:rPr lang="en-US" sz="1400" b="1" dirty="0" smtClean="0"/>
              <a:t>Homenet Architecture</a:t>
            </a:r>
          </a:p>
          <a:p>
            <a:pPr marL="809625" indent="-809625">
              <a:spcAft>
                <a:spcPts val="600"/>
              </a:spcAft>
              <a:buNone/>
            </a:pPr>
            <a:r>
              <a:rPr lang="en-US" sz="1400" b="1" dirty="0"/>
              <a:t>	</a:t>
            </a:r>
            <a:r>
              <a:rPr lang="en-US" sz="1400" dirty="0" smtClean="0"/>
              <a:t>draft-chown-homenet-arch-01 (Tim </a:t>
            </a:r>
            <a:r>
              <a:rPr lang="en-US" sz="1400" dirty="0" err="1" smtClean="0"/>
              <a:t>Chown</a:t>
            </a:r>
            <a:r>
              <a:rPr lang="en-US" sz="1400" dirty="0" smtClean="0"/>
              <a:t> / </a:t>
            </a:r>
            <a:r>
              <a:rPr lang="en-US" sz="1400" dirty="0" err="1" smtClean="0"/>
              <a:t>Jari</a:t>
            </a:r>
            <a:r>
              <a:rPr lang="en-US" sz="1400" dirty="0" smtClean="0"/>
              <a:t> </a:t>
            </a:r>
            <a:r>
              <a:rPr lang="en-US" sz="1400" dirty="0" err="1" smtClean="0"/>
              <a:t>Arkko</a:t>
            </a:r>
            <a:r>
              <a:rPr lang="en-US" sz="1400" dirty="0" smtClean="0"/>
              <a:t>)</a:t>
            </a:r>
          </a:p>
          <a:p>
            <a:pPr marL="809625" indent="-809625">
              <a:spcAft>
                <a:spcPts val="600"/>
              </a:spcAft>
              <a:buNone/>
            </a:pPr>
            <a:r>
              <a:rPr lang="en-US" sz="1400" dirty="0" smtClean="0"/>
              <a:t>10:00 - 10:35	</a:t>
            </a:r>
            <a:r>
              <a:rPr lang="en-US" sz="1400" b="1" dirty="0" smtClean="0"/>
              <a:t>Prefix Assignment</a:t>
            </a:r>
          </a:p>
          <a:p>
            <a:pPr marL="809625" indent="-809625">
              <a:spcAft>
                <a:spcPts val="600"/>
              </a:spcAft>
              <a:buNone/>
            </a:pPr>
            <a:r>
              <a:rPr lang="en-US" sz="1400" dirty="0" smtClean="0"/>
              <a:t>	Introduction (Ole </a:t>
            </a:r>
            <a:r>
              <a:rPr lang="en-US" sz="1400" dirty="0" err="1" smtClean="0"/>
              <a:t>Trøan</a:t>
            </a:r>
            <a:r>
              <a:rPr lang="en-US" sz="1400" dirty="0" smtClean="0"/>
              <a:t>)</a:t>
            </a:r>
            <a:br>
              <a:rPr lang="en-US" sz="1400" dirty="0" smtClean="0"/>
            </a:br>
            <a:r>
              <a:rPr lang="en-US" sz="1400" dirty="0" smtClean="0"/>
              <a:t>draft-chakrabarti-homenet-prefix-alloc-00 (Erik </a:t>
            </a:r>
            <a:r>
              <a:rPr lang="en-US" sz="1400" dirty="0" err="1" smtClean="0"/>
              <a:t>Nordmark</a:t>
            </a:r>
            <a:r>
              <a:rPr lang="en-US" sz="1400" dirty="0" smtClean="0"/>
              <a:t>)</a:t>
            </a:r>
            <a:br>
              <a:rPr lang="en-US" sz="1400" dirty="0" smtClean="0"/>
            </a:br>
            <a:r>
              <a:rPr lang="en-US" sz="1400" dirty="0" smtClean="0"/>
              <a:t>draft-baker-homenet-prefix-assignment-00 (Fred Baker)</a:t>
            </a:r>
            <a:br>
              <a:rPr lang="en-US" sz="1400" dirty="0" smtClean="0"/>
            </a:br>
            <a:r>
              <a:rPr lang="en-US" sz="1400" dirty="0" smtClean="0"/>
              <a:t>draft-arkko-homenet-prefix-assignment-01 (</a:t>
            </a:r>
            <a:r>
              <a:rPr lang="en-US" sz="1400" dirty="0" err="1" smtClean="0"/>
              <a:t>Jari</a:t>
            </a:r>
            <a:r>
              <a:rPr lang="en-US" sz="1400" dirty="0" smtClean="0"/>
              <a:t> </a:t>
            </a:r>
            <a:r>
              <a:rPr lang="en-US" sz="1400" dirty="0" err="1" smtClean="0"/>
              <a:t>Arkko</a:t>
            </a:r>
            <a:r>
              <a:rPr lang="en-US" sz="1400" dirty="0" smtClean="0"/>
              <a:t>)</a:t>
            </a:r>
          </a:p>
          <a:p>
            <a:pPr marL="809625" indent="-809625">
              <a:spcAft>
                <a:spcPts val="600"/>
              </a:spcAft>
              <a:buNone/>
            </a:pPr>
            <a:r>
              <a:rPr lang="en-US" sz="1400" dirty="0" smtClean="0"/>
              <a:t>10:35 - 11:00	</a:t>
            </a:r>
            <a:r>
              <a:rPr lang="en-US" sz="1400" b="1" dirty="0" smtClean="0"/>
              <a:t>Routing</a:t>
            </a:r>
          </a:p>
          <a:p>
            <a:pPr marL="809625" indent="-809625">
              <a:spcAft>
                <a:spcPts val="600"/>
              </a:spcAft>
              <a:buNone/>
            </a:pPr>
            <a:r>
              <a:rPr lang="en-US" sz="1400" dirty="0" smtClean="0"/>
              <a:t>	Intro (Mark </a:t>
            </a:r>
            <a:r>
              <a:rPr lang="en-US" sz="1400" dirty="0" err="1" smtClean="0"/>
              <a:t>Townsley</a:t>
            </a:r>
            <a:r>
              <a:rPr lang="en-US" sz="1400" dirty="0" smtClean="0"/>
              <a:t>)</a:t>
            </a:r>
            <a:br>
              <a:rPr lang="en-US" sz="1400" dirty="0" smtClean="0"/>
            </a:br>
            <a:r>
              <a:rPr lang="en-US" sz="1400" dirty="0" smtClean="0"/>
              <a:t>draft-acee-ospf-ospv3-autoconfig-00 (</a:t>
            </a:r>
            <a:r>
              <a:rPr lang="en-US" sz="1400" dirty="0" err="1" smtClean="0"/>
              <a:t>Jari</a:t>
            </a:r>
            <a:r>
              <a:rPr lang="en-US" sz="1400" dirty="0" smtClean="0"/>
              <a:t> </a:t>
            </a:r>
            <a:r>
              <a:rPr lang="en-US" sz="1400" dirty="0" err="1" smtClean="0"/>
              <a:t>Arkko</a:t>
            </a:r>
            <a:r>
              <a:rPr lang="en-US" sz="1400" dirty="0" smtClean="0"/>
              <a:t>)</a:t>
            </a:r>
            <a:br>
              <a:rPr lang="en-US" sz="1400" dirty="0" smtClean="0"/>
            </a:br>
            <a:r>
              <a:rPr lang="en-US" sz="1400" dirty="0" smtClean="0"/>
              <a:t>draft-howard-up-pio-00 (Lee Howard - draft not on the I-D tracker)</a:t>
            </a:r>
          </a:p>
          <a:p>
            <a:pPr marL="809625" indent="-809625">
              <a:spcAft>
                <a:spcPts val="600"/>
              </a:spcAft>
              <a:buNone/>
            </a:pPr>
            <a:r>
              <a:rPr lang="en-US" sz="1400" dirty="0" smtClean="0"/>
              <a:t>11:00 - 11:10	</a:t>
            </a:r>
            <a:r>
              <a:rPr lang="en-US" sz="1400" b="1" dirty="0" smtClean="0"/>
              <a:t>Security</a:t>
            </a:r>
          </a:p>
          <a:p>
            <a:pPr marL="809625" indent="-809625">
              <a:spcAft>
                <a:spcPts val="600"/>
              </a:spcAft>
              <a:buNone/>
            </a:pPr>
            <a:r>
              <a:rPr lang="en-US" sz="1400" dirty="0" smtClean="0"/>
              <a:t>	draft-vyncke-advanced-ipv6-security-03 (Eric </a:t>
            </a:r>
            <a:r>
              <a:rPr lang="en-US" sz="1400" dirty="0" err="1" smtClean="0"/>
              <a:t>Vyncke</a:t>
            </a:r>
            <a:r>
              <a:rPr lang="en-US" sz="1400" dirty="0" smtClean="0"/>
              <a:t>)</a:t>
            </a:r>
          </a:p>
          <a:p>
            <a:pPr marL="809625" indent="-809625">
              <a:spcAft>
                <a:spcPts val="600"/>
              </a:spcAft>
              <a:buNone/>
            </a:pPr>
            <a:r>
              <a:rPr lang="en-US" sz="1400" dirty="0" smtClean="0"/>
              <a:t>11:10 - 11:30	</a:t>
            </a:r>
            <a:r>
              <a:rPr lang="en-US" sz="1400" b="1" dirty="0" smtClean="0"/>
              <a:t>Naming and Service Discovery</a:t>
            </a:r>
          </a:p>
          <a:p>
            <a:pPr marL="809625" indent="-809625">
              <a:spcAft>
                <a:spcPts val="600"/>
              </a:spcAft>
              <a:buNone/>
            </a:pPr>
            <a:r>
              <a:rPr lang="en-US" sz="1400" b="1" dirty="0"/>
              <a:t>	</a:t>
            </a:r>
            <a:r>
              <a:rPr lang="en-US" sz="1400" dirty="0" smtClean="0"/>
              <a:t>draft-kitamura-ipv6-auto-name-00 (Hiroshi Kitamura)</a:t>
            </a:r>
            <a:br>
              <a:rPr lang="en-US" sz="1400" dirty="0" smtClean="0"/>
            </a:br>
            <a:r>
              <a:rPr lang="en-US" sz="1400" dirty="0" smtClean="0"/>
              <a:t>draft-haddad-homenet-gateway-visibility-00 (</a:t>
            </a:r>
            <a:r>
              <a:rPr lang="en-US" sz="1400" dirty="0" err="1" smtClean="0"/>
              <a:t>Wassim</a:t>
            </a:r>
            <a:r>
              <a:rPr lang="en-US" sz="1400" dirty="0" smtClean="0"/>
              <a:t> Haddad)</a:t>
            </a:r>
          </a:p>
          <a:p>
            <a:pPr marL="809625" indent="-809625">
              <a:spcAft>
                <a:spcPts val="600"/>
              </a:spcAft>
              <a:buNone/>
            </a:pPr>
            <a:r>
              <a:rPr lang="en-US" sz="1400" dirty="0" smtClean="0"/>
              <a:t>11:30 			</a:t>
            </a:r>
            <a:r>
              <a:rPr lang="en-US" sz="1400" b="1" dirty="0" smtClean="0"/>
              <a:t>Close</a:t>
            </a:r>
            <a:endParaRPr lang="en-US" sz="1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1362"/>
          </a:xfrm>
        </p:spPr>
        <p:txBody>
          <a:bodyPr>
            <a:noAutofit/>
          </a:bodyPr>
          <a:lstStyle/>
          <a:p>
            <a:r>
              <a:rPr lang="en-US" sz="4000" dirty="0" smtClean="0"/>
              <a:t>Interim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0564"/>
            <a:ext cx="8229600" cy="5416699"/>
          </a:xfrm>
        </p:spPr>
        <p:txBody>
          <a:bodyPr>
            <a:noAutofit/>
          </a:bodyPr>
          <a:lstStyle/>
          <a:p>
            <a:pPr marL="273050" indent="-273050"/>
            <a:r>
              <a:rPr lang="en-US" sz="2900" dirty="0" smtClean="0"/>
              <a:t>October 6</a:t>
            </a:r>
            <a:r>
              <a:rPr lang="en-US" sz="2900" baseline="30000" dirty="0" smtClean="0"/>
              <a:t>th</a:t>
            </a:r>
            <a:r>
              <a:rPr lang="en-US" sz="2900" dirty="0" smtClean="0"/>
              <a:t> and 7</a:t>
            </a:r>
            <a:r>
              <a:rPr lang="en-US" sz="2900" baseline="30000" dirty="0" smtClean="0"/>
              <a:t>th</a:t>
            </a:r>
            <a:r>
              <a:rPr lang="en-US" sz="2900" dirty="0" smtClean="0"/>
              <a:t> 2011 in Philadelphia</a:t>
            </a:r>
          </a:p>
          <a:p>
            <a:pPr marL="273050" indent="-273050"/>
            <a:r>
              <a:rPr lang="en-US" sz="2900" dirty="0" smtClean="0"/>
              <a:t>Hosted by Comcast – many thanks!</a:t>
            </a:r>
          </a:p>
          <a:p>
            <a:pPr marL="273050" indent="-273050"/>
            <a:r>
              <a:rPr lang="en-US" sz="2900" dirty="0" smtClean="0"/>
              <a:t>29 Attendees</a:t>
            </a:r>
          </a:p>
          <a:p>
            <a:pPr marL="273050" indent="-273050"/>
            <a:r>
              <a:rPr lang="en-US" sz="2900" dirty="0" smtClean="0"/>
              <a:t>Very </a:t>
            </a:r>
            <a:r>
              <a:rPr lang="en-US" sz="2900" smtClean="0"/>
              <a:t>productive meeting</a:t>
            </a:r>
          </a:p>
          <a:p>
            <a:pPr marL="673100" lvl="1" indent="-273050"/>
            <a:r>
              <a:rPr lang="en-US" sz="2500" dirty="0" smtClean="0"/>
              <a:t>Progressed first deliverables (architecture, routing, prefix assignment)</a:t>
            </a:r>
          </a:p>
          <a:p>
            <a:pPr marL="673100" lvl="1" indent="-273050"/>
            <a:r>
              <a:rPr lang="en-US" sz="2500" dirty="0" smtClean="0"/>
              <a:t>Additional deadline increase activity levels</a:t>
            </a:r>
          </a:p>
          <a:p>
            <a:pPr marL="673100" lvl="1" indent="-273050"/>
            <a:r>
              <a:rPr lang="en-US" sz="2500" dirty="0" smtClean="0"/>
              <a:t>We actually got to know each other</a:t>
            </a:r>
          </a:p>
          <a:p>
            <a:pPr marL="273050" indent="-273050">
              <a:buNone/>
            </a:pPr>
            <a:endParaRPr lang="en-US" sz="2900" dirty="0" smtClean="0"/>
          </a:p>
          <a:p>
            <a:pPr marL="273050" indent="-273050"/>
            <a:endParaRPr lang="en-US" sz="2900" dirty="0" smtClean="0"/>
          </a:p>
          <a:p>
            <a:pPr marL="273050" indent="-273050"/>
            <a:endParaRPr lang="en-US" sz="2900" dirty="0" smtClean="0"/>
          </a:p>
          <a:p>
            <a:pPr marL="273050" indent="-273050"/>
            <a:endParaRPr lang="en-US" sz="29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611</Words>
  <Application>Microsoft Macintosh PowerPoint</Application>
  <PresentationFormat>On-screen Show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Homenet Working Group</vt:lpstr>
      <vt:lpstr>Note Well</vt:lpstr>
      <vt:lpstr>Administrivia </vt:lpstr>
      <vt:lpstr>Agenda Bash</vt:lpstr>
      <vt:lpstr>Interim Update</vt:lpstr>
    </vt:vector>
  </TitlesOfParts>
  <Company>Nominet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Homenet Working Group</dc:title>
  <dc:creator>Ray Bellis</dc:creator>
  <cp:lastModifiedBy>Ray Bellis</cp:lastModifiedBy>
  <cp:revision>12</cp:revision>
  <dcterms:created xsi:type="dcterms:W3CDTF">2011-11-15T00:38:25Z</dcterms:created>
  <dcterms:modified xsi:type="dcterms:W3CDTF">2011-11-15T00:39:00Z</dcterms:modified>
</cp:coreProperties>
</file>