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7.xml" ContentType="application/vnd.openxmlformats-officedocument.presentationml.slideLayout+xml"/>
  <Default Extension="emf" ContentType="image/x-emf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35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1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40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sldIdLst>
    <p:sldId id="256" r:id="rId3"/>
    <p:sldId id="26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705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4596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8827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11422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02934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3405352" y="5948636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60939" y="5948636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4771697" y="5948636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5869870" y="6614159"/>
            <a:ext cx="780312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6933206" y="661416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191486" y="6719450"/>
            <a:ext cx="66254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2794161" y="6668595"/>
            <a:ext cx="779356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341313" y="6708752"/>
            <a:ext cx="780312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8038251" y="8318268"/>
            <a:ext cx="780312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59" name="Group 67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029306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22937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1823499" y="-3570592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6585483" y="-291327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8105451" y="569919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3036073" y="1516172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72" name="Group 38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53502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12700" y="-2056029"/>
            <a:ext cx="984789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90349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7" y="3020518"/>
            <a:ext cx="869429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3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934251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7" y="3020519"/>
            <a:ext cx="8694295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967967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8011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6907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02934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13" y="1339745"/>
            <a:ext cx="4122425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97941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3"/>
            <a:ext cx="3236976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4876800"/>
            <a:ext cx="32004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24478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7084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95275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30903" y="295275"/>
            <a:ext cx="413226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90208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600200"/>
            <a:ext cx="2622550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600200"/>
            <a:ext cx="2593975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600200"/>
            <a:ext cx="2633662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59768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56962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63271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50781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5201" y="5842635"/>
            <a:ext cx="8112126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996679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521400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1927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757207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90692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3" y="311150"/>
            <a:ext cx="908367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28501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6141720"/>
            <a:ext cx="9156700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1823499" y="-3578087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013791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7111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8348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3377648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FFFFFF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FFFFFF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942334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82341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49310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74864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30955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11422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07220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953288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5" name="Rectangle 4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673957" y="777240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69349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 dirty="0">
                <a:solidFill>
                  <a:srgbClr val="0096D6"/>
                </a:solidFill>
                <a:latin typeface="Arial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39917" y="778669"/>
            <a:ext cx="589788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58023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3075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14181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790404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 userDrawn="1"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3600" dirty="0">
                <a:solidFill>
                  <a:srgbClr val="FFFFFF"/>
                </a:solidFill>
                <a:latin typeface="Arial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245159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3467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3600" dirty="0">
                <a:solidFill>
                  <a:srgbClr val="FFFFFF"/>
                </a:solidFill>
                <a:latin typeface="Arial"/>
              </a:rPr>
              <a:t>Thank you.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914400"/>
            <a:endParaRPr lang="en-US" dirty="0">
              <a:solidFill>
                <a:srgbClr val="0096D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639596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838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872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497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631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891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8.xml"/><Relationship Id="rId26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4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30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44.xml"/><Relationship Id="rId32" Type="http://schemas.openxmlformats.org/officeDocument/2006/relationships/slideLayout" Target="../slideLayouts/slideLayout45.xml"/><Relationship Id="rId9" Type="http://schemas.openxmlformats.org/officeDocument/2006/relationships/slideLayout" Target="../slideLayouts/slideLayout22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33" Type="http://schemas.openxmlformats.org/officeDocument/2006/relationships/slideLayout" Target="../slideLayouts/slideLayout46.xml"/><Relationship Id="rId34" Type="http://schemas.openxmlformats.org/officeDocument/2006/relationships/slideLayout" Target="../slideLayouts/slideLayout47.xml"/><Relationship Id="rId35" Type="http://schemas.openxmlformats.org/officeDocument/2006/relationships/theme" Target="../theme/theme2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F711F-E4C4-BB46-B071-303F6426F31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BDFD5-E239-FB4F-83C4-FE4A69D55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223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6" r:id="rId12"/>
    <p:sldLayoutId id="2147483697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r>
              <a:rPr lang="en-US" sz="600" dirty="0">
                <a:solidFill>
                  <a:srgbClr val="C0C0C0"/>
                </a:solidFill>
                <a:latin typeface="Arial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  <a:latin typeface="Arial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6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15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1.tools.ietf.org/html/draft-chakrabarti-homenet-prefix-alloc-00" TargetMode="External"/><Relationship Id="rId3" Type="http://schemas.openxmlformats.org/officeDocument/2006/relationships/hyperlink" Target="https://www1.tools.ietf.org/html/draft-baker-homenet-prefix-assignment-0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Prefix Assignment and distribution of other configuration </a:t>
            </a:r>
            <a:r>
              <a:rPr lang="en-US" dirty="0" err="1" smtClean="0"/>
              <a:t>infromation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Ole </a:t>
            </a:r>
            <a:r>
              <a:rPr lang="en-US" dirty="0" err="1" smtClean="0"/>
              <a:t>Trøan</a:t>
            </a:r>
            <a:r>
              <a:rPr lang="en-US" dirty="0"/>
              <a:t> </a:t>
            </a:r>
            <a:r>
              <a:rPr lang="en-US" dirty="0" smtClean="0"/>
              <a:t>@</a:t>
            </a:r>
            <a:r>
              <a:rPr lang="en-US" dirty="0" err="1" smtClean="0"/>
              <a:t>Homenet</a:t>
            </a:r>
            <a:r>
              <a:rPr lang="en-US" dirty="0" smtClean="0"/>
              <a:t> IETF82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5562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assign </a:t>
            </a:r>
            <a:r>
              <a:rPr lang="en-US" i="1" dirty="0" smtClean="0"/>
              <a:t>stable</a:t>
            </a:r>
            <a:r>
              <a:rPr lang="en-US" dirty="0" smtClean="0"/>
              <a:t> prefixes to links in an arbitrary topology home network?</a:t>
            </a:r>
          </a:p>
          <a:p>
            <a:r>
              <a:rPr lang="en-US" dirty="0" smtClean="0"/>
              <a:t>How to distribute other configuration information (DNS servers </a:t>
            </a:r>
            <a:r>
              <a:rPr lang="en-US" dirty="0" err="1" smtClean="0"/>
              <a:t>etc</a:t>
            </a:r>
            <a:r>
              <a:rPr lang="en-US" dirty="0" smtClean="0"/>
              <a:t>)?</a:t>
            </a:r>
          </a:p>
          <a:p>
            <a:pPr lvl="1"/>
            <a:r>
              <a:rPr lang="en-US" dirty="0" smtClean="0"/>
              <a:t>Given multiple sources of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677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homenetprefixassignment.graffle.pdf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28471" r="-28471"/>
          <a:stretch>
            <a:fillRect/>
          </a:stretch>
        </p:blipFill>
        <p:spPr>
          <a:xfrm>
            <a:off x="333375" y="311150"/>
            <a:ext cx="8475663" cy="6053138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49247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 (interim):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Layer 2/RFC6204 topology – null solution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Multilink subnet routing</a:t>
            </a:r>
          </a:p>
          <a:p>
            <a:pPr marL="577850" lvl="2"/>
            <a:r>
              <a:rPr lang="en-US" sz="1200" dirty="0"/>
              <a:t>H</a:t>
            </a:r>
            <a:r>
              <a:rPr lang="en-US" sz="1200" dirty="0" smtClean="0"/>
              <a:t>osts routes combined with ND flooding (draft</a:t>
            </a:r>
            <a:r>
              <a:rPr lang="en-US" sz="1200" dirty="0"/>
              <a:t>-ietf-ipv6-multilink-subnets-</a:t>
            </a:r>
            <a:r>
              <a:rPr lang="en-US" sz="1200" dirty="0" smtClean="0"/>
              <a:t>00)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Hierarchical DHCP Prefix Delegation</a:t>
            </a:r>
            <a:r>
              <a:rPr lang="en-US" sz="1600" dirty="0" smtClean="0">
                <a:hlinkClick r:id="rId2"/>
              </a:rPr>
              <a:t>RFC3633 + draft</a:t>
            </a:r>
            <a:r>
              <a:rPr lang="en-US" sz="1600" dirty="0">
                <a:hlinkClick r:id="rId2"/>
              </a:rPr>
              <a:t>-chakrabarti-homenet-prefix-alloc-</a:t>
            </a:r>
            <a:r>
              <a:rPr lang="en-US" sz="1600" dirty="0" smtClean="0">
                <a:hlinkClick r:id="rId2"/>
              </a:rPr>
              <a:t>00</a:t>
            </a: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Flat DHCP Prefix Delegation</a:t>
            </a:r>
          </a:p>
          <a:p>
            <a:pPr marL="0" lvl="1" indent="0">
              <a:buNone/>
            </a:pPr>
            <a:r>
              <a:rPr lang="en-US" sz="1600" dirty="0">
                <a:hlinkClick r:id="rId3"/>
              </a:rPr>
              <a:t>	</a:t>
            </a:r>
            <a:r>
              <a:rPr lang="en-US" sz="1600" dirty="0" smtClean="0">
                <a:hlinkClick r:id="rId3"/>
              </a:rPr>
              <a:t>RFC3633 + draft-baker-homenet-prefix-assignment-00</a:t>
            </a: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Zeroconf</a:t>
            </a:r>
            <a:r>
              <a:rPr lang="en-US" sz="2000" dirty="0" smtClean="0"/>
              <a:t> OSPF</a:t>
            </a:r>
          </a:p>
          <a:p>
            <a:pPr marL="400050" lvl="1" indent="0">
              <a:buNone/>
            </a:pPr>
            <a:r>
              <a:rPr lang="en-US" sz="1600" u="sng" dirty="0" smtClean="0">
                <a:solidFill>
                  <a:srgbClr val="0000FF"/>
                </a:solidFill>
              </a:rPr>
              <a:t>draft</a:t>
            </a:r>
            <a:r>
              <a:rPr lang="en-US" sz="1600" u="sng" dirty="0">
                <a:solidFill>
                  <a:srgbClr val="0000FF"/>
                </a:solidFill>
              </a:rPr>
              <a:t>-arkko-homenet-prefix-assignment-01</a:t>
            </a:r>
            <a:endParaRPr lang="en-US" sz="1600" u="sng" dirty="0" smtClean="0">
              <a:solidFill>
                <a:srgbClr val="0000F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NAT (IPv6 NAT or NPT66)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Others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1204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Consider: Flooding </a:t>
            </a:r>
            <a:r>
              <a:rPr lang="en-US" dirty="0" err="1" smtClean="0"/>
              <a:t>vs</a:t>
            </a:r>
            <a:r>
              <a:rPr lang="en-US" dirty="0" smtClean="0"/>
              <a:t> Request/Reply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Request/Reply may require a God server</a:t>
            </a:r>
          </a:p>
          <a:p>
            <a:pPr lvl="1"/>
            <a:r>
              <a:rPr lang="en-US" dirty="0" smtClean="0"/>
              <a:t>Make handling multiple sources of information difficult</a:t>
            </a:r>
          </a:p>
          <a:p>
            <a:r>
              <a:rPr lang="en-US" dirty="0" smtClean="0"/>
              <a:t>Request/Reply requires some way of discovery of the “server”.</a:t>
            </a:r>
          </a:p>
          <a:p>
            <a:r>
              <a:rPr lang="en-US" dirty="0" smtClean="0"/>
              <a:t>Flooding is distributed state. All routers in the network has the same view of the network. Assuming link-state routing here.</a:t>
            </a:r>
          </a:p>
          <a:p>
            <a:pPr lvl="1"/>
            <a:r>
              <a:rPr lang="en-US" dirty="0" smtClean="0"/>
              <a:t>Requires “collision detection”</a:t>
            </a:r>
          </a:p>
          <a:p>
            <a:r>
              <a:rPr lang="en-US" dirty="0" smtClean="0"/>
              <a:t>Both </a:t>
            </a:r>
            <a:r>
              <a:rPr lang="en-US" smtClean="0"/>
              <a:t>assumes </a:t>
            </a:r>
            <a:r>
              <a:rPr lang="en-US" smtClean="0"/>
              <a:t>fate </a:t>
            </a:r>
            <a:r>
              <a:rPr lang="en-US" dirty="0" smtClean="0"/>
              <a:t>sharing that the node injecting site-prefix or being the server are co-located with the border router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04873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226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Cisco Arial 4x3 template</vt:lpstr>
      <vt:lpstr>Prefix Assignment and distribution of other configuration infromation</vt:lpstr>
      <vt:lpstr>Problem:</vt:lpstr>
      <vt:lpstr>Slide 3</vt:lpstr>
      <vt:lpstr>Possible Solutions (interim):</vt:lpstr>
      <vt:lpstr>Consider: Flooding vs Request/Reply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Prefix Assignment and distribution of other configuration infromation</dc:title>
  <dc:creator>Ole Troan</dc:creator>
  <cp:lastModifiedBy>Ray Bellis</cp:lastModifiedBy>
  <cp:revision>6</cp:revision>
  <dcterms:created xsi:type="dcterms:W3CDTF">2011-11-14T23:38:48Z</dcterms:created>
  <dcterms:modified xsi:type="dcterms:W3CDTF">2011-11-14T23:38:59Z</dcterms:modified>
</cp:coreProperties>
</file>