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14440-6857-6949-A975-AEE88A805B3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17A0-4739-E44C-BF2B-1624C27DE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14440-6857-6949-A975-AEE88A805B3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17A0-4739-E44C-BF2B-1624C27DE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14440-6857-6949-A975-AEE88A805B3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17A0-4739-E44C-BF2B-1624C27DE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14440-6857-6949-A975-AEE88A805B3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17A0-4739-E44C-BF2B-1624C27DE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14440-6857-6949-A975-AEE88A805B3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17A0-4739-E44C-BF2B-1624C27DE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14440-6857-6949-A975-AEE88A805B3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17A0-4739-E44C-BF2B-1624C27DE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14440-6857-6949-A975-AEE88A805B3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17A0-4739-E44C-BF2B-1624C27DE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14440-6857-6949-A975-AEE88A805B3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17A0-4739-E44C-BF2B-1624C27DE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14440-6857-6949-A975-AEE88A805B3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17A0-4739-E44C-BF2B-1624C27DE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14440-6857-6949-A975-AEE88A805B3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17A0-4739-E44C-BF2B-1624C27DE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14440-6857-6949-A975-AEE88A805B3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17A0-4739-E44C-BF2B-1624C27DE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14440-6857-6949-A975-AEE88A805B3B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617A0-4739-E44C-BF2B-1624C27DE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ools.ietf.org/html/draft-iab-smart-object-workshop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ools.ietf.org/html/draft-bormann-lwig-guidance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Interconnecting Smart Objects with the Internet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IAB Technical Plenary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did we got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IETF work on ROLL, 6LoWPAN, CORE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Smart Object Workshop, Prague, IETF#80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Report:</a:t>
            </a:r>
            <a:r>
              <a:rPr lang="en-US" dirty="0" err="1" smtClean="0">
                <a:hlinkClick r:id="rId2"/>
              </a:rPr>
              <a:t>http://tools.ietf.org/html/draft-iab-smart-object-workshop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IAB Plenary</a:t>
            </a:r>
          </a:p>
          <a:p>
            <a:pPr marL="971550" lvl="1" indent="-514350"/>
            <a:r>
              <a:rPr lang="en-US" dirty="0" err="1" smtClean="0"/>
              <a:t>Jari</a:t>
            </a:r>
            <a:r>
              <a:rPr lang="en-US" dirty="0" smtClean="0"/>
              <a:t> </a:t>
            </a:r>
            <a:r>
              <a:rPr lang="en-US" dirty="0" err="1" smtClean="0"/>
              <a:t>Arkko</a:t>
            </a:r>
            <a:endParaRPr lang="en-US" dirty="0" smtClean="0"/>
          </a:p>
          <a:p>
            <a:pPr marL="971550" lvl="1" indent="-514350"/>
            <a:r>
              <a:rPr lang="en-US" dirty="0" smtClean="0"/>
              <a:t>Fred Baker </a:t>
            </a:r>
          </a:p>
          <a:p>
            <a:pPr marL="971550" lvl="1" indent="-514350"/>
            <a:r>
              <a:rPr lang="en-US" dirty="0" smtClean="0"/>
              <a:t>Robert </a:t>
            </a:r>
            <a:r>
              <a:rPr lang="en-US" dirty="0" err="1" smtClean="0"/>
              <a:t>Assimiti</a:t>
            </a:r>
            <a:endParaRPr lang="en-US" dirty="0" smtClean="0"/>
          </a:p>
          <a:p>
            <a:pPr marL="971550" lvl="1" indent="-514350"/>
            <a:r>
              <a:rPr lang="en-US" dirty="0" smtClean="0"/>
              <a:t>Zach Shelby</a:t>
            </a:r>
          </a:p>
          <a:p>
            <a:pPr marL="971550" lvl="1" indent="-514350"/>
            <a:r>
              <a:rPr lang="en-US" dirty="0" err="1" smtClean="0"/>
              <a:t>Carsten</a:t>
            </a:r>
            <a:r>
              <a:rPr lang="en-US" dirty="0" smtClean="0"/>
              <a:t> Bormann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Smart Object?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“Things” have always been running IP. </a:t>
            </a:r>
          </a:p>
          <a:p>
            <a:r>
              <a:rPr lang="en-US" dirty="0" smtClean="0"/>
              <a:t>Looking into </a:t>
            </a:r>
          </a:p>
          <a:p>
            <a:pPr lvl="1"/>
            <a:r>
              <a:rPr lang="en-US" dirty="0" smtClean="0"/>
              <a:t>scaling down to small devices, and </a:t>
            </a:r>
          </a:p>
          <a:p>
            <a:pPr lvl="1"/>
            <a:r>
              <a:rPr lang="en-US" dirty="0" smtClean="0"/>
              <a:t>scaling up to larger number of small devices in a network. </a:t>
            </a:r>
          </a:p>
          <a:p>
            <a:r>
              <a:rPr lang="en-US" dirty="0" smtClean="0"/>
              <a:t>Typical Constraints: </a:t>
            </a:r>
          </a:p>
          <a:p>
            <a:pPr lvl="1"/>
            <a:r>
              <a:rPr lang="en-US" dirty="0" smtClean="0"/>
              <a:t>Energy</a:t>
            </a:r>
          </a:p>
          <a:p>
            <a:pPr lvl="1"/>
            <a:r>
              <a:rPr lang="en-US" dirty="0" smtClean="0"/>
              <a:t>Bandwidth</a:t>
            </a:r>
          </a:p>
          <a:p>
            <a:pPr lvl="1"/>
            <a:r>
              <a:rPr lang="en-US" dirty="0" smtClean="0"/>
              <a:t>Memory</a:t>
            </a:r>
          </a:p>
          <a:p>
            <a:r>
              <a:rPr lang="en-US" dirty="0" smtClean="0"/>
              <a:t>Attempt for a more detailed definition in LWIG WG, e.g., </a:t>
            </a:r>
            <a:r>
              <a:rPr lang="en-US" dirty="0" smtClean="0">
                <a:hlinkClick r:id="rId2"/>
              </a:rPr>
              <a:t>http://tools.ietf.org/html/draft-bormann-lwig-</a:t>
            </a:r>
            <a:r>
              <a:rPr lang="en-US" dirty="0" smtClean="0">
                <a:hlinkClick r:id="rId2"/>
              </a:rPr>
              <a:t>guidance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131</Words>
  <Application>Microsoft Macintosh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Interconnecting Smart Objects with the Internet</vt:lpstr>
      <vt:lpstr>How did we got here?</vt:lpstr>
      <vt:lpstr>What is a Smart Object?</vt:lpstr>
    </vt:vector>
  </TitlesOfParts>
  <Company>Nokia Siemens Networks - COO RTP IE Internet SDE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Interconnecting Smart Objects with the Internet</dc:title>
  <dc:creator>Hannes Tschofenig</dc:creator>
  <cp:lastModifiedBy>Hannes Tschofenig</cp:lastModifiedBy>
  <cp:revision>5</cp:revision>
  <dcterms:created xsi:type="dcterms:W3CDTF">2011-11-14T03:24:58Z</dcterms:created>
  <dcterms:modified xsi:type="dcterms:W3CDTF">2011-11-14T03:25:51Z</dcterms:modified>
</cp:coreProperties>
</file>