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15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6" name="Picture 9" descr="ietf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2971800"/>
            <a:ext cx="15240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en-US" altLang="en-US" smtClean="0"/>
              <a:t>Click to edit Master subtitle style</a:t>
            </a: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68747791-1223-8A42-B785-C0241A957AEF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01A6C3A-9A51-504D-8FC3-E27EFE937E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68747791-1223-8A42-B785-C0241A957AEF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01A6C3A-9A51-504D-8FC3-E27EFE937E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68747791-1223-8A42-B785-C0241A957AEF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01A6C3A-9A51-504D-8FC3-E27EFE937E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747791-1223-8A42-B785-C0241A957AEF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1A6C3A-9A51-504D-8FC3-E27EFE937E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68747791-1223-8A42-B785-C0241A957AEF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01A6C3A-9A51-504D-8FC3-E27EFE937E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68747791-1223-8A42-B785-C0241A957AEF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01A6C3A-9A51-504D-8FC3-E27EFE937E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68747791-1223-8A42-B785-C0241A957AEF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01A6C3A-9A51-504D-8FC3-E27EFE937E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68747791-1223-8A42-B785-C0241A957AEF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01A6C3A-9A51-504D-8FC3-E27EFE937E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68747791-1223-8A42-B785-C0241A957AEF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01A6C3A-9A51-504D-8FC3-E27EFE937E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68747791-1223-8A42-B785-C0241A957AEF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01A6C3A-9A51-504D-8FC3-E27EFE937E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68747791-1223-8A42-B785-C0241A957AEF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01A6C3A-9A51-504D-8FC3-E27EFE937E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Line 2"/>
          <p:cNvSpPr>
            <a:spLocks noChangeShapeType="1"/>
          </p:cNvSpPr>
          <p:nvPr/>
        </p:nvSpPr>
        <p:spPr bwMode="auto">
          <a:xfrm>
            <a:off x="7391400" y="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6858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fld id="{68747791-1223-8A42-B785-C0241A957AEF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dirty="0" smtClean="0"/>
            </a:lvl1pPr>
          </a:lstStyle>
          <a:p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fld id="{D01A6C3A-9A51-504D-8FC3-E27EFE937E41}" type="slidenum">
              <a:rPr lang="en-US" smtClean="0"/>
              <a:t>‹#›</a:t>
            </a:fld>
            <a:endParaRPr lang="en-US"/>
          </a:p>
        </p:txBody>
      </p:sp>
      <p:pic>
        <p:nvPicPr>
          <p:cNvPr id="1032" name="Picture 8" descr="ietflog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391400" y="228600"/>
            <a:ext cx="15240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RSE Oversight Committee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Fred baker, Chair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2286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RFC Editor Model</a:t>
            </a:r>
          </a:p>
          <a:p>
            <a:pPr lvl="1"/>
            <a:r>
              <a:rPr lang="en-US" dirty="0" smtClean="0"/>
              <a:t>draft-iab-rfc-editor-model-v2</a:t>
            </a:r>
          </a:p>
          <a:p>
            <a:pPr lvl="1"/>
            <a:r>
              <a:rPr lang="en-US" dirty="0" smtClean="0"/>
              <a:t>Discussed on </a:t>
            </a:r>
            <a:r>
              <a:rPr lang="en-US" dirty="0" err="1" smtClean="0"/>
              <a:t>rfc-interest@ietf.org</a:t>
            </a:r>
            <a:endParaRPr lang="en-US" dirty="0" smtClean="0"/>
          </a:p>
          <a:p>
            <a:r>
              <a:rPr lang="en-US" dirty="0" smtClean="0"/>
              <a:t>Search timeline</a:t>
            </a:r>
          </a:p>
          <a:p>
            <a:pPr lvl="1"/>
            <a:r>
              <a:rPr lang="en-US" dirty="0" smtClean="0"/>
              <a:t>Started discussion IETF 80</a:t>
            </a:r>
          </a:p>
          <a:p>
            <a:pPr lvl="1"/>
            <a:r>
              <a:rPr lang="en-US" dirty="0" smtClean="0"/>
              <a:t>Calls for candidates in July and August</a:t>
            </a:r>
          </a:p>
          <a:p>
            <a:pPr lvl="1"/>
            <a:r>
              <a:rPr lang="en-US" dirty="0" smtClean="0"/>
              <a:t>Total of 36 respondents</a:t>
            </a:r>
          </a:p>
          <a:p>
            <a:pPr lvl="1"/>
            <a:r>
              <a:rPr lang="en-US" dirty="0" smtClean="0"/>
              <a:t>Narrowed, at this point, to a few finalists</a:t>
            </a:r>
          </a:p>
          <a:p>
            <a:r>
              <a:rPr lang="en-US" dirty="0" smtClean="0"/>
              <a:t>The next steps</a:t>
            </a:r>
          </a:p>
          <a:p>
            <a:pPr lvl="1"/>
            <a:r>
              <a:rPr lang="en-US" dirty="0" smtClean="0"/>
              <a:t>RSOC getting views of production center, stream editors (Acting RSE, Independent, IRTF), IAB Chair, and IETF Chair</a:t>
            </a:r>
          </a:p>
          <a:p>
            <a:pPr lvl="1"/>
            <a:r>
              <a:rPr lang="en-US" dirty="0" smtClean="0"/>
              <a:t>Expect to make a recommendation to IAB this week</a:t>
            </a:r>
          </a:p>
          <a:p>
            <a:pPr lvl="1"/>
            <a:r>
              <a:rPr lang="en-US" dirty="0" smtClean="0"/>
              <a:t>IAB to confirm decision Real Soon Now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3838166"/>
      </p:ext>
    </p:extLst>
  </p:cSld>
  <p:clrMapOvr>
    <a:masterClrMapping/>
  </p:clrMapOvr>
</p:sld>
</file>

<file path=ppt/theme/theme1.xml><?xml version="1.0" encoding="utf-8"?>
<a:theme xmlns:a="http://schemas.openxmlformats.org/drawingml/2006/main" name="IETF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solid"/>
          <a:round/>
          <a:headEnd type="none" w="lg" len="med"/>
          <a:tailEnd type="triangle" w="lg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solid"/>
          <a:round/>
          <a:headEnd type="none" w="lg" len="med"/>
          <a:tailEnd type="triangle" w="lg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IETF.thmx</Template>
  <TotalTime>7</TotalTime>
  <Words>100</Words>
  <Application>Microsoft Macintosh PowerPoint</Application>
  <PresentationFormat>On-screen Show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IETF</vt:lpstr>
      <vt:lpstr>RSE Oversight Committee</vt:lpstr>
      <vt:lpstr>Current status</vt:lpstr>
    </vt:vector>
  </TitlesOfParts>
  <Company>Cisco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RSE Oversight Committee</dc:title>
  <dc:creator>Fred Baker</dc:creator>
  <cp:lastModifiedBy>Fred Baker</cp:lastModifiedBy>
  <cp:revision>1</cp:revision>
  <cp:lastPrinted>2011-11-14T05:15:42Z</cp:lastPrinted>
  <dcterms:created xsi:type="dcterms:W3CDTF">2011-11-14T05:08:51Z</dcterms:created>
  <dcterms:modified xsi:type="dcterms:W3CDTF">2011-11-14T05:16:29Z</dcterms:modified>
</cp:coreProperties>
</file>