
<file path=[Content_Types].xml><?xml version="1.0" encoding="utf-8"?>
<Types xmlns="http://schemas.openxmlformats.org/package/2006/content-types">
  <Override PartName="/ppt/slideLayouts/slideLayout15.xml" ContentType="application/vnd.openxmlformats-officedocument.presentationml.slideLayout+xml"/>
  <Override PartName="/ppt/slideLayouts/slideLayout23.xml" ContentType="application/vnd.openxmlformats-officedocument.presentationml.slideLayout+xml"/>
  <Override PartName="/ppt/notesSlides/notesSlide4.xml" ContentType="application/vnd.openxmlformats-officedocument.presentationml.notes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31.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Layouts/slideLayout28.xml" ContentType="application/vnd.openxmlformats-officedocument.presentationml.slideLayout+xml"/>
  <Default Extension="xml" ContentType="application/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24.xml" ContentType="application/vnd.openxmlformats-officedocument.presentationml.slideLayout+xml"/>
  <Override PartName="/ppt/notesSlides/notesSlide5.xml" ContentType="application/vnd.openxmlformats-officedocument.presentationml.notesSlide+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s/slide6.xml" ContentType="application/vnd.openxmlformats-officedocument.presentationml.slide+xml"/>
  <Override PartName="/ppt/notesSlides/notesSlide1.xml" ContentType="application/vnd.openxmlformats-officedocument.presentationml.notesSlide+xml"/>
  <Override PartName="/docProps/core.xml" ContentType="application/vnd.openxmlformats-package.core-properties+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Default Extension="fntdata" ContentType="application/x-fontdata"/>
  <Override PartName="/ppt/slideLayouts/slideLayout29.xml" ContentType="application/vnd.openxmlformats-officedocument.presentationml.slideLayout+xml"/>
  <Override PartName="/ppt/slideLayouts/slideLayout17.xml" ContentType="application/vnd.openxmlformats-officedocument.presentationml.slideLayout+xml"/>
  <Override PartName="/ppt/slideLayouts/slideLayout25.xml" ContentType="application/vnd.openxmlformats-officedocument.presentationml.slideLayout+xml"/>
  <Override PartName="/ppt/notesSlides/notesSlide6.xml" ContentType="application/vnd.openxmlformats-officedocument.presentationml.notesSlide+xml"/>
  <Default Extension="gif" ContentType="image/gif"/>
  <Override PartName="/ppt/slideLayouts/slideLayout13.xml" ContentType="application/vnd.openxmlformats-officedocument.presentationml.slideLayout+xml"/>
  <Override PartName="/ppt/slideLayouts/slideLayout21.xml" ContentType="application/vnd.openxmlformats-officedocument.presentationml.slideLayout+xml"/>
  <Override PartName="/ppt/slides/slide7.xml" ContentType="application/vnd.openxmlformats-officedocument.presentationml.slide+xml"/>
  <Override PartName="/ppt/notesSlides/notesSlide2.xml" ContentType="application/vnd.openxmlformats-officedocument.presentationml.notes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Layouts/slideLayout18.xml" ContentType="application/vnd.openxmlformats-officedocument.presentationml.slideLayout+xml"/>
  <Override PartName="/ppt/slideLayouts/slideLayout26.xml" ContentType="application/vnd.openxmlformats-officedocument.presentationml.slideLayout+xml"/>
  <Override PartName="/ppt/notesSlides/notesSlide7.xml" ContentType="application/vnd.openxmlformats-officedocument.presentationml.notesSlide+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s/slide8.xml" ContentType="application/vnd.openxmlformats-officedocument.presentationml.slide+xml"/>
  <Override PartName="/ppt/notesSlides/notesSlide3.xml" ContentType="application/vnd.openxmlformats-officedocument.presentationml.notesSlide+xml"/>
  <Override PartName="/ppt/presProps.xml" ContentType="application/vnd.openxmlformats-officedocument.presentationml.presProps+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Default Extension="wmf" ContentType="image/x-wmf"/>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Layouts/slideLayout30.xml" ContentType="application/vnd.openxmlformats-officedocument.presentationml.slideLayout+xml"/>
  <Override PartName="/ppt/theme/theme1.xml" ContentType="application/vnd.openxmlformats-officedocument.theme+xml"/>
  <Override PartName="/ppt/slideLayouts/slideLayout19.xml" ContentType="application/vnd.openxmlformats-officedocument.presentationml.slideLayout+xml"/>
  <Default Extension="bin" ContentType="application/vnd.openxmlformats-officedocument.presentationml.printerSettings"/>
  <Override PartName="/ppt/viewProps.xml" ContentType="application/vnd.openxmlformats-officedocument.presentationml.viewProps+xml"/>
  <Override PartName="/ppt/slideLayouts/slideLayout2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embedTrueTypeFonts="1" saveSubsetFonts="1">
  <p:sldMasterIdLst>
    <p:sldMasterId id="2147483897" r:id="rId1"/>
  </p:sldMasterIdLst>
  <p:notesMasterIdLst>
    <p:notesMasterId r:id="rId10"/>
  </p:notesMasterIdLst>
  <p:sldIdLst>
    <p:sldId id="333" r:id="rId2"/>
    <p:sldId id="338" r:id="rId3"/>
    <p:sldId id="340" r:id="rId4"/>
    <p:sldId id="339" r:id="rId5"/>
    <p:sldId id="341" r:id="rId6"/>
    <p:sldId id="342" r:id="rId7"/>
    <p:sldId id="351" r:id="rId8"/>
    <p:sldId id="352" r:id="rId9"/>
  </p:sldIdLst>
  <p:sldSz cx="9144000" cy="6858000" type="screen4x3"/>
  <p:notesSz cx="6858000" cy="9296400"/>
  <p:embeddedFontLst>
    <p:embeddedFont>
      <p:font typeface="Ciscolight"/>
      <p:regular r:id="rId11"/>
    </p:embeddedFont>
    <p:embeddedFont>
      <p:font typeface="ＭＳ Ｐゴシック"/>
      <p:regular r:id="rId12"/>
    </p:embeddedFont>
    <p:embeddedFont>
      <p:font typeface="Calibri"/>
      <p:regular r:id="rId13"/>
      <p:bold r:id="rId14"/>
      <p:italic r:id="rId15"/>
      <p:boldItalic r:id="rId16"/>
    </p:embeddedFont>
    <p:embeddedFont>
      <p:font typeface="Arial Narrow"/>
      <p:regular r:id="rId17"/>
      <p:bold r:id="rId18"/>
      <p:italic r:id="rId19"/>
      <p:boldItalic r:id="rId2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0102"/>
    <a:srgbClr val="ABDFF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vertBarState="maximized">
    <p:restoredLeft sz="11330" autoAdjust="0"/>
    <p:restoredTop sz="91520" autoAdjust="0"/>
  </p:normalViewPr>
  <p:slideViewPr>
    <p:cSldViewPr>
      <p:cViewPr>
        <p:scale>
          <a:sx n="66" d="100"/>
          <a:sy n="66" d="100"/>
        </p:scale>
        <p:origin x="-1496" y="-75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font" Target="fonts/font10.fntdata"/><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notesMaster" Target="notesMasters/notesMaster1.xml"/><Relationship Id="rId11" Type="http://schemas.openxmlformats.org/officeDocument/2006/relationships/font" Target="fonts/font1.fntdata"/><Relationship Id="rId12" Type="http://schemas.openxmlformats.org/officeDocument/2006/relationships/font" Target="fonts/font2.fntdata"/><Relationship Id="rId13" Type="http://schemas.openxmlformats.org/officeDocument/2006/relationships/font" Target="fonts/font3.fntdata"/><Relationship Id="rId14" Type="http://schemas.openxmlformats.org/officeDocument/2006/relationships/font" Target="fonts/font4.fntdata"/><Relationship Id="rId15" Type="http://schemas.openxmlformats.org/officeDocument/2006/relationships/font" Target="fonts/font5.fntdata"/><Relationship Id="rId16" Type="http://schemas.openxmlformats.org/officeDocument/2006/relationships/font" Target="fonts/font6.fntdata"/><Relationship Id="rId17" Type="http://schemas.openxmlformats.org/officeDocument/2006/relationships/font" Target="fonts/font7.fntdata"/><Relationship Id="rId18" Type="http://schemas.openxmlformats.org/officeDocument/2006/relationships/font" Target="fonts/font8.fntdata"/><Relationship Id="rId19" Type="http://schemas.openxmlformats.org/officeDocument/2006/relationships/font" Target="fonts/font9.fntdata"/><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3DB34050-E5A4-4E31-8471-4FFCB670A542}" type="datetimeFigureOut">
              <a:rPr lang="en-US" smtClean="0"/>
              <a:pPr/>
              <a:t>11/16/11</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a:defRPr sz="1200"/>
            </a:lvl1pPr>
          </a:lstStyle>
          <a:p>
            <a:fld id="{2D3E24D0-0E8F-4D02-80B2-2EA8EE4F994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They have an entry</a:t>
            </a:r>
            <a:r>
              <a:rPr lang="en-US" baseline="0" dirty="0" smtClean="0"/>
              <a:t> and an exit</a:t>
            </a:r>
            <a:endParaRPr lang="en-US"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One reason there are so many kinds of tunnels is that they only have to interoperate between the tunnel endpoints we care about to be effective</a:t>
            </a:r>
          </a:p>
          <a:p>
            <a:endParaRPr lang="en-US" dirty="0"/>
          </a:p>
        </p:txBody>
      </p:sp>
      <p:sp>
        <p:nvSpPr>
          <p:cNvPr id="4" name="Slide Number Placeholder 3"/>
          <p:cNvSpPr>
            <a:spLocks noGrp="1"/>
          </p:cNvSpPr>
          <p:nvPr>
            <p:ph type="sldNum" sz="quarter" idx="10"/>
          </p:nvPr>
        </p:nvSpPr>
        <p:spPr/>
        <p:txBody>
          <a:bodyPr/>
          <a:lstStyle/>
          <a:p>
            <a:fld id="{2D3E24D0-0E8F-4D02-80B2-2EA8EE4F9948}"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Adaptation</a:t>
            </a:r>
            <a:r>
              <a:rPr lang="en-US" baseline="0" dirty="0" smtClean="0"/>
              <a:t> Function</a:t>
            </a:r>
            <a:endParaRPr lang="en-US"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err="1" smtClean="0"/>
              <a:t>Pseudowire</a:t>
            </a:r>
            <a:endParaRPr lang="en-US" dirty="0" smtClean="0"/>
          </a:p>
          <a:p>
            <a:endParaRPr lang="en-US" dirty="0"/>
          </a:p>
        </p:txBody>
      </p:sp>
      <p:sp>
        <p:nvSpPr>
          <p:cNvPr id="4" name="Slide Number Placeholder 3"/>
          <p:cNvSpPr>
            <a:spLocks noGrp="1"/>
          </p:cNvSpPr>
          <p:nvPr>
            <p:ph type="sldNum" sz="quarter" idx="10"/>
          </p:nvPr>
        </p:nvSpPr>
        <p:spPr/>
        <p:txBody>
          <a:bodyPr/>
          <a:lstStyle/>
          <a:p>
            <a:fld id="{2D3E24D0-0E8F-4D02-80B2-2EA8EE4F9948}"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Which is the solution to all problems in computer science, except those brought on by the indirection</a:t>
            </a:r>
          </a:p>
          <a:p>
            <a:endParaRPr lang="en-US" dirty="0"/>
          </a:p>
        </p:txBody>
      </p:sp>
      <p:sp>
        <p:nvSpPr>
          <p:cNvPr id="4" name="Slide Number Placeholder 3"/>
          <p:cNvSpPr>
            <a:spLocks noGrp="1"/>
          </p:cNvSpPr>
          <p:nvPr>
            <p:ph type="sldNum" sz="quarter" idx="10"/>
          </p:nvPr>
        </p:nvSpPr>
        <p:spPr/>
        <p:txBody>
          <a:bodyPr/>
          <a:lstStyle/>
          <a:p>
            <a:fld id="{2D3E24D0-0E8F-4D02-80B2-2EA8EE4F9948}"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&lt;Insert LISP or MPLS use-case list here&gt;</a:t>
            </a:r>
          </a:p>
          <a:p>
            <a:endParaRPr lang="en-US" dirty="0"/>
          </a:p>
        </p:txBody>
      </p:sp>
      <p:sp>
        <p:nvSpPr>
          <p:cNvPr id="4" name="Slide Number Placeholder 3"/>
          <p:cNvSpPr>
            <a:spLocks noGrp="1"/>
          </p:cNvSpPr>
          <p:nvPr>
            <p:ph type="sldNum" sz="quarter" idx="10"/>
          </p:nvPr>
        </p:nvSpPr>
        <p:spPr/>
        <p:txBody>
          <a:bodyPr/>
          <a:lstStyle/>
          <a:p>
            <a:fld id="{2D3E24D0-0E8F-4D02-80B2-2EA8EE4F9948}"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While incompatible on the wire, at least IPv4 and IPv6 are *similar* enough that the tunneling should be simple….</a:t>
            </a:r>
          </a:p>
          <a:p>
            <a:endParaRPr lang="en-US" dirty="0"/>
          </a:p>
        </p:txBody>
      </p:sp>
      <p:sp>
        <p:nvSpPr>
          <p:cNvPr id="4" name="Slide Number Placeholder 3"/>
          <p:cNvSpPr>
            <a:spLocks noGrp="1"/>
          </p:cNvSpPr>
          <p:nvPr>
            <p:ph type="sldNum" sz="quarter" idx="10"/>
          </p:nvPr>
        </p:nvSpPr>
        <p:spPr/>
        <p:txBody>
          <a:bodyPr/>
          <a:lstStyle/>
          <a:p>
            <a:fld id="{2D3E24D0-0E8F-4D02-80B2-2EA8EE4F9948}"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2273" name="Slide Image Placeholder 1"/>
          <p:cNvSpPr>
            <a:spLocks noGrp="1" noRot="1" noChangeAspect="1"/>
          </p:cNvSpPr>
          <p:nvPr>
            <p:ph type="sldImg"/>
          </p:nvPr>
        </p:nvSpPr>
        <p:spPr>
          <a:ln/>
        </p:spPr>
      </p:sp>
      <p:sp>
        <p:nvSpPr>
          <p:cNvPr id="182274" name="Notes Placeholder 2"/>
          <p:cNvSpPr>
            <a:spLocks noGrp="1"/>
          </p:cNvSpPr>
          <p:nvPr>
            <p:ph type="body" idx="1"/>
          </p:nvPr>
        </p:nvSpPr>
        <p:spPr>
          <a:noFill/>
          <a:ln/>
        </p:spPr>
        <p:txBody>
          <a:bodyPr/>
          <a:lstStyle/>
          <a:p>
            <a:endParaRPr lang="en-US" dirty="0" smtClean="0">
              <a:ea typeface="ＭＳ Ｐゴシック" pitchFamily="34" charset="-128"/>
            </a:endParaRPr>
          </a:p>
        </p:txBody>
      </p:sp>
      <p:sp>
        <p:nvSpPr>
          <p:cNvPr id="182275" name="Slide Number Placeholder 3"/>
          <p:cNvSpPr>
            <a:spLocks noGrp="1"/>
          </p:cNvSpPr>
          <p:nvPr>
            <p:ph type="sldNum" sz="quarter" idx="5"/>
          </p:nvPr>
        </p:nvSpPr>
        <p:spPr>
          <a:noFill/>
        </p:spPr>
        <p:txBody>
          <a:bodyPr/>
          <a:lstStyle/>
          <a:p>
            <a:r>
              <a:rPr lang="en-US" b="1"/>
              <a:t>Transcript</a:t>
            </a:r>
            <a:r>
              <a:rPr lang="en-US"/>
              <a:t>:</a:t>
            </a:r>
          </a:p>
          <a:p>
            <a:endParaRPr lang="en-US"/>
          </a:p>
          <a:p>
            <a:r>
              <a:rPr lang="en-US"/>
              <a:t>This is a little bit of detail on the different technologies and today basic, so different -- the IPv6 transitional technology includes the dual stack IPv6 native for example, which we have on the roadmap. But what we currently support today is the NAT444 as well as the NAT64 which is coming up in Release 3.2. And this will, this is also kind of what we call the carrier-grade NAT so it's basically a NAT64 so you're basically converting this IPv6 addressing to IPv4. The other thing is the 6RD which is basically already supported as of 3.1. And some people also use the L2TP tunnel to do the -- basically to achieve the same kind of purposes, and this is also supported as well. And so these are the, basically the technologies that people use as part of the IPv6 transition.</a:t>
            </a:r>
          </a:p>
          <a:p>
            <a:endParaRPr lang="en-US"/>
          </a:p>
          <a:p>
            <a:r>
              <a:rPr lang="en-US" b="1"/>
              <a:t>Author’s Original Notes:</a:t>
            </a:r>
            <a:endParaRPr lang="en-US"/>
          </a:p>
          <a:p>
            <a:endParaRPr lang="en-US"/>
          </a:p>
          <a:p>
            <a:fld id="{9BAA054B-CC98-46FD-9B89-2C2D09694609}" type="slidenum">
              <a:rPr lang="en-US"/>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2273" name="Slide Image Placeholder 1"/>
          <p:cNvSpPr>
            <a:spLocks noGrp="1" noRot="1" noChangeAspect="1"/>
          </p:cNvSpPr>
          <p:nvPr>
            <p:ph type="sldImg"/>
          </p:nvPr>
        </p:nvSpPr>
        <p:spPr>
          <a:ln/>
        </p:spPr>
      </p:sp>
      <p:sp>
        <p:nvSpPr>
          <p:cNvPr id="182274" name="Notes Placeholder 2"/>
          <p:cNvSpPr>
            <a:spLocks noGrp="1"/>
          </p:cNvSpPr>
          <p:nvPr>
            <p:ph type="body" idx="1"/>
          </p:nvPr>
        </p:nvSpPr>
        <p:spPr>
          <a:noFill/>
          <a:ln/>
        </p:spPr>
        <p:txBody>
          <a:bodyPr/>
          <a:lstStyle/>
          <a:p>
            <a:endParaRPr lang="en-US" dirty="0" smtClean="0">
              <a:ea typeface="ＭＳ Ｐゴシック" pitchFamily="34" charset="-128"/>
            </a:endParaRPr>
          </a:p>
        </p:txBody>
      </p:sp>
      <p:sp>
        <p:nvSpPr>
          <p:cNvPr id="182275" name="Slide Number Placeholder 3"/>
          <p:cNvSpPr>
            <a:spLocks noGrp="1"/>
          </p:cNvSpPr>
          <p:nvPr>
            <p:ph type="sldNum" sz="quarter" idx="5"/>
          </p:nvPr>
        </p:nvSpPr>
        <p:spPr>
          <a:noFill/>
        </p:spPr>
        <p:txBody>
          <a:bodyPr/>
          <a:lstStyle/>
          <a:p>
            <a:r>
              <a:rPr lang="en-US" b="1"/>
              <a:t>Transcript</a:t>
            </a:r>
            <a:r>
              <a:rPr lang="en-US"/>
              <a:t>:</a:t>
            </a:r>
          </a:p>
          <a:p>
            <a:endParaRPr lang="en-US"/>
          </a:p>
          <a:p>
            <a:r>
              <a:rPr lang="en-US"/>
              <a:t>This is a little bit of detail on the different technologies and today basic, so different -- the IPv6 transitional technology includes the dual stack IPv6 native for example, which we have on the roadmap. But what we currently support today is the NAT444 as well as the NAT64 which is coming up in Release 3.2. And this will, this is also kind of what we call the carrier-grade NAT so it's basically a NAT64 so you're basically converting this IPv6 addressing to IPv4. The other thing is the 6RD which is basically already supported as of 3.1. And some people also use the L2TP tunnel to do the -- basically to achieve the same kind of purposes, and this is also supported as well. And so these are the, basically the technologies that people use as part of the IPv6 transition.</a:t>
            </a:r>
          </a:p>
          <a:p>
            <a:endParaRPr lang="en-US"/>
          </a:p>
          <a:p>
            <a:r>
              <a:rPr lang="en-US" b="1"/>
              <a:t>Author’s Original Notes:</a:t>
            </a:r>
            <a:endParaRPr lang="en-US"/>
          </a:p>
          <a:p>
            <a:endParaRPr lang="en-US"/>
          </a:p>
          <a:p>
            <a:fld id="{9BAA054B-CC98-46FD-9B89-2C2D09694609}" type="slidenum">
              <a:rPr lang="en-US"/>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Slide-animated bar">
    <p:spTree>
      <p:nvGrpSpPr>
        <p:cNvPr id="1" name=""/>
        <p:cNvGrpSpPr/>
        <p:nvPr/>
      </p:nvGrpSpPr>
      <p:grpSpPr>
        <a:xfrm>
          <a:off x="0" y="0"/>
          <a:ext cx="0" cy="0"/>
          <a:chOff x="0" y="0"/>
          <a:chExt cx="0" cy="0"/>
        </a:xfrm>
      </p:grpSpPr>
      <p:pic>
        <p:nvPicPr>
          <p:cNvPr id="51" name="Picture 50" descr="bottom bar.jpg"/>
          <p:cNvPicPr>
            <a:picLocks noChangeAspect="1"/>
          </p:cNvPicPr>
          <p:nvPr/>
        </p:nvPicPr>
        <p:blipFill>
          <a:blip r:embed="rId2" cstate="print"/>
          <a:stretch>
            <a:fillRect/>
          </a:stretch>
        </p:blipFill>
        <p:spPr>
          <a:xfrm>
            <a:off x="333375" y="6374862"/>
            <a:ext cx="8477250" cy="171450"/>
          </a:xfrm>
          <a:prstGeom prst="rect">
            <a:avLst/>
          </a:prstGeom>
        </p:spPr>
      </p:pic>
      <p:pic>
        <p:nvPicPr>
          <p:cNvPr id="43" name="Picture 42" descr="bottom bar.jpg"/>
          <p:cNvPicPr>
            <a:picLocks noChangeAspect="1"/>
          </p:cNvPicPr>
          <p:nvPr/>
        </p:nvPicPr>
        <p:blipFill>
          <a:blip r:embed="rId2" cstate="print"/>
          <a:stretch>
            <a:fillRect/>
          </a:stretch>
        </p:blipFill>
        <p:spPr>
          <a:xfrm>
            <a:off x="333375" y="6374862"/>
            <a:ext cx="8477250" cy="171450"/>
          </a:xfrm>
          <a:prstGeom prst="rect">
            <a:avLst/>
          </a:prstGeom>
        </p:spPr>
      </p:pic>
      <p:sp>
        <p:nvSpPr>
          <p:cNvPr id="47" name="Rectangle 46"/>
          <p:cNvSpPr/>
          <p:nvPr/>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userDrawn="1"/>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userDrawn="1"/>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4" name="Rounded Rectangle 33"/>
          <p:cNvSpPr/>
          <p:nvPr/>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ounded Rectangle 34"/>
          <p:cNvSpPr/>
          <p:nvPr/>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userDrawn="1"/>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4" name="Rectangle 43"/>
          <p:cNvSpPr/>
          <p:nvPr/>
        </p:nvSpPr>
        <p:spPr>
          <a:xfrm>
            <a:off x="1" y="6537960"/>
            <a:ext cx="9129008" cy="32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5"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1" name="Rectangle 100"/>
          <p:cNvSpPr/>
          <p:nvPr/>
        </p:nvSpPr>
        <p:spPr>
          <a:xfrm>
            <a:off x="1" y="6537960"/>
            <a:ext cx="9129008" cy="32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2"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109" name="Rectangle 108"/>
          <p:cNvSpPr/>
          <p:nvPr/>
        </p:nvSpPr>
        <p:spPr>
          <a:xfrm>
            <a:off x="1" y="6537960"/>
            <a:ext cx="9129008" cy="32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0"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2"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6"/>
          <p:cNvSpPr/>
          <p:nvPr userDrawn="1"/>
        </p:nvSpPr>
        <p:spPr>
          <a:xfrm>
            <a:off x="1" y="6537960"/>
            <a:ext cx="9129008" cy="32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60" name="Rectangle 7"/>
          <p:cNvSpPr>
            <a:spLocks noChangeArrowheads="1"/>
          </p:cNvSpPr>
          <p:nvPr userDrawn="1"/>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56"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p:cBhvr override="childStyle">
                                        <p:cTn id="32" dur="6650" autoRev="1" fill="hold"/>
                                        <p:tgtEl>
                                          <p:spTgt spid="45"/>
                                        </p:tgtEl>
                                        <p:attrNameLst>
                                          <p:attrName>style.color</p:attrName>
                                        </p:attrNameLst>
                                      </p:cBhvr>
                                      <p:to>
                                        <a:srgbClr val="60CCCC"/>
                                      </p:to>
                                    </p:animClr>
                                    <p:animClr clrSpc="rgb">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p:cBhvr override="childStyle">
                                        <p:cTn id="37" dur="5350" autoRev="1" fill="hold"/>
                                        <p:tgtEl>
                                          <p:spTgt spid="46"/>
                                        </p:tgtEl>
                                        <p:attrNameLst>
                                          <p:attrName>style.color</p:attrName>
                                        </p:attrNameLst>
                                      </p:cBhvr>
                                      <p:to>
                                        <a:srgbClr val="60CCCC"/>
                                      </p:to>
                                    </p:animClr>
                                    <p:animClr clrSpc="rgb">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p:cBhvr override="childStyle">
                                        <p:cTn id="42" dur="6650" autoRev="1" fill="hold"/>
                                        <p:tgtEl>
                                          <p:spTgt spid="47"/>
                                        </p:tgtEl>
                                        <p:attrNameLst>
                                          <p:attrName>style.color</p:attrName>
                                        </p:attrNameLst>
                                      </p:cBhvr>
                                      <p:to>
                                        <a:srgbClr val="60CCCC"/>
                                      </p:to>
                                    </p:animClr>
                                    <p:animClr clrSpc="rgb">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smtClean="0"/>
              <a:t>Two Column</a:t>
            </a:r>
            <a:br>
              <a:rPr lang="en-US" dirty="0" smtClean="0"/>
            </a:br>
            <a:r>
              <a:rPr lang="en-US" dirty="0" smtClean="0"/>
              <a:t>Title Left</a:t>
            </a:r>
            <a:endParaRPr lang="en-US" dirty="0"/>
          </a:p>
        </p:txBody>
      </p:sp>
      <p:sp>
        <p:nvSpPr>
          <p:cNvPr id="7" name="Text Placeholder 6"/>
          <p:cNvSpPr>
            <a:spLocks noGrp="1"/>
          </p:cNvSpPr>
          <p:nvPr>
            <p:ph type="body" sz="quarter" idx="10" hasCustomPrompt="1"/>
          </p:nvPr>
        </p:nvSpPr>
        <p:spPr>
          <a:xfrm>
            <a:off x="4818888" y="310896"/>
            <a:ext cx="3895344" cy="841248"/>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dirty="0" smtClean="0"/>
              <a:t>Two Column</a:t>
            </a:r>
            <a:br>
              <a:rPr lang="en-US" dirty="0" smtClean="0"/>
            </a:br>
            <a:r>
              <a:rPr lang="en-US" dirty="0" smtClean="0"/>
              <a:t>Title Right</a:t>
            </a:r>
            <a:endParaRPr lang="en-US" dirty="0"/>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a:t>
            </a:r>
            <a:br>
              <a:rPr lang="en-US" dirty="0" smtClean="0"/>
            </a:br>
            <a:r>
              <a:rPr lang="en-US" dirty="0" smtClean="0"/>
              <a:t>do not italicize; use yellow on the </a:t>
            </a:r>
            <a:br>
              <a:rPr lang="en-US" dirty="0" smtClean="0"/>
            </a:br>
            <a:r>
              <a:rPr lang="en-US" dirty="0" smtClean="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do not italicize; use yellow on the black template and red for the white template</a:t>
            </a:r>
          </a:p>
        </p:txBody>
      </p:sp>
      <p:sp>
        <p:nvSpPr>
          <p:cNvPr id="23"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5" name="Picture 14" descr="verticalbar.png"/>
          <p:cNvPicPr>
            <a:picLocks noChangeAspect="1"/>
          </p:cNvPicPr>
          <p:nvPr userDrawn="1"/>
        </p:nvPicPr>
        <p:blipFill>
          <a:blip r:embed="rId2" cstate="print"/>
          <a:stretch>
            <a:fillRect/>
          </a:stretch>
        </p:blipFill>
        <p:spPr>
          <a:xfrm>
            <a:off x="4447858" y="777667"/>
            <a:ext cx="89319" cy="5287676"/>
          </a:xfrm>
          <a:prstGeom prst="rect">
            <a:avLst/>
          </a:prstGeom>
          <a:noFill/>
          <a:ln>
            <a:noFill/>
          </a:ln>
        </p:spPr>
      </p:pic>
      <p:sp>
        <p:nvSpPr>
          <p:cNvPr id="10" name="Rectangle 4"/>
          <p:cNvSpPr>
            <a:spLocks noChangeArrowheads="1"/>
          </p:cNvSpPr>
          <p:nvPr userDrawn="1"/>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Tree>
  </p:cSld>
  <p:clrMapOvr>
    <a:masterClrMapping/>
  </p:clrMapOvr>
  <p:transition>
    <p:wipe dir="r"/>
  </p:transition>
  <p:timing>
    <p:tnLst>
      <p:par>
        <p:cTn id="1" dur="indefinite" restart="never" nodeType="tmRoot"/>
      </p:par>
    </p:tnLst>
  </p:timing>
  <p:hf hdr="0" ftr="0" dt="0"/>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ullet_3-Column Layout No Bottom Bar">
    <p:spTree>
      <p:nvGrpSpPr>
        <p:cNvPr id="1" name=""/>
        <p:cNvGrpSpPr/>
        <p:nvPr/>
      </p:nvGrpSpPr>
      <p:grpSpPr>
        <a:xfrm>
          <a:off x="0" y="0"/>
          <a:ext cx="0" cy="0"/>
          <a:chOff x="0" y="0"/>
          <a:chExt cx="0" cy="0"/>
        </a:xfrm>
      </p:grpSpPr>
      <p:sp>
        <p:nvSpPr>
          <p:cNvPr id="11" name="Text Placeholder 10"/>
          <p:cNvSpPr>
            <a:spLocks noGrp="1"/>
          </p:cNvSpPr>
          <p:nvPr>
            <p:ph type="body" sz="quarter" idx="11"/>
          </p:nvPr>
        </p:nvSpPr>
        <p:spPr>
          <a:xfrm>
            <a:off x="6315076" y="98375"/>
            <a:ext cx="2633472" cy="1152144"/>
          </a:xfrm>
        </p:spPr>
        <p:txBody>
          <a:bodyPr anchor="b">
            <a:noAutofit/>
          </a:bodyPr>
          <a:lstStyle>
            <a:lvl1pPr>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9" name="Text Placeholder 10"/>
          <p:cNvSpPr>
            <a:spLocks noGrp="1"/>
          </p:cNvSpPr>
          <p:nvPr>
            <p:ph type="body" sz="quarter" idx="12"/>
          </p:nvPr>
        </p:nvSpPr>
        <p:spPr>
          <a:xfrm>
            <a:off x="215900" y="98375"/>
            <a:ext cx="2670175" cy="1150939"/>
          </a:xfrm>
        </p:spPr>
        <p:txBody>
          <a:bodyPr anchor="b">
            <a:noAutofit/>
          </a:bodyPr>
          <a:lstStyle>
            <a:lvl1pPr>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10" name="Text Placeholder 10"/>
          <p:cNvSpPr>
            <a:spLocks noGrp="1"/>
          </p:cNvSpPr>
          <p:nvPr>
            <p:ph type="body" sz="quarter" idx="13"/>
          </p:nvPr>
        </p:nvSpPr>
        <p:spPr>
          <a:xfrm>
            <a:off x="3295651" y="98375"/>
            <a:ext cx="2596896" cy="1152144"/>
          </a:xfrm>
        </p:spPr>
        <p:txBody>
          <a:bodyPr anchor="b">
            <a:noAutofit/>
          </a:bodyPr>
          <a:lstStyle>
            <a:lvl1pPr>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descr="verticalbar.png"/>
          <p:cNvPicPr>
            <a:picLocks noChangeAspect="1"/>
          </p:cNvPicPr>
          <p:nvPr userDrawn="1"/>
        </p:nvPicPr>
        <p:blipFill>
          <a:blip r:embed="rId2" cstate="print"/>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userDrawn="1"/>
        </p:nvPicPr>
        <p:blipFill>
          <a:blip r:embed="rId2" cstate="print"/>
          <a:stretch>
            <a:fillRect/>
          </a:stretch>
        </p:blipFill>
        <p:spPr>
          <a:xfrm>
            <a:off x="6029008" y="777667"/>
            <a:ext cx="89319" cy="5287676"/>
          </a:xfrm>
          <a:prstGeom prst="rect">
            <a:avLst/>
          </a:prstGeom>
          <a:noFill/>
          <a:ln>
            <a:noFill/>
          </a:ln>
        </p:spPr>
      </p:pic>
    </p:spTree>
  </p:cSld>
  <p:clrMapOvr>
    <a:masterClrMapping/>
  </p:clrMapOvr>
  <p:transition>
    <p:wipe dir="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hart">
    <p:spTree>
      <p:nvGrpSpPr>
        <p:cNvPr id="1" name=""/>
        <p:cNvGrpSpPr/>
        <p:nvPr/>
      </p:nvGrpSpPr>
      <p:grpSpPr>
        <a:xfrm>
          <a:off x="0" y="0"/>
          <a:ext cx="0" cy="0"/>
          <a:chOff x="0" y="0"/>
          <a:chExt cx="0" cy="0"/>
        </a:xfrm>
      </p:grpSpPr>
      <p:sp>
        <p:nvSpPr>
          <p:cNvPr id="5" name="Rectangle 4"/>
          <p:cNvSpPr/>
          <p:nvPr userDrawn="1"/>
        </p:nvSpPr>
        <p:spPr>
          <a:xfrm>
            <a:off x="0" y="6339113"/>
            <a:ext cx="9144000" cy="27189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smtClean="0"/>
              <a:t>Click icon to add chart</a:t>
            </a:r>
            <a:endParaRPr lang="en-US"/>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12 Points</a:t>
            </a:r>
          </a:p>
        </p:txBody>
      </p:sp>
    </p:spTree>
  </p:cSld>
  <p:clrMapOvr>
    <a:masterClrMapping/>
  </p:clrMapOvr>
  <p:transition>
    <p:wipe dir="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Presentation Title Goes Here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310896"/>
            <a:ext cx="3895344" cy="6208776"/>
          </a:xfrm>
        </p:spPr>
        <p:txBody>
          <a:bodyPr anchor="ctr" anchorCtr="0">
            <a:normAutofit/>
          </a:bodyPr>
          <a:lstStyle>
            <a:lvl1pPr>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pic>
        <p:nvPicPr>
          <p:cNvPr id="12" name="Picture 11" descr="verticalbar.png"/>
          <p:cNvPicPr>
            <a:picLocks noChangeAspect="1"/>
          </p:cNvPicPr>
          <p:nvPr userDrawn="1"/>
        </p:nvPicPr>
        <p:blipFill>
          <a:blip r:embed="rId2" cstate="print"/>
          <a:stretch>
            <a:fillRect/>
          </a:stretch>
        </p:blipFill>
        <p:spPr>
          <a:xfrm>
            <a:off x="4441927" y="777667"/>
            <a:ext cx="89319"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grpSp>
        <p:nvGrpSpPr>
          <p:cNvPr id="4" name="Group 38"/>
          <p:cNvGrpSpPr/>
          <p:nvPr userDrawn="1"/>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Demo Title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userDrawn="1"/>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userDrawn="1"/>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userDrawn="1"/>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174625" indent="-174625">
              <a:buFont typeface="Arial" pitchFamily="34" charset="0"/>
              <a:buChar char="“"/>
              <a:defRPr sz="5400" spc="-200" baseline="0">
                <a:solidFill>
                  <a:schemeClr val="bg1"/>
                </a:solidFill>
                <a:latin typeface="+mj-lt"/>
              </a:defRPr>
            </a:lvl1pPr>
          </a:lstStyle>
          <a:p>
            <a:r>
              <a:rPr lang="en-US" smtClean="0"/>
              <a:t>Click to edit Master title style</a:t>
            </a:r>
            <a:endParaRPr lang="en-US" dirty="0"/>
          </a:p>
        </p:txBody>
      </p:sp>
      <p:sp>
        <p:nvSpPr>
          <p:cNvPr id="29" name="Rectangle 7"/>
          <p:cNvSpPr>
            <a:spLocks noChangeArrowheads="1"/>
          </p:cNvSpPr>
          <p:nvPr/>
        </p:nvSpPr>
        <p:spPr bwMode="ltGray">
          <a:xfrm>
            <a:off x="8649163" y="6580409"/>
            <a:ext cx="260791" cy="175257"/>
          </a:xfrm>
          <a:prstGeom prst="rect">
            <a:avLst/>
          </a:prstGeom>
          <a:noFill/>
          <a:ln w="9525" algn="ctr">
            <a:noFill/>
            <a:miter lim="800000"/>
            <a:headEnd/>
            <a:tailEnd/>
          </a:ln>
          <a:effectLst/>
        </p:spPr>
        <p:txBody>
          <a:bodyPr wrap="squar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
        <p:nvSpPr>
          <p:cNvPr id="20" name="Rectangle 7"/>
          <p:cNvSpPr>
            <a:spLocks noChangeArrowheads="1"/>
          </p:cNvSpPr>
          <p:nvPr userDrawn="1"/>
        </p:nvSpPr>
        <p:spPr bwMode="ltGray">
          <a:xfrm>
            <a:off x="8649163" y="6580409"/>
            <a:ext cx="260791" cy="175257"/>
          </a:xfrm>
          <a:prstGeom prst="rect">
            <a:avLst/>
          </a:prstGeom>
          <a:noFill/>
          <a:ln w="9525" algn="ctr">
            <a:noFill/>
            <a:miter lim="800000"/>
            <a:headEnd/>
            <a:tailEnd/>
          </a:ln>
          <a:effectLst/>
        </p:spPr>
        <p:txBody>
          <a:bodyPr wrap="squar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
        <p:nvSpPr>
          <p:cNvPr id="7" name="Text Placeholder 4"/>
          <p:cNvSpPr>
            <a:spLocks noGrp="1"/>
          </p:cNvSpPr>
          <p:nvPr>
            <p:ph type="body" sz="quarter" idx="11" hasCustomPrompt="1"/>
          </p:nvPr>
        </p:nvSpPr>
        <p:spPr>
          <a:xfrm>
            <a:off x="42976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Source</a:t>
            </a:r>
            <a:endParaRPr lang="en-US" dirty="0"/>
          </a:p>
        </p:txBody>
      </p:sp>
      <p:sp>
        <p:nvSpPr>
          <p:cNvPr id="21"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userDrawn="1"/>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1_Title Slide-animated bar_static">
    <p:spTree>
      <p:nvGrpSpPr>
        <p:cNvPr id="1" name=""/>
        <p:cNvGrpSpPr/>
        <p:nvPr/>
      </p:nvGrpSpPr>
      <p:grpSpPr>
        <a:xfrm>
          <a:off x="0" y="0"/>
          <a:ext cx="0" cy="0"/>
          <a:chOff x="0" y="0"/>
          <a:chExt cx="0" cy="0"/>
        </a:xfrm>
      </p:grpSpPr>
      <p:pic>
        <p:nvPicPr>
          <p:cNvPr id="51" name="Picture 50" descr="bottom bar.jpg"/>
          <p:cNvPicPr>
            <a:picLocks noChangeAspect="1"/>
          </p:cNvPicPr>
          <p:nvPr/>
        </p:nvPicPr>
        <p:blipFill>
          <a:blip r:embed="rId2" cstate="print"/>
          <a:stretch>
            <a:fillRect/>
          </a:stretch>
        </p:blipFill>
        <p:spPr>
          <a:xfrm>
            <a:off x="333375" y="6374862"/>
            <a:ext cx="8477250" cy="171450"/>
          </a:xfrm>
          <a:prstGeom prst="rect">
            <a:avLst/>
          </a:prstGeom>
        </p:spPr>
      </p:pic>
      <p:pic>
        <p:nvPicPr>
          <p:cNvPr id="43" name="Picture 42" descr="bottom bar.jpg"/>
          <p:cNvPicPr>
            <a:picLocks noChangeAspect="1"/>
          </p:cNvPicPr>
          <p:nvPr/>
        </p:nvPicPr>
        <p:blipFill>
          <a:blip r:embed="rId2" cstate="print"/>
          <a:stretch>
            <a:fillRect/>
          </a:stretch>
        </p:blipFill>
        <p:spPr>
          <a:xfrm>
            <a:off x="333375" y="6374862"/>
            <a:ext cx="8477250" cy="171450"/>
          </a:xfrm>
          <a:prstGeom prst="rect">
            <a:avLst/>
          </a:prstGeom>
        </p:spPr>
      </p:pic>
      <p:sp>
        <p:nvSpPr>
          <p:cNvPr id="47" name="Rectangle 46"/>
          <p:cNvSpPr/>
          <p:nvPr/>
        </p:nvSpPr>
        <p:spPr>
          <a:xfrm>
            <a:off x="3405352" y="5562600"/>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638800"/>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562600"/>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userDrawn="1"/>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userDrawn="1"/>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4" name="Rectangle 43"/>
          <p:cNvSpPr/>
          <p:nvPr/>
        </p:nvSpPr>
        <p:spPr>
          <a:xfrm>
            <a:off x="1" y="6537960"/>
            <a:ext cx="9129008" cy="32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5"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1" name="Rectangle 100"/>
          <p:cNvSpPr/>
          <p:nvPr/>
        </p:nvSpPr>
        <p:spPr>
          <a:xfrm>
            <a:off x="1" y="6537960"/>
            <a:ext cx="9129008" cy="32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2"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109" name="Rectangle 108"/>
          <p:cNvSpPr/>
          <p:nvPr/>
        </p:nvSpPr>
        <p:spPr>
          <a:xfrm>
            <a:off x="1" y="6537960"/>
            <a:ext cx="9129008" cy="32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0"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2"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6"/>
          <p:cNvSpPr/>
          <p:nvPr userDrawn="1"/>
        </p:nvSpPr>
        <p:spPr>
          <a:xfrm>
            <a:off x="1" y="6537960"/>
            <a:ext cx="9129008" cy="32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60" name="Rectangle 7"/>
          <p:cNvSpPr>
            <a:spLocks noChangeArrowheads="1"/>
          </p:cNvSpPr>
          <p:nvPr userDrawn="1"/>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56"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smtClean="0"/>
              <a:t>Large photo </a:t>
            </a:r>
            <a:br>
              <a:rPr lang="en-US" dirty="0" smtClean="0"/>
            </a:br>
            <a:r>
              <a:rPr lang="en-US" dirty="0" smtClean="0"/>
              <a:t>caption here.</a:t>
            </a:r>
          </a:p>
        </p:txBody>
      </p:sp>
    </p:spTree>
  </p:cSld>
  <p:clrMapOvr>
    <a:masterClrMapping/>
  </p:clrMapOvr>
  <p:transition>
    <p:wipe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9" name="Title 8"/>
          <p:cNvSpPr>
            <a:spLocks noGrp="1"/>
          </p:cNvSpPr>
          <p:nvPr>
            <p:ph type="title"/>
          </p:nvPr>
        </p:nvSpPr>
        <p:spPr>
          <a:xfrm>
            <a:off x="229703" y="728972"/>
            <a:ext cx="4349918" cy="978729"/>
          </a:xfrm>
        </p:spPr>
        <p:txBody>
          <a:bodyPr anchor="t">
            <a:spAutoFit/>
          </a:bodyPr>
          <a:lstStyle>
            <a:lvl1pPr>
              <a:defRPr>
                <a:solidFill>
                  <a:schemeClr val="bg1"/>
                </a:soli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smtClean="0"/>
              <a:t>Photo placeholder</a:t>
            </a:r>
            <a:endParaRPr lang="en-US" dirty="0"/>
          </a:p>
        </p:txBody>
      </p:sp>
      <p:pic>
        <p:nvPicPr>
          <p:cNvPr id="3" name="Picture 2" descr="bottom bar.jpg"/>
          <p:cNvPicPr>
            <a:picLocks noChangeAspect="1"/>
          </p:cNvPicPr>
          <p:nvPr userDrawn="1"/>
        </p:nvPicPr>
        <p:blipFill>
          <a:blip r:embed="rId2" cstate="print"/>
          <a:stretch>
            <a:fillRect/>
          </a:stretch>
        </p:blipFill>
        <p:spPr>
          <a:xfrm>
            <a:off x="333375" y="6374862"/>
            <a:ext cx="8477250" cy="171450"/>
          </a:xfrm>
          <a:prstGeom prst="rect">
            <a:avLst/>
          </a:prstGeom>
        </p:spPr>
      </p:pic>
      <p:sp>
        <p:nvSpPr>
          <p:cNvPr id="12" name="Rectangle 7"/>
          <p:cNvSpPr>
            <a:spLocks noChangeArrowheads="1"/>
          </p:cNvSpPr>
          <p:nvPr userDrawn="1"/>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n-lt"/>
              </a:rPr>
              <a:pPr algn="r" defTabSz="814388">
                <a:lnSpc>
                  <a:spcPct val="100000"/>
                </a:lnSpc>
              </a:pPr>
              <a:t>‹#›</a:t>
            </a:fld>
            <a:endParaRPr lang="en-US" sz="600" dirty="0">
              <a:solidFill>
                <a:srgbClr val="C0C0C0"/>
              </a:solidFill>
              <a:latin typeface="+mn-lt"/>
            </a:endParaRPr>
          </a:p>
        </p:txBody>
      </p:sp>
      <p:sp>
        <p:nvSpPr>
          <p:cNvPr id="8"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smtClean="0"/>
              <a:t>Full bleed image placeholder</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userDrawn="1"/>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userDrawn="1"/>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845150" y="778669"/>
            <a:ext cx="5971032"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p:wipe dir="r"/>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Blank">
    <p:spTree>
      <p:nvGrpSpPr>
        <p:cNvPr id="1" name=""/>
        <p:cNvGrpSpPr/>
        <p:nvPr/>
      </p:nvGrpSpPr>
      <p:grpSpPr>
        <a:xfrm>
          <a:off x="0" y="0"/>
          <a:ext cx="0" cy="0"/>
          <a:chOff x="0" y="0"/>
          <a:chExt cx="0" cy="0"/>
        </a:xfrm>
      </p:grpSpPr>
      <p:sp>
        <p:nvSpPr>
          <p:cNvPr id="4" name="Rectangle 7"/>
          <p:cNvSpPr>
            <a:spLocks noChangeArrowheads="1"/>
          </p:cNvSpPr>
          <p:nvPr userDrawn="1"/>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5"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userDrawn="1"/>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userDrawn="1"/>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userDrawn="1"/>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Slide soli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29" name="Rounded Rectangle 28"/>
          <p:cNvSpPr/>
          <p:nvPr/>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userDrawn="1"/>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userDrawn="1"/>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9"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2"/>
                </a:solidFill>
                <a:latin typeface="+mj-lt"/>
              </a:rPr>
              <a:pPr algn="r" defTabSz="814388">
                <a:lnSpc>
                  <a:spcPct val="100000"/>
                </a:lnSpc>
              </a:pPr>
              <a:t>‹#›</a:t>
            </a:fld>
            <a:endParaRPr lang="en-US" sz="600" dirty="0">
              <a:solidFill>
                <a:schemeClr val="bg2"/>
              </a:solidFill>
              <a:latin typeface="+mj-lt"/>
            </a:endParaRPr>
          </a:p>
        </p:txBody>
      </p:sp>
      <p:sp>
        <p:nvSpPr>
          <p:cNvPr id="36"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userDrawn="1"/>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userDrawn="1"/>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userDrawn="1"/>
        </p:nvPicPr>
        <p:blipFill>
          <a:blip r:embed="rId2" cstate="print"/>
          <a:srcRect l="1695" r="14438"/>
          <a:stretch>
            <a:fillRect/>
          </a:stretch>
        </p:blipFill>
        <p:spPr>
          <a:xfrm>
            <a:off x="0" y="0"/>
            <a:ext cx="9144000" cy="6858000"/>
          </a:xfrm>
          <a:prstGeom prst="rect">
            <a:avLst/>
          </a:prstGeom>
        </p:spPr>
      </p:pic>
      <p:sp>
        <p:nvSpPr>
          <p:cNvPr id="34" name="TextBox 33"/>
          <p:cNvSpPr txBox="1"/>
          <p:nvPr userDrawn="1"/>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userDrawn="1"/>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1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userDrawn="1"/>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userDrawn="1"/>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userDrawn="1"/>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userDrawn="1"/>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userDrawn="1"/>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userDrawn="1"/>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9"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2"/>
                </a:solidFill>
                <a:latin typeface="+mj-lt"/>
              </a:rPr>
              <a:pPr algn="r" defTabSz="814388">
                <a:lnSpc>
                  <a:spcPct val="100000"/>
                </a:lnSpc>
              </a:pPr>
              <a:t>‹#›</a:t>
            </a:fld>
            <a:endParaRPr lang="en-US" sz="600" dirty="0">
              <a:solidFill>
                <a:schemeClr val="bg2"/>
              </a:solidFill>
              <a:latin typeface="+mj-lt"/>
            </a:endParaRPr>
          </a:p>
        </p:txBody>
      </p:sp>
      <p:sp>
        <p:nvSpPr>
          <p:cNvPr id="36"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6738"/>
            <a:ext cx="8477250" cy="3438525"/>
          </a:xfrm>
          <a:prstGeom prst="rect">
            <a:avLst/>
          </a:prstGeom>
          <a:noFill/>
        </p:spPr>
      </p:pic>
      <p:sp>
        <p:nvSpPr>
          <p:cNvPr id="26" name="Rectangle 25"/>
          <p:cNvSpPr/>
          <p:nvPr userDrawn="1"/>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5" name="Rectangle 7"/>
          <p:cNvSpPr>
            <a:spLocks noChangeArrowheads="1"/>
          </p:cNvSpPr>
          <p:nvPr userDrawn="1"/>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9713" y="1441345"/>
            <a:ext cx="8578850" cy="4527655"/>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9713"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Bullet with pull quote">
    <p:spTree>
      <p:nvGrpSpPr>
        <p:cNvPr id="1" name=""/>
        <p:cNvGrpSpPr/>
        <p:nvPr/>
      </p:nvGrpSpPr>
      <p:grpSpPr>
        <a:xfrm>
          <a:off x="0" y="0"/>
          <a:ext cx="0" cy="0"/>
          <a:chOff x="0" y="0"/>
          <a:chExt cx="0" cy="0"/>
        </a:xfrm>
      </p:grpSpPr>
      <p:sp>
        <p:nvSpPr>
          <p:cNvPr id="15" name="Rounded Rectangle 14"/>
          <p:cNvSpPr/>
          <p:nvPr userDrawn="1"/>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smtClean="0"/>
              <a:t>“This is the sample </a:t>
            </a:r>
            <a:br>
              <a:rPr lang="en-US" dirty="0" smtClean="0"/>
            </a:br>
            <a:r>
              <a:rPr lang="en-US" dirty="0" smtClean="0"/>
              <a:t>pull quote.”</a:t>
            </a:r>
          </a:p>
        </p:txBody>
      </p:sp>
      <p:sp>
        <p:nvSpPr>
          <p:cNvPr id="8" name="Text Placeholder 11"/>
          <p:cNvSpPr>
            <a:spLocks noGrp="1"/>
          </p:cNvSpPr>
          <p:nvPr>
            <p:ph type="body" sz="quarter" idx="13" hasCustomPrompt="1"/>
          </p:nvPr>
        </p:nvSpPr>
        <p:spPr>
          <a:xfrm>
            <a:off x="5310432" y="4735551"/>
            <a:ext cx="3236976" cy="338554"/>
          </a:xfrm>
          <a:noFill/>
        </p:spPr>
        <p:txBody>
          <a:bodyPr vert="horz" wrap="square" lIns="91440" tIns="45720" rIns="91440" bIns="45720" rtlCol="0">
            <a:spAutoFit/>
          </a:bodyPr>
          <a:lstStyle>
            <a:lvl1pPr marL="114300" marR="0" indent="-114300" algn="l" defTabSz="914400" rtl="0" eaLnBrk="1" fontAlgn="auto" latinLnBrk="0" hangingPunct="1">
              <a:lnSpc>
                <a:spcPct val="100000"/>
              </a:lnSpc>
              <a:spcBef>
                <a:spcPts val="0"/>
              </a:spcBef>
              <a:spcAft>
                <a:spcPts val="0"/>
              </a:spcAft>
              <a:buClrTx/>
              <a:buSzTx/>
              <a:buFontTx/>
              <a:buNone/>
              <a:tabLst/>
              <a:defRPr kumimoji="0" lang="en-US" sz="1600" b="0" i="0" u="none" strike="noStrike" kern="1200" cap="none" spc="0" normalizeH="0" baseline="0" noProof="0">
                <a:ln>
                  <a:noFill/>
                </a:ln>
                <a:solidFill>
                  <a:srgbClr val="FFFFFF">
                    <a:lumMod val="50000"/>
                  </a:srgbClr>
                </a:solidFill>
                <a:effectLst/>
                <a:uLnTx/>
                <a:uFillTx/>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marL="114300" marR="0" lvl="0" indent="-11430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srgbClr val="FFFFFF">
                    <a:lumMod val="50000"/>
                  </a:srgbClr>
                </a:solidFill>
                <a:effectLst/>
                <a:uLnTx/>
                <a:uFillTx/>
                <a:latin typeface="Ciscolight" pitchFamily="2" charset="0"/>
                <a:ea typeface="+mn-ea"/>
                <a:cs typeface="+mn-cs"/>
              </a:rPr>
              <a:t>Source Name</a:t>
            </a:r>
          </a:p>
        </p:txBody>
      </p:sp>
      <p:sp>
        <p:nvSpPr>
          <p:cNvPr id="11" name="Rectangle 4"/>
          <p:cNvSpPr>
            <a:spLocks noChangeArrowheads="1"/>
          </p:cNvSpPr>
          <p:nvPr userDrawn="1"/>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7" name="Rectangle 7"/>
          <p:cNvSpPr>
            <a:spLocks noChangeArrowheads="1"/>
          </p:cNvSpPr>
          <p:nvPr userDrawn="1"/>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21" name="Picture 20" descr="verticalbar.png"/>
          <p:cNvPicPr>
            <a:picLocks noChangeAspect="1"/>
          </p:cNvPicPr>
          <p:nvPr userDrawn="1"/>
        </p:nvPicPr>
        <p:blipFill>
          <a:blip r:embed="rId2" cstate="print"/>
          <a:stretch>
            <a:fillRect/>
          </a:stretch>
        </p:blipFill>
        <p:spPr>
          <a:xfrm>
            <a:off x="4948236" y="1335313"/>
            <a:ext cx="83809" cy="4961463"/>
          </a:xfrm>
          <a:prstGeom prst="rect">
            <a:avLst/>
          </a:prstGeom>
        </p:spPr>
      </p:pic>
    </p:spTree>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theme" Target="../theme/theme1.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image" Target="../media/image1.jpe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rm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9"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3" cstate="print"/>
          <a:stretch>
            <a:fillRect/>
          </a:stretch>
        </p:blipFill>
        <p:spPr>
          <a:xfrm>
            <a:off x="333375" y="6378339"/>
            <a:ext cx="8477250" cy="162912"/>
          </a:xfrm>
          <a:prstGeom prst="rect">
            <a:avLst/>
          </a:prstGeom>
        </p:spPr>
      </p:pic>
    </p:spTree>
  </p:cSld>
  <p:clrMap bg1="lt1" tx1="dk1" bg2="lt2" tx2="dk2" accent1="accent1" accent2="accent2" accent3="accent3" accent4="accent4" accent5="accent5" accent6="accent6" hlink="hlink" folHlink="folHlink"/>
  <p:sldLayoutIdLst>
    <p:sldLayoutId id="2147483898" r:id="rId1"/>
    <p:sldLayoutId id="2147483929" r:id="rId2"/>
    <p:sldLayoutId id="2147483899" r:id="rId3"/>
    <p:sldLayoutId id="2147483928" r:id="rId4"/>
    <p:sldLayoutId id="2147483900" r:id="rId5"/>
    <p:sldLayoutId id="2147483901" r:id="rId6"/>
    <p:sldLayoutId id="2147483902" r:id="rId7"/>
    <p:sldLayoutId id="2147483903" r:id="rId8"/>
    <p:sldLayoutId id="2147483904" r:id="rId9"/>
    <p:sldLayoutId id="2147483905" r:id="rId10"/>
    <p:sldLayoutId id="2147483906" r:id="rId11"/>
    <p:sldLayoutId id="2147483907" r:id="rId12"/>
    <p:sldLayoutId id="2147483908" r:id="rId13"/>
    <p:sldLayoutId id="2147483909" r:id="rId14"/>
    <p:sldLayoutId id="2147483910" r:id="rId15"/>
    <p:sldLayoutId id="2147483911" r:id="rId16"/>
    <p:sldLayoutId id="2147483912" r:id="rId17"/>
    <p:sldLayoutId id="2147483913" r:id="rId18"/>
    <p:sldLayoutId id="2147483914" r:id="rId19"/>
    <p:sldLayoutId id="2147483915" r:id="rId20"/>
    <p:sldLayoutId id="2147483916" r:id="rId21"/>
    <p:sldLayoutId id="2147483917" r:id="rId22"/>
    <p:sldLayoutId id="2147483918" r:id="rId23"/>
    <p:sldLayoutId id="2147483919" r:id="rId24"/>
    <p:sldLayoutId id="2147483921" r:id="rId25"/>
    <p:sldLayoutId id="2147483922" r:id="rId26"/>
    <p:sldLayoutId id="2147483923" r:id="rId27"/>
    <p:sldLayoutId id="2147483924" r:id="rId28"/>
    <p:sldLayoutId id="2147483925" r:id="rId29"/>
    <p:sldLayoutId id="2147483926" r:id="rId30"/>
    <p:sldLayoutId id="2147483927" r:id="rId31"/>
  </p:sldLayoutIdLst>
  <p:transition>
    <p:wipe dir="r"/>
  </p:transition>
  <p:timing>
    <p:tnLst>
      <p:par>
        <p:cTn id="1" dur="indefinite" restart="never" nodeType="tmRoot"/>
      </p:par>
    </p:tnLst>
  </p:timing>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 Id="rId3" Type="http://schemas.openxmlformats.org/officeDocument/2006/relationships/image" Target="../media/image8.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9.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10.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4.xml"/><Relationship Id="rId3" Type="http://schemas.openxmlformats.org/officeDocument/2006/relationships/image" Target="../media/image1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wmf"/><Relationship Id="rId4" Type="http://schemas.openxmlformats.org/officeDocument/2006/relationships/image" Target="../media/image14.wmf"/><Relationship Id="rId5" Type="http://schemas.openxmlformats.org/officeDocument/2006/relationships/image" Target="../media/image15.jpeg"/><Relationship Id="rId6" Type="http://schemas.openxmlformats.org/officeDocument/2006/relationships/image" Target="../media/image16.jpeg"/><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image" Target="../media/image13.wmf"/><Relationship Id="rId4" Type="http://schemas.openxmlformats.org/officeDocument/2006/relationships/image" Target="../media/image14.wmf"/><Relationship Id="rId5" Type="http://schemas.openxmlformats.org/officeDocument/2006/relationships/image" Target="../media/image15.jpeg"/><Relationship Id="rId6" Type="http://schemas.openxmlformats.org/officeDocument/2006/relationships/image" Target="../media/image16.jpeg"/><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viaduct-tunnel-cross-section.jpeg"/>
          <p:cNvPicPr>
            <a:picLocks noChangeAspect="1"/>
          </p:cNvPicPr>
          <p:nvPr/>
        </p:nvPicPr>
        <p:blipFill>
          <a:blip r:embed="rId2"/>
          <a:stretch>
            <a:fillRect/>
          </a:stretch>
        </p:blipFill>
        <p:spPr>
          <a:xfrm>
            <a:off x="2895600" y="533400"/>
            <a:ext cx="5600700" cy="3733800"/>
          </a:xfrm>
          <a:prstGeom prst="rect">
            <a:avLst/>
          </a:prstGeom>
        </p:spPr>
      </p:pic>
      <p:sp>
        <p:nvSpPr>
          <p:cNvPr id="2" name="Subtitle 1"/>
          <p:cNvSpPr>
            <a:spLocks noGrp="1"/>
          </p:cNvSpPr>
          <p:nvPr>
            <p:ph type="subTitle" idx="1"/>
          </p:nvPr>
        </p:nvSpPr>
        <p:spPr/>
        <p:txBody>
          <a:bodyPr/>
          <a:lstStyle/>
          <a:p>
            <a:r>
              <a:rPr lang="en-US" dirty="0" smtClean="0"/>
              <a:t>“Dr.” Mark </a:t>
            </a:r>
            <a:r>
              <a:rPr lang="en-US" dirty="0" err="1" smtClean="0"/>
              <a:t>Tunnel^Wtownsley</a:t>
            </a:r>
            <a:r>
              <a:rPr lang="en-US" dirty="0" smtClean="0"/>
              <a:t>, Cisco Fellow</a:t>
            </a:r>
            <a:endParaRPr lang="en-US" dirty="0"/>
          </a:p>
        </p:txBody>
      </p:sp>
      <p:sp>
        <p:nvSpPr>
          <p:cNvPr id="3" name="Title 2"/>
          <p:cNvSpPr>
            <a:spLocks noGrp="1"/>
          </p:cNvSpPr>
          <p:nvPr>
            <p:ph type="ctrTitle"/>
          </p:nvPr>
        </p:nvSpPr>
        <p:spPr/>
        <p:txBody>
          <a:bodyPr/>
          <a:lstStyle/>
          <a:p>
            <a:r>
              <a:rPr lang="en-US" dirty="0" smtClean="0"/>
              <a:t>Tunnels</a:t>
            </a:r>
            <a:endParaRPr lang="en-US" dirty="0"/>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4114800" cy="762000"/>
          </a:xfrm>
        </p:spPr>
        <p:txBody>
          <a:bodyPr/>
          <a:lstStyle/>
          <a:p>
            <a:r>
              <a:rPr lang="en-US" dirty="0" smtClean="0"/>
              <a:t>We build them…</a:t>
            </a:r>
            <a:endParaRPr lang="en-US" dirty="0"/>
          </a:p>
        </p:txBody>
      </p:sp>
      <p:pic>
        <p:nvPicPr>
          <p:cNvPr id="4" name="Picture 3" descr="ts.gif"/>
          <p:cNvPicPr>
            <a:picLocks noChangeAspect="1"/>
          </p:cNvPicPr>
          <p:nvPr/>
        </p:nvPicPr>
        <p:blipFill>
          <a:blip r:embed="rId3"/>
          <a:stretch>
            <a:fillRect/>
          </a:stretch>
        </p:blipFill>
        <p:spPr>
          <a:xfrm>
            <a:off x="2743200" y="838200"/>
            <a:ext cx="6248400" cy="5410200"/>
          </a:xfrm>
          <a:prstGeom prst="rect">
            <a:avLst/>
          </a:prstGeom>
        </p:spPr>
      </p:pic>
      <p:sp>
        <p:nvSpPr>
          <p:cNvPr id="6" name="TextBox 5"/>
          <p:cNvSpPr txBox="1"/>
          <p:nvPr/>
        </p:nvSpPr>
        <p:spPr>
          <a:xfrm>
            <a:off x="228600" y="1524000"/>
            <a:ext cx="2438400" cy="1938992"/>
          </a:xfrm>
          <a:prstGeom prst="rect">
            <a:avLst/>
          </a:prstGeom>
          <a:noFill/>
        </p:spPr>
        <p:txBody>
          <a:bodyPr wrap="square" rtlCol="0">
            <a:spAutoFit/>
          </a:bodyPr>
          <a:lstStyle/>
          <a:p>
            <a:r>
              <a:rPr lang="en-US" sz="2400" dirty="0" smtClean="0">
                <a:solidFill>
                  <a:srgbClr val="000102"/>
                </a:solidFill>
                <a:latin typeface="Apple Casual"/>
                <a:cs typeface="Apple Casual"/>
              </a:rPr>
              <a:t>When and where we think we need them for specific purposes</a:t>
            </a:r>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4343400" cy="990600"/>
          </a:xfrm>
        </p:spPr>
        <p:txBody>
          <a:bodyPr/>
          <a:lstStyle/>
          <a:p>
            <a:r>
              <a:rPr lang="en-US" dirty="0" smtClean="0"/>
              <a:t>What goes in should come out..</a:t>
            </a:r>
            <a:endParaRPr lang="en-US" dirty="0"/>
          </a:p>
        </p:txBody>
      </p:sp>
      <p:pic>
        <p:nvPicPr>
          <p:cNvPr id="4" name="Picture 3" descr="116431-050-EB6B55E8.jpg"/>
          <p:cNvPicPr>
            <a:picLocks noChangeAspect="1"/>
          </p:cNvPicPr>
          <p:nvPr/>
        </p:nvPicPr>
        <p:blipFill>
          <a:blip r:embed="rId3"/>
          <a:stretch>
            <a:fillRect/>
          </a:stretch>
        </p:blipFill>
        <p:spPr>
          <a:xfrm>
            <a:off x="4572000" y="228600"/>
            <a:ext cx="4376418" cy="6009578"/>
          </a:xfrm>
          <a:prstGeom prst="rect">
            <a:avLst/>
          </a:prstGeom>
        </p:spPr>
      </p:pic>
      <p:sp>
        <p:nvSpPr>
          <p:cNvPr id="5" name="TextBox 4"/>
          <p:cNvSpPr txBox="1"/>
          <p:nvPr/>
        </p:nvSpPr>
        <p:spPr>
          <a:xfrm>
            <a:off x="609600" y="1600200"/>
            <a:ext cx="3352800" cy="5632310"/>
          </a:xfrm>
          <a:prstGeom prst="rect">
            <a:avLst/>
          </a:prstGeom>
          <a:noFill/>
        </p:spPr>
        <p:txBody>
          <a:bodyPr wrap="square" rtlCol="0">
            <a:spAutoFit/>
          </a:bodyPr>
          <a:lstStyle/>
          <a:p>
            <a:r>
              <a:rPr lang="en-US" sz="2400" dirty="0" smtClean="0">
                <a:solidFill>
                  <a:srgbClr val="000102"/>
                </a:solidFill>
                <a:latin typeface="Apple Casual"/>
                <a:cs typeface="Apple Casual"/>
              </a:rPr>
              <a:t>Tunnels act like the layer below that which they are carrying</a:t>
            </a:r>
          </a:p>
          <a:p>
            <a:endParaRPr lang="en-US" sz="2400" dirty="0" smtClean="0">
              <a:solidFill>
                <a:srgbClr val="000102"/>
              </a:solidFill>
              <a:latin typeface="Apple Casual"/>
              <a:cs typeface="Apple Casual"/>
            </a:endParaRPr>
          </a:p>
          <a:p>
            <a:r>
              <a:rPr lang="en-US" sz="2400" dirty="0" smtClean="0">
                <a:solidFill>
                  <a:srgbClr val="000102"/>
                </a:solidFill>
                <a:latin typeface="Apple Casual"/>
                <a:cs typeface="Apple Casual"/>
              </a:rPr>
              <a:t>Often not perfectly, but “good enough” for a specific purpose</a:t>
            </a:r>
          </a:p>
          <a:p>
            <a:endParaRPr lang="en-US" sz="2400" dirty="0" smtClean="0">
              <a:solidFill>
                <a:srgbClr val="000102"/>
              </a:solidFill>
              <a:latin typeface="Apple Casual"/>
              <a:cs typeface="Apple Casual"/>
            </a:endParaRPr>
          </a:p>
          <a:p>
            <a:r>
              <a:rPr lang="en-US" sz="2400" dirty="0" smtClean="0">
                <a:solidFill>
                  <a:srgbClr val="000102"/>
                </a:solidFill>
                <a:latin typeface="Apple Casual"/>
                <a:cs typeface="Apple Casual"/>
              </a:rPr>
              <a:t>IP tunnels act like Data Link Layers</a:t>
            </a:r>
          </a:p>
          <a:p>
            <a:endParaRPr lang="en-US" sz="2400" dirty="0" smtClean="0">
              <a:solidFill>
                <a:srgbClr val="000102"/>
              </a:solidFill>
              <a:latin typeface="Apple Casual"/>
              <a:cs typeface="Apple Casual"/>
            </a:endParaRPr>
          </a:p>
          <a:p>
            <a:endParaRPr lang="en-US" sz="2400" dirty="0" smtClean="0">
              <a:solidFill>
                <a:srgbClr val="000102"/>
              </a:solidFill>
              <a:latin typeface="Apple Casual"/>
              <a:cs typeface="Apple Casual"/>
            </a:endParaRPr>
          </a:p>
          <a:p>
            <a:endParaRPr lang="en-US" sz="2400" dirty="0" smtClean="0">
              <a:solidFill>
                <a:srgbClr val="000102"/>
              </a:solidFill>
              <a:latin typeface="Apple Casual"/>
              <a:cs typeface="Apple Casual"/>
            </a:endParaRPr>
          </a:p>
          <a:p>
            <a:endParaRPr lang="en-US" sz="2400" dirty="0" smtClean="0">
              <a:solidFill>
                <a:srgbClr val="000102"/>
              </a:solidFill>
              <a:latin typeface="Apple Casual"/>
              <a:cs typeface="Apple Casual"/>
            </a:endParaRPr>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588861" cy="710785"/>
          </a:xfrm>
        </p:spPr>
        <p:txBody>
          <a:bodyPr/>
          <a:lstStyle/>
          <a:p>
            <a:r>
              <a:rPr lang="en-US" dirty="0" smtClean="0"/>
              <a:t>They provide us a Layer of Indirection</a:t>
            </a:r>
            <a:endParaRPr lang="en-US" dirty="0"/>
          </a:p>
        </p:txBody>
      </p:sp>
      <p:pic>
        <p:nvPicPr>
          <p:cNvPr id="4" name="Picture 3" descr="1010.jpeg"/>
          <p:cNvPicPr>
            <a:picLocks noChangeAspect="1"/>
          </p:cNvPicPr>
          <p:nvPr/>
        </p:nvPicPr>
        <p:blipFill>
          <a:blip r:embed="rId3"/>
          <a:stretch>
            <a:fillRect/>
          </a:stretch>
        </p:blipFill>
        <p:spPr>
          <a:xfrm>
            <a:off x="3124200" y="1066800"/>
            <a:ext cx="5700155" cy="4267200"/>
          </a:xfrm>
          <a:prstGeom prst="rect">
            <a:avLst/>
          </a:prstGeom>
        </p:spPr>
      </p:pic>
      <p:sp>
        <p:nvSpPr>
          <p:cNvPr id="5" name="TextBox 4"/>
          <p:cNvSpPr txBox="1"/>
          <p:nvPr/>
        </p:nvSpPr>
        <p:spPr>
          <a:xfrm>
            <a:off x="381000" y="1066800"/>
            <a:ext cx="2590800" cy="4524315"/>
          </a:xfrm>
          <a:prstGeom prst="rect">
            <a:avLst/>
          </a:prstGeom>
          <a:noFill/>
        </p:spPr>
        <p:txBody>
          <a:bodyPr wrap="square" rtlCol="0">
            <a:spAutoFit/>
          </a:bodyPr>
          <a:lstStyle/>
          <a:p>
            <a:r>
              <a:rPr lang="en-US" sz="2400" dirty="0" smtClean="0">
                <a:solidFill>
                  <a:srgbClr val="000102"/>
                </a:solidFill>
                <a:latin typeface="Apple Casual"/>
                <a:cs typeface="Apple Casual"/>
              </a:rPr>
              <a:t>All problems in computer science can be solved by another level of indirection…</a:t>
            </a:r>
          </a:p>
          <a:p>
            <a:endParaRPr lang="en-US" sz="2400" dirty="0" smtClean="0">
              <a:solidFill>
                <a:srgbClr val="000102"/>
              </a:solidFill>
              <a:latin typeface="Apple Casual"/>
              <a:cs typeface="Apple Casual"/>
            </a:endParaRPr>
          </a:p>
          <a:p>
            <a:r>
              <a:rPr lang="en-US" sz="2400" dirty="0" smtClean="0">
                <a:solidFill>
                  <a:srgbClr val="000102"/>
                </a:solidFill>
                <a:latin typeface="Apple Casual"/>
                <a:cs typeface="Apple Casual"/>
              </a:rPr>
              <a:t>…except for the problem of too many levels of indirection</a:t>
            </a:r>
          </a:p>
          <a:p>
            <a:endParaRPr lang="en-US" sz="2400" dirty="0" smtClean="0">
              <a:solidFill>
                <a:srgbClr val="000102"/>
              </a:solidFill>
              <a:latin typeface="Apple Casual"/>
              <a:cs typeface="Apple Casual"/>
            </a:endParaRPr>
          </a:p>
          <a:p>
            <a:r>
              <a:rPr lang="en-US" sz="2400" dirty="0" smtClean="0">
                <a:solidFill>
                  <a:srgbClr val="000102"/>
                </a:solidFill>
                <a:latin typeface="Apple Casual"/>
                <a:cs typeface="Apple Casual"/>
              </a:rPr>
              <a:t>- David Wheeler</a:t>
            </a:r>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9" name="Picture 8" descr="san_boldo_pass_2.jpeg"/>
          <p:cNvPicPr>
            <a:picLocks noChangeAspect="1"/>
          </p:cNvPicPr>
          <p:nvPr/>
        </p:nvPicPr>
        <p:blipFill>
          <a:blip r:embed="rId3"/>
          <a:stretch>
            <a:fillRect/>
          </a:stretch>
        </p:blipFill>
        <p:spPr>
          <a:xfrm>
            <a:off x="0" y="0"/>
            <a:ext cx="9144000" cy="6858000"/>
          </a:xfrm>
          <a:prstGeom prst="rect">
            <a:avLst/>
          </a:prstGeom>
        </p:spPr>
      </p:pic>
      <p:sp>
        <p:nvSpPr>
          <p:cNvPr id="2" name="Title 1"/>
          <p:cNvSpPr>
            <a:spLocks noGrp="1"/>
          </p:cNvSpPr>
          <p:nvPr>
            <p:ph type="title" idx="4294967295"/>
          </p:nvPr>
        </p:nvSpPr>
        <p:spPr>
          <a:xfrm>
            <a:off x="555625" y="1066800"/>
            <a:ext cx="8588375" cy="609600"/>
          </a:xfrm>
        </p:spPr>
        <p:txBody>
          <a:bodyPr/>
          <a:lstStyle/>
          <a:p>
            <a:r>
              <a:rPr lang="en-US" dirty="0" smtClean="0">
                <a:solidFill>
                  <a:schemeClr val="bg1"/>
                </a:solidFill>
              </a:rPr>
              <a:t>They have a </a:t>
            </a:r>
            <a:br>
              <a:rPr lang="en-US" dirty="0" smtClean="0">
                <a:solidFill>
                  <a:schemeClr val="bg1"/>
                </a:solidFill>
              </a:rPr>
            </a:br>
            <a:r>
              <a:rPr lang="en-US" dirty="0" smtClean="0">
                <a:solidFill>
                  <a:schemeClr val="bg1"/>
                </a:solidFill>
              </a:rPr>
              <a:t>wide variety </a:t>
            </a:r>
            <a:br>
              <a:rPr lang="en-US" dirty="0" smtClean="0">
                <a:solidFill>
                  <a:schemeClr val="bg1"/>
                </a:solidFill>
              </a:rPr>
            </a:br>
            <a:r>
              <a:rPr lang="en-US" dirty="0" smtClean="0">
                <a:solidFill>
                  <a:schemeClr val="bg1"/>
                </a:solidFill>
              </a:rPr>
              <a:t>of uses…</a:t>
            </a:r>
            <a:endParaRPr lang="en-US" dirty="0">
              <a:solidFill>
                <a:schemeClr val="bg1"/>
              </a:solidFill>
            </a:endParaRPr>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the specific case of IPv6 Transition</a:t>
            </a:r>
            <a:endParaRPr lang="en-US" dirty="0"/>
          </a:p>
        </p:txBody>
      </p:sp>
      <p:sp>
        <p:nvSpPr>
          <p:cNvPr id="5" name="Text Placeholder 4"/>
          <p:cNvSpPr>
            <a:spLocks noGrp="1"/>
          </p:cNvSpPr>
          <p:nvPr>
            <p:ph type="body" sz="quarter" idx="10"/>
          </p:nvPr>
        </p:nvSpPr>
        <p:spPr>
          <a:xfrm>
            <a:off x="1752600" y="1447800"/>
            <a:ext cx="4713287" cy="4705245"/>
          </a:xfrm>
        </p:spPr>
        <p:txBody>
          <a:bodyPr/>
          <a:lstStyle/>
          <a:p>
            <a:r>
              <a:rPr lang="en-US" dirty="0" smtClean="0"/>
              <a:t>While incompatible on the wire, IPv4 and IPv6 are both still “philosophically” IP</a:t>
            </a:r>
          </a:p>
          <a:p>
            <a:pPr>
              <a:buNone/>
            </a:pPr>
            <a:endParaRPr lang="en-US" dirty="0" smtClean="0"/>
          </a:p>
        </p:txBody>
      </p:sp>
      <p:pic>
        <p:nvPicPr>
          <p:cNvPr id="54" name="Picture 53" descr="4rd-photo.png"/>
          <p:cNvPicPr>
            <a:picLocks noChangeAspect="1"/>
          </p:cNvPicPr>
          <p:nvPr/>
        </p:nvPicPr>
        <p:blipFill>
          <a:blip r:embed="rId3"/>
          <a:stretch>
            <a:fillRect/>
          </a:stretch>
        </p:blipFill>
        <p:spPr>
          <a:xfrm>
            <a:off x="1359323" y="2286000"/>
            <a:ext cx="6260677" cy="3630017"/>
          </a:xfrm>
          <a:prstGeom prst="rect">
            <a:avLst/>
          </a:prstGeom>
        </p:spPr>
      </p:pic>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cxnSp>
        <p:nvCxnSpPr>
          <p:cNvPr id="181255" name="Straight Connector 365"/>
          <p:cNvCxnSpPr>
            <a:cxnSpLocks noChangeShapeType="1"/>
          </p:cNvCxnSpPr>
          <p:nvPr/>
        </p:nvCxnSpPr>
        <p:spPr bwMode="auto">
          <a:xfrm rot="5400000" flipH="1" flipV="1">
            <a:off x="772318" y="3159430"/>
            <a:ext cx="566738" cy="0"/>
          </a:xfrm>
          <a:prstGeom prst="line">
            <a:avLst/>
          </a:prstGeom>
          <a:noFill/>
          <a:ln w="28575">
            <a:solidFill>
              <a:schemeClr val="accent1"/>
            </a:solidFill>
            <a:round/>
            <a:headEnd/>
            <a:tailEnd/>
          </a:ln>
        </p:spPr>
      </p:cxnSp>
      <p:sp>
        <p:nvSpPr>
          <p:cNvPr id="317" name="Rounded Rectangle 316"/>
          <p:cNvSpPr/>
          <p:nvPr/>
        </p:nvSpPr>
        <p:spPr bwMode="auto">
          <a:xfrm>
            <a:off x="304800" y="2156924"/>
            <a:ext cx="1511300" cy="714375"/>
          </a:xfrm>
          <a:prstGeom prst="roundRect">
            <a:avLst/>
          </a:prstGeom>
          <a:solidFill>
            <a:srgbClr val="FF0000"/>
          </a:solidFill>
          <a:ln>
            <a:solidFill>
              <a:schemeClr val="accent3">
                <a:lumMod val="50000"/>
              </a:schemeClr>
            </a:solidFill>
            <a:headEnd type="none" w="med" len="med"/>
            <a:tailEnd type="none" w="med" len="med"/>
          </a:ln>
          <a:effectLst/>
        </p:spPr>
        <p:style>
          <a:lnRef idx="1">
            <a:schemeClr val="accent5"/>
          </a:lnRef>
          <a:fillRef idx="2">
            <a:schemeClr val="accent5"/>
          </a:fillRef>
          <a:effectRef idx="1">
            <a:schemeClr val="accent5"/>
          </a:effectRef>
          <a:fontRef idx="minor">
            <a:schemeClr val="dk1"/>
          </a:fontRef>
        </p:style>
        <p:txBody>
          <a:bodyPr lIns="82124" tIns="41061" rIns="82124" bIns="41061" anchor="ctr"/>
          <a:lstStyle/>
          <a:p>
            <a:pPr algn="ctr" defTabSz="814388">
              <a:lnSpc>
                <a:spcPct val="90000"/>
              </a:lnSpc>
              <a:defRPr/>
            </a:pPr>
            <a:r>
              <a:rPr lang="en-US" altLang="ja-JP" sz="1200" dirty="0" smtClean="0">
                <a:solidFill>
                  <a:schemeClr val="bg1"/>
                </a:solidFill>
              </a:rPr>
              <a:t>IPv4-Only</a:t>
            </a:r>
          </a:p>
          <a:p>
            <a:pPr algn="ctr" defTabSz="814388">
              <a:lnSpc>
                <a:spcPct val="90000"/>
              </a:lnSpc>
              <a:defRPr/>
            </a:pPr>
            <a:r>
              <a:rPr lang="en-US" altLang="ja-JP" sz="1200" dirty="0" smtClean="0">
                <a:solidFill>
                  <a:schemeClr val="bg1"/>
                </a:solidFill>
              </a:rPr>
              <a:t>Network</a:t>
            </a:r>
            <a:endParaRPr lang="ja-JP" altLang="en-US" sz="1200" dirty="0">
              <a:solidFill>
                <a:schemeClr val="bg1"/>
              </a:solidFill>
            </a:endParaRPr>
          </a:p>
        </p:txBody>
      </p:sp>
      <p:sp>
        <p:nvSpPr>
          <p:cNvPr id="360" name="Rounded Rectangle 359"/>
          <p:cNvSpPr/>
          <p:nvPr/>
        </p:nvSpPr>
        <p:spPr bwMode="auto">
          <a:xfrm>
            <a:off x="304800" y="1228236"/>
            <a:ext cx="1500187" cy="714375"/>
          </a:xfrm>
          <a:prstGeom prst="roundRect">
            <a:avLst/>
          </a:prstGeom>
          <a:solidFill>
            <a:srgbClr val="FF0000"/>
          </a:solidFill>
          <a:ln>
            <a:solidFill>
              <a:schemeClr val="accent3">
                <a:lumMod val="50000"/>
              </a:schemeClr>
            </a:solidFill>
            <a:headEnd type="none" w="med" len="med"/>
            <a:tailEnd type="none" w="med" len="med"/>
          </a:ln>
          <a:effectLst/>
        </p:spPr>
        <p:style>
          <a:lnRef idx="1">
            <a:schemeClr val="accent5"/>
          </a:lnRef>
          <a:fillRef idx="2">
            <a:schemeClr val="accent5"/>
          </a:fillRef>
          <a:effectRef idx="1">
            <a:schemeClr val="accent5"/>
          </a:effectRef>
          <a:fontRef idx="minor">
            <a:schemeClr val="dk1"/>
          </a:fontRef>
        </p:style>
        <p:txBody>
          <a:bodyPr lIns="82124" tIns="41061" rIns="82124" bIns="41061" anchor="ctr"/>
          <a:lstStyle/>
          <a:p>
            <a:pPr algn="ctr" defTabSz="814388" fontAlgn="auto">
              <a:spcBef>
                <a:spcPts val="0"/>
              </a:spcBef>
              <a:spcAft>
                <a:spcPts val="0"/>
              </a:spcAft>
              <a:defRPr/>
            </a:pPr>
            <a:r>
              <a:rPr lang="en-US" altLang="ja-JP" sz="1200" dirty="0" smtClean="0">
                <a:solidFill>
                  <a:schemeClr val="bg1"/>
                </a:solidFill>
              </a:rPr>
              <a:t>IPv4-Only</a:t>
            </a:r>
          </a:p>
          <a:p>
            <a:pPr algn="ctr" defTabSz="814388" fontAlgn="auto">
              <a:spcBef>
                <a:spcPts val="0"/>
              </a:spcBef>
              <a:spcAft>
                <a:spcPts val="0"/>
              </a:spcAft>
              <a:defRPr/>
            </a:pPr>
            <a:r>
              <a:rPr lang="en-US" altLang="ja-JP" sz="1200" dirty="0" smtClean="0">
                <a:solidFill>
                  <a:schemeClr val="bg1"/>
                </a:solidFill>
              </a:rPr>
              <a:t>Network</a:t>
            </a:r>
            <a:endParaRPr lang="en-US" altLang="ja-JP" sz="1200" dirty="0">
              <a:solidFill>
                <a:schemeClr val="bg1"/>
              </a:solidFill>
            </a:endParaRPr>
          </a:p>
        </p:txBody>
      </p:sp>
      <p:sp>
        <p:nvSpPr>
          <p:cNvPr id="362" name="Rounded Rectangle 361"/>
          <p:cNvSpPr/>
          <p:nvPr/>
        </p:nvSpPr>
        <p:spPr bwMode="auto">
          <a:xfrm>
            <a:off x="304800" y="3585674"/>
            <a:ext cx="1500187" cy="714375"/>
          </a:xfrm>
          <a:prstGeom prst="roundRect">
            <a:avLst/>
          </a:prstGeom>
          <a:solidFill>
            <a:srgbClr val="FF0000"/>
          </a:solidFill>
          <a:ln>
            <a:solidFill>
              <a:schemeClr val="accent3">
                <a:lumMod val="50000"/>
              </a:schemeClr>
            </a:solidFill>
            <a:headEnd type="none" w="med" len="med"/>
            <a:tailEnd type="none" w="med" len="med"/>
          </a:ln>
          <a:effectLst/>
        </p:spPr>
        <p:style>
          <a:lnRef idx="1">
            <a:schemeClr val="accent5"/>
          </a:lnRef>
          <a:fillRef idx="2">
            <a:schemeClr val="accent5"/>
          </a:fillRef>
          <a:effectRef idx="1">
            <a:schemeClr val="accent5"/>
          </a:effectRef>
          <a:fontRef idx="minor">
            <a:schemeClr val="dk1"/>
          </a:fontRef>
        </p:style>
        <p:txBody>
          <a:bodyPr lIns="82124" tIns="41061" rIns="82124" bIns="41061" anchor="ctr"/>
          <a:lstStyle/>
          <a:p>
            <a:pPr algn="ctr" defTabSz="814388">
              <a:lnSpc>
                <a:spcPct val="90000"/>
              </a:lnSpc>
              <a:defRPr/>
            </a:pPr>
            <a:r>
              <a:rPr lang="en-US" altLang="ja-JP" sz="1200" dirty="0" smtClean="0">
                <a:solidFill>
                  <a:schemeClr val="bg1"/>
                </a:solidFill>
              </a:rPr>
              <a:t>IPv4-Only</a:t>
            </a:r>
            <a:endParaRPr lang="en-US" altLang="ja-JP" sz="1200" dirty="0" smtClean="0">
              <a:solidFill>
                <a:schemeClr val="bg1"/>
              </a:solidFill>
            </a:endParaRPr>
          </a:p>
          <a:p>
            <a:pPr algn="ctr" defTabSz="814388">
              <a:lnSpc>
                <a:spcPct val="90000"/>
              </a:lnSpc>
              <a:defRPr/>
            </a:pPr>
            <a:r>
              <a:rPr lang="en-US" altLang="ja-JP" sz="1200" dirty="0" smtClean="0">
                <a:solidFill>
                  <a:schemeClr val="bg1"/>
                </a:solidFill>
              </a:rPr>
              <a:t>Users</a:t>
            </a:r>
            <a:endParaRPr lang="ja-JP" altLang="en-US" sz="1200" dirty="0">
              <a:solidFill>
                <a:schemeClr val="bg1"/>
              </a:solidFill>
            </a:endParaRPr>
          </a:p>
        </p:txBody>
      </p:sp>
      <p:pic>
        <p:nvPicPr>
          <p:cNvPr id="181279" name="Picture 120"/>
          <p:cNvPicPr>
            <a:picLocks noChangeArrowheads="1"/>
          </p:cNvPicPr>
          <p:nvPr/>
        </p:nvPicPr>
        <p:blipFill>
          <a:blip r:embed="rId3" cstate="print"/>
          <a:srcRect/>
          <a:stretch>
            <a:fillRect/>
          </a:stretch>
        </p:blipFill>
        <p:spPr bwMode="auto">
          <a:xfrm>
            <a:off x="804862" y="2728424"/>
            <a:ext cx="500063" cy="357187"/>
          </a:xfrm>
          <a:prstGeom prst="rect">
            <a:avLst/>
          </a:prstGeom>
          <a:noFill/>
          <a:ln w="9525">
            <a:noFill/>
            <a:miter lim="800000"/>
            <a:headEnd/>
            <a:tailEnd/>
          </a:ln>
        </p:spPr>
      </p:pic>
      <p:pic>
        <p:nvPicPr>
          <p:cNvPr id="181280" name="Picture 120"/>
          <p:cNvPicPr>
            <a:picLocks noChangeArrowheads="1"/>
          </p:cNvPicPr>
          <p:nvPr/>
        </p:nvPicPr>
        <p:blipFill>
          <a:blip r:embed="rId3" cstate="print"/>
          <a:srcRect/>
          <a:stretch>
            <a:fillRect/>
          </a:stretch>
        </p:blipFill>
        <p:spPr bwMode="auto">
          <a:xfrm>
            <a:off x="876300" y="3442799"/>
            <a:ext cx="357187" cy="285750"/>
          </a:xfrm>
          <a:prstGeom prst="rect">
            <a:avLst/>
          </a:prstGeom>
          <a:noFill/>
          <a:ln w="9525">
            <a:noFill/>
            <a:miter lim="800000"/>
            <a:headEnd/>
            <a:tailEnd/>
          </a:ln>
        </p:spPr>
      </p:pic>
      <p:sp>
        <p:nvSpPr>
          <p:cNvPr id="181282" name="TextBox 367"/>
          <p:cNvSpPr txBox="1">
            <a:spLocks noChangeArrowheads="1"/>
          </p:cNvSpPr>
          <p:nvPr/>
        </p:nvSpPr>
        <p:spPr bwMode="auto">
          <a:xfrm>
            <a:off x="882650" y="3563449"/>
            <a:ext cx="364202" cy="200055"/>
          </a:xfrm>
          <a:prstGeom prst="rect">
            <a:avLst/>
          </a:prstGeom>
          <a:noFill/>
          <a:ln w="9525">
            <a:noFill/>
            <a:miter lim="800000"/>
            <a:headEnd/>
            <a:tailEnd/>
          </a:ln>
        </p:spPr>
        <p:txBody>
          <a:bodyPr wrap="none">
            <a:spAutoFit/>
          </a:bodyPr>
          <a:lstStyle/>
          <a:p>
            <a:r>
              <a:rPr lang="en-US" altLang="ja-JP" sz="700" dirty="0" smtClean="0">
                <a:solidFill>
                  <a:srgbClr val="FFFFFF"/>
                </a:solidFill>
              </a:rPr>
              <a:t>NAT</a:t>
            </a:r>
            <a:endParaRPr lang="ja-JP" altLang="en-US" sz="700" dirty="0">
              <a:solidFill>
                <a:srgbClr val="FFFFFF"/>
              </a:solidFill>
            </a:endParaRPr>
          </a:p>
        </p:txBody>
      </p:sp>
      <p:pic>
        <p:nvPicPr>
          <p:cNvPr id="181322" name="Picture 120"/>
          <p:cNvPicPr>
            <a:picLocks noChangeArrowheads="1"/>
          </p:cNvPicPr>
          <p:nvPr/>
        </p:nvPicPr>
        <p:blipFill>
          <a:blip r:embed="rId3" cstate="print"/>
          <a:srcRect/>
          <a:stretch>
            <a:fillRect/>
          </a:stretch>
        </p:blipFill>
        <p:spPr bwMode="auto">
          <a:xfrm>
            <a:off x="804862" y="1871174"/>
            <a:ext cx="500063" cy="357187"/>
          </a:xfrm>
          <a:prstGeom prst="rect">
            <a:avLst/>
          </a:prstGeom>
          <a:noFill/>
          <a:ln w="9525">
            <a:noFill/>
            <a:miter lim="800000"/>
            <a:headEnd/>
            <a:tailEnd/>
          </a:ln>
        </p:spPr>
      </p:pic>
      <p:pic>
        <p:nvPicPr>
          <p:cNvPr id="181334" name="Picture 5" descr="Untitled-2"/>
          <p:cNvPicPr>
            <a:picLocks noChangeAspect="1" noChangeArrowheads="1"/>
          </p:cNvPicPr>
          <p:nvPr/>
        </p:nvPicPr>
        <p:blipFill>
          <a:blip r:embed="rId4" cstate="print"/>
          <a:srcRect/>
          <a:stretch>
            <a:fillRect/>
          </a:stretch>
        </p:blipFill>
        <p:spPr bwMode="auto">
          <a:xfrm>
            <a:off x="780520" y="1844185"/>
            <a:ext cx="533400" cy="457200"/>
          </a:xfrm>
          <a:prstGeom prst="rect">
            <a:avLst/>
          </a:prstGeom>
          <a:noFill/>
          <a:ln w="9525">
            <a:noFill/>
            <a:miter lim="800000"/>
            <a:headEnd/>
            <a:tailEnd/>
          </a:ln>
        </p:spPr>
      </p:pic>
      <p:sp>
        <p:nvSpPr>
          <p:cNvPr id="181285" name="TextBox 372"/>
          <p:cNvSpPr txBox="1">
            <a:spLocks noChangeArrowheads="1"/>
          </p:cNvSpPr>
          <p:nvPr/>
        </p:nvSpPr>
        <p:spPr bwMode="auto">
          <a:xfrm>
            <a:off x="839787" y="2056910"/>
            <a:ext cx="431629" cy="246221"/>
          </a:xfrm>
          <a:prstGeom prst="rect">
            <a:avLst/>
          </a:prstGeom>
          <a:noFill/>
          <a:ln w="9525">
            <a:noFill/>
            <a:miter lim="800000"/>
            <a:headEnd/>
            <a:tailEnd/>
          </a:ln>
        </p:spPr>
        <p:txBody>
          <a:bodyPr wrap="none">
            <a:spAutoFit/>
          </a:bodyPr>
          <a:lstStyle/>
          <a:p>
            <a:r>
              <a:rPr lang="en-US" altLang="ja-JP" sz="1000" dirty="0" smtClean="0">
                <a:solidFill>
                  <a:srgbClr val="FFFFFF"/>
                </a:solidFill>
              </a:rPr>
              <a:t>NAT</a:t>
            </a:r>
            <a:endParaRPr lang="ja-JP" altLang="en-US" sz="1000" dirty="0">
              <a:solidFill>
                <a:srgbClr val="FFFFFF"/>
              </a:solidFill>
            </a:endParaRPr>
          </a:p>
        </p:txBody>
      </p:sp>
      <p:sp>
        <p:nvSpPr>
          <p:cNvPr id="413" name="Rounded Rectangle 412"/>
          <p:cNvSpPr/>
          <p:nvPr/>
        </p:nvSpPr>
        <p:spPr bwMode="auto">
          <a:xfrm>
            <a:off x="7313728" y="2174875"/>
            <a:ext cx="1500188" cy="714375"/>
          </a:xfrm>
          <a:prstGeom prst="roundRect">
            <a:avLst/>
          </a:prstGeom>
          <a:solidFill>
            <a:schemeClr val="tx2"/>
          </a:solidFill>
          <a:ln>
            <a:solidFill>
              <a:schemeClr val="accent3">
                <a:lumMod val="50000"/>
              </a:schemeClr>
            </a:solidFill>
            <a:headEnd type="none" w="med" len="med"/>
            <a:tailEnd type="none" w="med" len="med"/>
          </a:ln>
          <a:effectLst/>
        </p:spPr>
        <p:style>
          <a:lnRef idx="1">
            <a:schemeClr val="accent5"/>
          </a:lnRef>
          <a:fillRef idx="2">
            <a:schemeClr val="accent5"/>
          </a:fillRef>
          <a:effectRef idx="1">
            <a:schemeClr val="accent5"/>
          </a:effectRef>
          <a:fontRef idx="minor">
            <a:schemeClr val="dk1"/>
          </a:fontRef>
        </p:style>
        <p:txBody>
          <a:bodyPr lIns="82124" tIns="41061" rIns="82124" bIns="41061" anchor="ctr"/>
          <a:lstStyle/>
          <a:p>
            <a:pPr algn="ctr" defTabSz="814388"/>
            <a:r>
              <a:rPr lang="en-US" altLang="ja-JP" sz="1200" dirty="0" smtClean="0">
                <a:solidFill>
                  <a:schemeClr val="bg1"/>
                </a:solidFill>
                <a:ea typeface="ＭＳ Ｐゴシック" pitchFamily="34" charset="-128"/>
              </a:rPr>
              <a:t>IPv6-</a:t>
            </a:r>
            <a:r>
              <a:rPr lang="en-US" altLang="ja-JP" sz="1200" dirty="0" smtClean="0">
                <a:solidFill>
                  <a:schemeClr val="bg1"/>
                </a:solidFill>
                <a:ea typeface="ＭＳ Ｐゴシック" pitchFamily="34" charset="-128"/>
              </a:rPr>
              <a:t>Only</a:t>
            </a:r>
          </a:p>
        </p:txBody>
      </p:sp>
      <p:sp>
        <p:nvSpPr>
          <p:cNvPr id="416" name="Rounded Rectangle 415"/>
          <p:cNvSpPr/>
          <p:nvPr/>
        </p:nvSpPr>
        <p:spPr bwMode="auto">
          <a:xfrm>
            <a:off x="7313728" y="3602038"/>
            <a:ext cx="1500188" cy="714375"/>
          </a:xfrm>
          <a:prstGeom prst="roundRect">
            <a:avLst/>
          </a:prstGeom>
          <a:solidFill>
            <a:schemeClr val="tx2"/>
          </a:solidFill>
          <a:ln>
            <a:solidFill>
              <a:schemeClr val="accent3">
                <a:lumMod val="50000"/>
              </a:schemeClr>
            </a:solidFill>
            <a:headEnd type="none" w="med" len="med"/>
            <a:tailEnd type="none" w="med" len="med"/>
          </a:ln>
          <a:effectLst/>
        </p:spPr>
        <p:style>
          <a:lnRef idx="1">
            <a:schemeClr val="accent5"/>
          </a:lnRef>
          <a:fillRef idx="2">
            <a:schemeClr val="accent5"/>
          </a:fillRef>
          <a:effectRef idx="1">
            <a:schemeClr val="accent5"/>
          </a:effectRef>
          <a:fontRef idx="minor">
            <a:schemeClr val="dk1"/>
          </a:fontRef>
        </p:style>
        <p:txBody>
          <a:bodyPr lIns="82124" tIns="41061" rIns="82124" bIns="41061" anchor="ctr"/>
          <a:lstStyle/>
          <a:p>
            <a:pPr algn="ctr" defTabSz="814388"/>
            <a:r>
              <a:rPr lang="en-US" altLang="ja-JP" sz="1200" dirty="0" smtClean="0">
                <a:solidFill>
                  <a:schemeClr val="bg1"/>
                </a:solidFill>
                <a:ea typeface="ＭＳ Ｐゴシック" pitchFamily="34" charset="-128"/>
              </a:rPr>
              <a:t>IPv6-Only</a:t>
            </a:r>
          </a:p>
          <a:p>
            <a:pPr algn="ctr" defTabSz="814388"/>
            <a:r>
              <a:rPr lang="en-US" altLang="ja-JP" sz="1200" dirty="0" smtClean="0">
                <a:solidFill>
                  <a:schemeClr val="bg1"/>
                </a:solidFill>
                <a:ea typeface="ＭＳ Ｐゴシック" pitchFamily="34" charset="-128"/>
              </a:rPr>
              <a:t>Users</a:t>
            </a:r>
            <a:endParaRPr lang="ja-JP" altLang="en-US" sz="1200" dirty="0">
              <a:solidFill>
                <a:schemeClr val="bg1"/>
              </a:solidFill>
              <a:ea typeface="ＭＳ Ｐゴシック" pitchFamily="34" charset="-128"/>
            </a:endParaRPr>
          </a:p>
        </p:txBody>
      </p:sp>
      <p:pic>
        <p:nvPicPr>
          <p:cNvPr id="181313" name="Picture 120"/>
          <p:cNvPicPr>
            <a:picLocks noChangeArrowheads="1"/>
          </p:cNvPicPr>
          <p:nvPr/>
        </p:nvPicPr>
        <p:blipFill>
          <a:blip r:embed="rId3" cstate="print"/>
          <a:srcRect/>
          <a:stretch>
            <a:fillRect/>
          </a:stretch>
        </p:blipFill>
        <p:spPr bwMode="auto">
          <a:xfrm>
            <a:off x="7813791" y="2816225"/>
            <a:ext cx="500062" cy="357188"/>
          </a:xfrm>
          <a:prstGeom prst="rect">
            <a:avLst/>
          </a:prstGeom>
          <a:noFill/>
          <a:ln w="9525">
            <a:noFill/>
            <a:miter lim="800000"/>
            <a:headEnd/>
            <a:tailEnd/>
          </a:ln>
        </p:spPr>
      </p:pic>
      <p:pic>
        <p:nvPicPr>
          <p:cNvPr id="181315" name="Picture 120"/>
          <p:cNvPicPr>
            <a:picLocks noChangeArrowheads="1"/>
          </p:cNvPicPr>
          <p:nvPr/>
        </p:nvPicPr>
        <p:blipFill>
          <a:blip r:embed="rId3" cstate="print"/>
          <a:srcRect/>
          <a:stretch>
            <a:fillRect/>
          </a:stretch>
        </p:blipFill>
        <p:spPr bwMode="auto">
          <a:xfrm>
            <a:off x="7885228" y="3459163"/>
            <a:ext cx="357188" cy="285750"/>
          </a:xfrm>
          <a:prstGeom prst="rect">
            <a:avLst/>
          </a:prstGeom>
          <a:noFill/>
          <a:ln w="9525">
            <a:noFill/>
            <a:miter lim="800000"/>
            <a:headEnd/>
            <a:tailEnd/>
          </a:ln>
        </p:spPr>
      </p:pic>
      <p:cxnSp>
        <p:nvCxnSpPr>
          <p:cNvPr id="181316" name="Straight Connector 419"/>
          <p:cNvCxnSpPr>
            <a:cxnSpLocks noChangeShapeType="1"/>
          </p:cNvCxnSpPr>
          <p:nvPr/>
        </p:nvCxnSpPr>
        <p:spPr bwMode="auto">
          <a:xfrm rot="5400000" flipH="1" flipV="1">
            <a:off x="7920153" y="3316288"/>
            <a:ext cx="285750" cy="0"/>
          </a:xfrm>
          <a:prstGeom prst="line">
            <a:avLst/>
          </a:prstGeom>
          <a:noFill/>
          <a:ln w="28575">
            <a:solidFill>
              <a:schemeClr val="accent2"/>
            </a:solidFill>
            <a:round/>
            <a:headEnd/>
            <a:tailEnd/>
          </a:ln>
        </p:spPr>
      </p:cxnSp>
      <p:sp>
        <p:nvSpPr>
          <p:cNvPr id="181318" name="TextBox 421"/>
          <p:cNvSpPr txBox="1">
            <a:spLocks noChangeArrowheads="1"/>
          </p:cNvSpPr>
          <p:nvPr/>
        </p:nvSpPr>
        <p:spPr bwMode="auto">
          <a:xfrm>
            <a:off x="7916978" y="3573463"/>
            <a:ext cx="312906" cy="200055"/>
          </a:xfrm>
          <a:prstGeom prst="rect">
            <a:avLst/>
          </a:prstGeom>
          <a:noFill/>
          <a:ln w="9525">
            <a:noFill/>
            <a:miter lim="800000"/>
            <a:headEnd/>
            <a:tailEnd/>
          </a:ln>
        </p:spPr>
        <p:txBody>
          <a:bodyPr wrap="none">
            <a:spAutoFit/>
          </a:bodyPr>
          <a:lstStyle/>
          <a:p>
            <a:r>
              <a:rPr lang="en-US" altLang="ja-JP" sz="700" dirty="0" smtClean="0">
                <a:solidFill>
                  <a:srgbClr val="FFFFFF"/>
                </a:solidFill>
              </a:rPr>
              <a:t>CE</a:t>
            </a:r>
            <a:endParaRPr lang="ja-JP" altLang="en-US" sz="700" dirty="0">
              <a:solidFill>
                <a:srgbClr val="FFFFFF"/>
              </a:solidFill>
            </a:endParaRPr>
          </a:p>
        </p:txBody>
      </p:sp>
      <p:sp>
        <p:nvSpPr>
          <p:cNvPr id="90" name="Rounded Rectangle 89"/>
          <p:cNvSpPr/>
          <p:nvPr/>
        </p:nvSpPr>
        <p:spPr bwMode="auto">
          <a:xfrm>
            <a:off x="3871809" y="1228236"/>
            <a:ext cx="1500187" cy="1643063"/>
          </a:xfrm>
          <a:prstGeom prst="roundRect">
            <a:avLst>
              <a:gd name="adj" fmla="val 9344"/>
            </a:avLst>
          </a:prstGeom>
          <a:gradFill flip="none" rotWithShape="1">
            <a:gsLst>
              <a:gs pos="27000">
                <a:srgbClr val="FF0000"/>
              </a:gs>
              <a:gs pos="69000">
                <a:schemeClr val="tx2"/>
              </a:gs>
            </a:gsLst>
            <a:lin ang="0" scaled="1"/>
            <a:tileRect/>
          </a:gradFill>
          <a:ln>
            <a:solidFill>
              <a:schemeClr val="accent3">
                <a:lumMod val="50000"/>
              </a:schemeClr>
            </a:solidFill>
            <a:headEnd type="none" w="med" len="med"/>
            <a:tailEnd type="none" w="med" len="med"/>
          </a:ln>
          <a:effectLst/>
        </p:spPr>
        <p:style>
          <a:lnRef idx="1">
            <a:schemeClr val="accent5"/>
          </a:lnRef>
          <a:fillRef idx="2">
            <a:schemeClr val="accent5"/>
          </a:fillRef>
          <a:effectRef idx="1">
            <a:schemeClr val="accent5"/>
          </a:effectRef>
          <a:fontRef idx="minor">
            <a:schemeClr val="dk1"/>
          </a:fontRef>
        </p:style>
        <p:txBody>
          <a:bodyPr lIns="82124" tIns="41061" rIns="82124" bIns="41061" anchor="ctr"/>
          <a:lstStyle/>
          <a:p>
            <a:pPr algn="ctr" defTabSz="814388">
              <a:lnSpc>
                <a:spcPct val="90000"/>
              </a:lnSpc>
              <a:defRPr/>
            </a:pPr>
            <a:r>
              <a:rPr lang="en-US" altLang="ja-JP" sz="1200" dirty="0">
                <a:solidFill>
                  <a:schemeClr val="bg1"/>
                </a:solidFill>
              </a:rPr>
              <a:t>Dual</a:t>
            </a:r>
            <a:r>
              <a:rPr lang="en-US" altLang="ja-JP" sz="1200" dirty="0" smtClean="0">
                <a:solidFill>
                  <a:schemeClr val="bg1"/>
                </a:solidFill>
              </a:rPr>
              <a:t> Stack</a:t>
            </a:r>
            <a:r>
              <a:rPr lang="en-US" altLang="ja-JP" sz="1200" dirty="0" smtClean="0">
                <a:solidFill>
                  <a:schemeClr val="bg1"/>
                </a:solidFill>
              </a:rPr>
              <a:t> </a:t>
            </a:r>
          </a:p>
          <a:p>
            <a:pPr algn="ctr" defTabSz="814388">
              <a:lnSpc>
                <a:spcPct val="90000"/>
              </a:lnSpc>
              <a:defRPr/>
            </a:pPr>
            <a:r>
              <a:rPr lang="en-US" altLang="ja-JP" sz="1200" dirty="0" smtClean="0">
                <a:solidFill>
                  <a:schemeClr val="bg1"/>
                </a:solidFill>
              </a:rPr>
              <a:t>Network</a:t>
            </a:r>
            <a:endParaRPr lang="en-US" altLang="ja-JP" sz="1200" dirty="0" smtClean="0">
              <a:solidFill>
                <a:schemeClr val="bg1"/>
              </a:solidFill>
            </a:endParaRPr>
          </a:p>
        </p:txBody>
      </p:sp>
      <p:sp>
        <p:nvSpPr>
          <p:cNvPr id="92" name="Rounded Rectangle 91"/>
          <p:cNvSpPr/>
          <p:nvPr/>
        </p:nvSpPr>
        <p:spPr bwMode="auto">
          <a:xfrm>
            <a:off x="3871809" y="3585674"/>
            <a:ext cx="1500187" cy="714375"/>
          </a:xfrm>
          <a:prstGeom prst="roundRect">
            <a:avLst/>
          </a:prstGeom>
          <a:gradFill flip="none" rotWithShape="1">
            <a:gsLst>
              <a:gs pos="27000">
                <a:srgbClr val="FF0000"/>
              </a:gs>
              <a:gs pos="69000">
                <a:schemeClr val="tx2"/>
              </a:gs>
            </a:gsLst>
            <a:lin ang="0" scaled="1"/>
            <a:tileRect/>
          </a:gradFill>
          <a:ln>
            <a:solidFill>
              <a:schemeClr val="accent3">
                <a:lumMod val="50000"/>
              </a:schemeClr>
            </a:solidFill>
            <a:headEnd type="none" w="med" len="med"/>
            <a:tailEnd type="none" w="med" len="med"/>
          </a:ln>
          <a:effectLst/>
        </p:spPr>
        <p:style>
          <a:lnRef idx="1">
            <a:schemeClr val="accent5"/>
          </a:lnRef>
          <a:fillRef idx="2">
            <a:schemeClr val="accent5"/>
          </a:fillRef>
          <a:effectRef idx="1">
            <a:schemeClr val="accent5"/>
          </a:effectRef>
          <a:fontRef idx="minor">
            <a:schemeClr val="dk1"/>
          </a:fontRef>
        </p:style>
        <p:txBody>
          <a:bodyPr lIns="82124" tIns="41061" rIns="82124" bIns="41061" anchor="ctr"/>
          <a:lstStyle/>
          <a:p>
            <a:pPr algn="ctr" defTabSz="814388">
              <a:lnSpc>
                <a:spcPct val="90000"/>
              </a:lnSpc>
              <a:defRPr/>
            </a:pPr>
            <a:r>
              <a:rPr lang="en-US" altLang="ja-JP" sz="1200" dirty="0" smtClean="0">
                <a:solidFill>
                  <a:schemeClr val="bg1"/>
                </a:solidFill>
              </a:rPr>
              <a:t>Dual-Stack</a:t>
            </a:r>
          </a:p>
          <a:p>
            <a:pPr algn="ctr" defTabSz="814388">
              <a:lnSpc>
                <a:spcPct val="90000"/>
              </a:lnSpc>
              <a:defRPr/>
            </a:pPr>
            <a:r>
              <a:rPr lang="en-US" altLang="ja-JP" sz="1200" dirty="0" smtClean="0">
                <a:solidFill>
                  <a:schemeClr val="bg1"/>
                </a:solidFill>
              </a:rPr>
              <a:t>Users</a:t>
            </a:r>
            <a:endParaRPr lang="ja-JP" altLang="en-US" sz="1200" dirty="0">
              <a:solidFill>
                <a:schemeClr val="bg1"/>
              </a:solidFill>
            </a:endParaRPr>
          </a:p>
        </p:txBody>
      </p:sp>
      <p:pic>
        <p:nvPicPr>
          <p:cNvPr id="93" name="Picture 120"/>
          <p:cNvPicPr>
            <a:picLocks noChangeArrowheads="1"/>
          </p:cNvPicPr>
          <p:nvPr/>
        </p:nvPicPr>
        <p:blipFill>
          <a:blip r:embed="rId3" cstate="print"/>
          <a:srcRect/>
          <a:stretch>
            <a:fillRect/>
          </a:stretch>
        </p:blipFill>
        <p:spPr bwMode="auto">
          <a:xfrm>
            <a:off x="4371871" y="2728424"/>
            <a:ext cx="500063" cy="357187"/>
          </a:xfrm>
          <a:prstGeom prst="rect">
            <a:avLst/>
          </a:prstGeom>
          <a:noFill/>
          <a:ln w="9525">
            <a:noFill/>
            <a:miter lim="800000"/>
            <a:headEnd/>
            <a:tailEnd/>
          </a:ln>
        </p:spPr>
      </p:pic>
      <p:pic>
        <p:nvPicPr>
          <p:cNvPr id="95" name="Picture 120"/>
          <p:cNvPicPr>
            <a:picLocks noChangeArrowheads="1"/>
          </p:cNvPicPr>
          <p:nvPr/>
        </p:nvPicPr>
        <p:blipFill>
          <a:blip r:embed="rId3" cstate="print"/>
          <a:srcRect/>
          <a:stretch>
            <a:fillRect/>
          </a:stretch>
        </p:blipFill>
        <p:spPr bwMode="auto">
          <a:xfrm>
            <a:off x="4443309" y="3442799"/>
            <a:ext cx="357187" cy="285750"/>
          </a:xfrm>
          <a:prstGeom prst="rect">
            <a:avLst/>
          </a:prstGeom>
          <a:noFill/>
          <a:ln w="9525">
            <a:noFill/>
            <a:miter lim="800000"/>
            <a:headEnd/>
            <a:tailEnd/>
          </a:ln>
        </p:spPr>
      </p:pic>
      <p:sp>
        <p:nvSpPr>
          <p:cNvPr id="96" name="TextBox 389"/>
          <p:cNvSpPr txBox="1">
            <a:spLocks noChangeArrowheads="1"/>
          </p:cNvSpPr>
          <p:nvPr/>
        </p:nvSpPr>
        <p:spPr bwMode="auto">
          <a:xfrm>
            <a:off x="4454421" y="2883999"/>
            <a:ext cx="338138" cy="230187"/>
          </a:xfrm>
          <a:prstGeom prst="rect">
            <a:avLst/>
          </a:prstGeom>
          <a:noFill/>
          <a:ln w="9525">
            <a:noFill/>
            <a:miter lim="800000"/>
            <a:headEnd/>
            <a:tailEnd/>
          </a:ln>
        </p:spPr>
        <p:txBody>
          <a:bodyPr wrap="none">
            <a:spAutoFit/>
          </a:bodyPr>
          <a:lstStyle/>
          <a:p>
            <a:r>
              <a:rPr lang="en-US" altLang="ja-JP" sz="900" dirty="0">
                <a:solidFill>
                  <a:srgbClr val="FFFFFF"/>
                </a:solidFill>
              </a:rPr>
              <a:t>PE</a:t>
            </a:r>
            <a:endParaRPr lang="ja-JP" altLang="en-US" sz="900" dirty="0">
              <a:solidFill>
                <a:srgbClr val="FFFFFF"/>
              </a:solidFill>
            </a:endParaRPr>
          </a:p>
        </p:txBody>
      </p:sp>
      <p:cxnSp>
        <p:nvCxnSpPr>
          <p:cNvPr id="97" name="Straight Connector 390"/>
          <p:cNvCxnSpPr>
            <a:cxnSpLocks noChangeShapeType="1"/>
          </p:cNvCxnSpPr>
          <p:nvPr/>
        </p:nvCxnSpPr>
        <p:spPr bwMode="auto">
          <a:xfrm rot="5400000" flipH="1" flipV="1">
            <a:off x="4442515" y="3264205"/>
            <a:ext cx="357188" cy="0"/>
          </a:xfrm>
          <a:prstGeom prst="line">
            <a:avLst/>
          </a:prstGeom>
          <a:noFill/>
          <a:ln w="28575">
            <a:gradFill flip="none" rotWithShape="1">
              <a:gsLst>
                <a:gs pos="0">
                  <a:schemeClr val="accent1"/>
                </a:gs>
                <a:gs pos="100000">
                  <a:schemeClr val="accent2"/>
                </a:gs>
              </a:gsLst>
              <a:lin ang="0" scaled="1"/>
              <a:tileRect/>
            </a:gradFill>
            <a:round/>
            <a:headEnd/>
            <a:tailEnd/>
          </a:ln>
        </p:spPr>
      </p:cxnSp>
      <p:sp>
        <p:nvSpPr>
          <p:cNvPr id="117" name="TextBox 354"/>
          <p:cNvSpPr txBox="1">
            <a:spLocks noChangeArrowheads="1"/>
          </p:cNvSpPr>
          <p:nvPr/>
        </p:nvSpPr>
        <p:spPr bwMode="auto">
          <a:xfrm>
            <a:off x="7902691" y="2978150"/>
            <a:ext cx="339725" cy="230188"/>
          </a:xfrm>
          <a:prstGeom prst="rect">
            <a:avLst/>
          </a:prstGeom>
          <a:noFill/>
          <a:ln w="9525">
            <a:noFill/>
            <a:miter lim="800000"/>
            <a:headEnd/>
            <a:tailEnd/>
          </a:ln>
        </p:spPr>
        <p:txBody>
          <a:bodyPr wrap="none">
            <a:spAutoFit/>
          </a:bodyPr>
          <a:lstStyle/>
          <a:p>
            <a:r>
              <a:rPr lang="en-US" altLang="ja-JP" sz="900" dirty="0">
                <a:solidFill>
                  <a:schemeClr val="bg1"/>
                </a:solidFill>
              </a:rPr>
              <a:t>PE</a:t>
            </a:r>
            <a:endParaRPr lang="ja-JP" altLang="en-US" sz="900" dirty="0">
              <a:solidFill>
                <a:schemeClr val="bg1"/>
              </a:solidFill>
            </a:endParaRPr>
          </a:p>
        </p:txBody>
      </p:sp>
      <p:sp>
        <p:nvSpPr>
          <p:cNvPr id="119" name="TextBox 367"/>
          <p:cNvSpPr txBox="1">
            <a:spLocks noChangeArrowheads="1"/>
          </p:cNvSpPr>
          <p:nvPr/>
        </p:nvSpPr>
        <p:spPr bwMode="auto">
          <a:xfrm>
            <a:off x="4471784" y="3557099"/>
            <a:ext cx="312906" cy="200055"/>
          </a:xfrm>
          <a:prstGeom prst="rect">
            <a:avLst/>
          </a:prstGeom>
          <a:noFill/>
          <a:ln w="9525">
            <a:noFill/>
            <a:miter lim="800000"/>
            <a:headEnd/>
            <a:tailEnd/>
          </a:ln>
        </p:spPr>
        <p:txBody>
          <a:bodyPr wrap="none">
            <a:spAutoFit/>
          </a:bodyPr>
          <a:lstStyle/>
          <a:p>
            <a:r>
              <a:rPr lang="en-US" altLang="ja-JP" sz="700" dirty="0" smtClean="0">
                <a:solidFill>
                  <a:srgbClr val="FFFFFF"/>
                </a:solidFill>
              </a:rPr>
              <a:t>CE</a:t>
            </a:r>
            <a:endParaRPr lang="ja-JP" altLang="en-US" sz="700" dirty="0">
              <a:solidFill>
                <a:srgbClr val="FFFFFF"/>
              </a:solidFill>
            </a:endParaRPr>
          </a:p>
        </p:txBody>
      </p:sp>
      <p:cxnSp>
        <p:nvCxnSpPr>
          <p:cNvPr id="79" name="Straight Connector 78"/>
          <p:cNvCxnSpPr/>
          <p:nvPr/>
        </p:nvCxnSpPr>
        <p:spPr>
          <a:xfrm flipV="1">
            <a:off x="1005003" y="4829175"/>
            <a:ext cx="7236755" cy="4246"/>
          </a:xfrm>
          <a:prstGeom prst="line">
            <a:avLst/>
          </a:prstGeom>
          <a:ln w="98425">
            <a:gradFill flip="none" rotWithShape="1">
              <a:gsLst>
                <a:gs pos="0">
                  <a:srgbClr val="FF0000"/>
                </a:gs>
                <a:gs pos="62000">
                  <a:schemeClr val="tx2"/>
                </a:gs>
                <a:gs pos="38000">
                  <a:srgbClr val="FF0000"/>
                </a:gs>
              </a:gsLst>
              <a:lin ang="0" scaled="1"/>
              <a:tileRect/>
            </a:gradFill>
            <a:headEnd type="none" w="lg" len="lg"/>
            <a:tailEnd type="triangle" w="lg" len="lg"/>
          </a:ln>
        </p:spPr>
        <p:style>
          <a:lnRef idx="2">
            <a:schemeClr val="accent1"/>
          </a:lnRef>
          <a:fillRef idx="0">
            <a:schemeClr val="accent1"/>
          </a:fillRef>
          <a:effectRef idx="1">
            <a:schemeClr val="accent1"/>
          </a:effectRef>
          <a:fontRef idx="minor">
            <a:schemeClr val="tx1"/>
          </a:fontRef>
        </p:style>
      </p:cxnSp>
      <p:sp>
        <p:nvSpPr>
          <p:cNvPr id="74" name="Title 73"/>
          <p:cNvSpPr>
            <a:spLocks noGrp="1"/>
          </p:cNvSpPr>
          <p:nvPr>
            <p:ph type="title"/>
          </p:nvPr>
        </p:nvSpPr>
        <p:spPr>
          <a:xfrm>
            <a:off x="228600" y="12700"/>
            <a:ext cx="8588861" cy="838200"/>
          </a:xfrm>
        </p:spPr>
        <p:txBody>
          <a:bodyPr/>
          <a:lstStyle/>
          <a:p>
            <a:r>
              <a:rPr lang="en-US" dirty="0" smtClean="0"/>
              <a:t>Dual Stack Transition Leap</a:t>
            </a:r>
            <a:endParaRPr lang="en-US" dirty="0"/>
          </a:p>
        </p:txBody>
      </p:sp>
      <p:pic>
        <p:nvPicPr>
          <p:cNvPr id="52" name="Picture 51" descr="road to hell.jpg"/>
          <p:cNvPicPr>
            <a:picLocks noChangeAspect="1"/>
          </p:cNvPicPr>
          <p:nvPr/>
        </p:nvPicPr>
        <p:blipFill>
          <a:blip r:embed="rId5"/>
          <a:stretch>
            <a:fillRect/>
          </a:stretch>
        </p:blipFill>
        <p:spPr>
          <a:xfrm>
            <a:off x="381000" y="5181600"/>
            <a:ext cx="1602648" cy="1143000"/>
          </a:xfrm>
          <a:prstGeom prst="rect">
            <a:avLst/>
          </a:prstGeom>
        </p:spPr>
      </p:pic>
      <p:pic>
        <p:nvPicPr>
          <p:cNvPr id="54" name="Picture 53" descr="Emerald-City-Wallpaper-the-wizard-of-oz-5276005-1024-768.jpg"/>
          <p:cNvPicPr>
            <a:picLocks noChangeAspect="1"/>
          </p:cNvPicPr>
          <p:nvPr/>
        </p:nvPicPr>
        <p:blipFill>
          <a:blip r:embed="rId6"/>
          <a:stretch>
            <a:fillRect/>
          </a:stretch>
        </p:blipFill>
        <p:spPr>
          <a:xfrm>
            <a:off x="7315200" y="5181600"/>
            <a:ext cx="1515533" cy="1136650"/>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 xmlns:p="http://schemas.openxmlformats.org/presentationml/2006/main" xmlns:r="http://schemas.openxmlformats.org/officeDocument/2006/relationships" xmlns:a="http://schemas.openxmlformats.org/drawingml/2006/main" val="3261810172"/>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cxnSp>
        <p:nvCxnSpPr>
          <p:cNvPr id="181255" name="Straight Connector 365"/>
          <p:cNvCxnSpPr>
            <a:cxnSpLocks noChangeShapeType="1"/>
          </p:cNvCxnSpPr>
          <p:nvPr/>
        </p:nvCxnSpPr>
        <p:spPr bwMode="auto">
          <a:xfrm rot="5400000" flipH="1" flipV="1">
            <a:off x="772318" y="3159430"/>
            <a:ext cx="566738" cy="0"/>
          </a:xfrm>
          <a:prstGeom prst="line">
            <a:avLst/>
          </a:prstGeom>
          <a:noFill/>
          <a:ln w="28575">
            <a:solidFill>
              <a:schemeClr val="accent1"/>
            </a:solidFill>
            <a:round/>
            <a:headEnd/>
            <a:tailEnd/>
          </a:ln>
        </p:spPr>
      </p:cxnSp>
      <p:sp>
        <p:nvSpPr>
          <p:cNvPr id="317" name="Rounded Rectangle 316"/>
          <p:cNvSpPr/>
          <p:nvPr/>
        </p:nvSpPr>
        <p:spPr bwMode="auto">
          <a:xfrm>
            <a:off x="304800" y="2156924"/>
            <a:ext cx="1511300" cy="714375"/>
          </a:xfrm>
          <a:prstGeom prst="roundRect">
            <a:avLst/>
          </a:prstGeom>
          <a:solidFill>
            <a:srgbClr val="FF0000"/>
          </a:solidFill>
          <a:ln>
            <a:solidFill>
              <a:schemeClr val="accent3">
                <a:lumMod val="50000"/>
              </a:schemeClr>
            </a:solidFill>
            <a:headEnd type="none" w="med" len="med"/>
            <a:tailEnd type="none" w="med" len="med"/>
          </a:ln>
          <a:effectLst/>
        </p:spPr>
        <p:style>
          <a:lnRef idx="1">
            <a:schemeClr val="accent5"/>
          </a:lnRef>
          <a:fillRef idx="2">
            <a:schemeClr val="accent5"/>
          </a:fillRef>
          <a:effectRef idx="1">
            <a:schemeClr val="accent5"/>
          </a:effectRef>
          <a:fontRef idx="minor">
            <a:schemeClr val="dk1"/>
          </a:fontRef>
        </p:style>
        <p:txBody>
          <a:bodyPr lIns="82124" tIns="41061" rIns="82124" bIns="41061" anchor="ctr"/>
          <a:lstStyle/>
          <a:p>
            <a:pPr algn="ctr" defTabSz="814388">
              <a:lnSpc>
                <a:spcPct val="90000"/>
              </a:lnSpc>
              <a:defRPr/>
            </a:pPr>
            <a:r>
              <a:rPr lang="en-US" altLang="ja-JP" sz="1200" dirty="0" smtClean="0">
                <a:solidFill>
                  <a:schemeClr val="bg1"/>
                </a:solidFill>
              </a:rPr>
              <a:t>IPv4-Only</a:t>
            </a:r>
          </a:p>
          <a:p>
            <a:pPr algn="ctr" defTabSz="814388">
              <a:lnSpc>
                <a:spcPct val="90000"/>
              </a:lnSpc>
              <a:defRPr/>
            </a:pPr>
            <a:r>
              <a:rPr lang="en-US" altLang="ja-JP" sz="1200" dirty="0" smtClean="0">
                <a:solidFill>
                  <a:schemeClr val="bg1"/>
                </a:solidFill>
              </a:rPr>
              <a:t>Network</a:t>
            </a:r>
            <a:endParaRPr lang="ja-JP" altLang="en-US" sz="1200" dirty="0">
              <a:solidFill>
                <a:schemeClr val="bg1"/>
              </a:solidFill>
            </a:endParaRPr>
          </a:p>
        </p:txBody>
      </p:sp>
      <p:sp>
        <p:nvSpPr>
          <p:cNvPr id="360" name="Rounded Rectangle 359"/>
          <p:cNvSpPr/>
          <p:nvPr/>
        </p:nvSpPr>
        <p:spPr bwMode="auto">
          <a:xfrm>
            <a:off x="304800" y="1228236"/>
            <a:ext cx="1500187" cy="714375"/>
          </a:xfrm>
          <a:prstGeom prst="roundRect">
            <a:avLst/>
          </a:prstGeom>
          <a:solidFill>
            <a:srgbClr val="FF0000"/>
          </a:solidFill>
          <a:ln>
            <a:solidFill>
              <a:schemeClr val="accent3">
                <a:lumMod val="50000"/>
              </a:schemeClr>
            </a:solidFill>
            <a:headEnd type="none" w="med" len="med"/>
            <a:tailEnd type="none" w="med" len="med"/>
          </a:ln>
          <a:effectLst/>
        </p:spPr>
        <p:style>
          <a:lnRef idx="1">
            <a:schemeClr val="accent5"/>
          </a:lnRef>
          <a:fillRef idx="2">
            <a:schemeClr val="accent5"/>
          </a:fillRef>
          <a:effectRef idx="1">
            <a:schemeClr val="accent5"/>
          </a:effectRef>
          <a:fontRef idx="minor">
            <a:schemeClr val="dk1"/>
          </a:fontRef>
        </p:style>
        <p:txBody>
          <a:bodyPr lIns="82124" tIns="41061" rIns="82124" bIns="41061" anchor="ctr"/>
          <a:lstStyle/>
          <a:p>
            <a:pPr algn="ctr" defTabSz="814388" fontAlgn="auto">
              <a:spcBef>
                <a:spcPts val="0"/>
              </a:spcBef>
              <a:spcAft>
                <a:spcPts val="0"/>
              </a:spcAft>
              <a:defRPr/>
            </a:pPr>
            <a:r>
              <a:rPr lang="en-US" altLang="ja-JP" sz="1200" dirty="0" smtClean="0">
                <a:solidFill>
                  <a:schemeClr val="bg1"/>
                </a:solidFill>
              </a:rPr>
              <a:t>IPv4-Only</a:t>
            </a:r>
          </a:p>
          <a:p>
            <a:pPr algn="ctr" defTabSz="814388" fontAlgn="auto">
              <a:spcBef>
                <a:spcPts val="0"/>
              </a:spcBef>
              <a:spcAft>
                <a:spcPts val="0"/>
              </a:spcAft>
              <a:defRPr/>
            </a:pPr>
            <a:r>
              <a:rPr lang="en-US" altLang="ja-JP" sz="1200" dirty="0" smtClean="0">
                <a:solidFill>
                  <a:schemeClr val="bg1"/>
                </a:solidFill>
              </a:rPr>
              <a:t>Network</a:t>
            </a:r>
            <a:endParaRPr lang="en-US" altLang="ja-JP" sz="1200" dirty="0">
              <a:solidFill>
                <a:schemeClr val="bg1"/>
              </a:solidFill>
            </a:endParaRPr>
          </a:p>
        </p:txBody>
      </p:sp>
      <p:sp>
        <p:nvSpPr>
          <p:cNvPr id="362" name="Rounded Rectangle 361"/>
          <p:cNvSpPr/>
          <p:nvPr/>
        </p:nvSpPr>
        <p:spPr bwMode="auto">
          <a:xfrm>
            <a:off x="304800" y="3585674"/>
            <a:ext cx="1500187" cy="714375"/>
          </a:xfrm>
          <a:prstGeom prst="roundRect">
            <a:avLst/>
          </a:prstGeom>
          <a:solidFill>
            <a:srgbClr val="FF0000"/>
          </a:solidFill>
          <a:ln>
            <a:solidFill>
              <a:schemeClr val="accent3">
                <a:lumMod val="50000"/>
              </a:schemeClr>
            </a:solidFill>
            <a:headEnd type="none" w="med" len="med"/>
            <a:tailEnd type="none" w="med" len="med"/>
          </a:ln>
          <a:effectLst/>
        </p:spPr>
        <p:style>
          <a:lnRef idx="1">
            <a:schemeClr val="accent5"/>
          </a:lnRef>
          <a:fillRef idx="2">
            <a:schemeClr val="accent5"/>
          </a:fillRef>
          <a:effectRef idx="1">
            <a:schemeClr val="accent5"/>
          </a:effectRef>
          <a:fontRef idx="minor">
            <a:schemeClr val="dk1"/>
          </a:fontRef>
        </p:style>
        <p:txBody>
          <a:bodyPr lIns="82124" tIns="41061" rIns="82124" bIns="41061" anchor="ctr"/>
          <a:lstStyle/>
          <a:p>
            <a:pPr algn="ctr" defTabSz="814388">
              <a:lnSpc>
                <a:spcPct val="90000"/>
              </a:lnSpc>
              <a:defRPr/>
            </a:pPr>
            <a:r>
              <a:rPr lang="en-US" altLang="ja-JP" sz="1200" dirty="0" smtClean="0">
                <a:solidFill>
                  <a:schemeClr val="bg1"/>
                </a:solidFill>
              </a:rPr>
              <a:t>IPv4-Only</a:t>
            </a:r>
            <a:endParaRPr lang="en-US" altLang="ja-JP" sz="1200" dirty="0" smtClean="0">
              <a:solidFill>
                <a:schemeClr val="bg1"/>
              </a:solidFill>
            </a:endParaRPr>
          </a:p>
          <a:p>
            <a:pPr algn="ctr" defTabSz="814388">
              <a:lnSpc>
                <a:spcPct val="90000"/>
              </a:lnSpc>
              <a:defRPr/>
            </a:pPr>
            <a:r>
              <a:rPr lang="en-US" altLang="ja-JP" sz="1200" dirty="0" smtClean="0">
                <a:solidFill>
                  <a:schemeClr val="bg1"/>
                </a:solidFill>
              </a:rPr>
              <a:t>Users</a:t>
            </a:r>
            <a:endParaRPr lang="ja-JP" altLang="en-US" sz="1200" dirty="0">
              <a:solidFill>
                <a:schemeClr val="bg1"/>
              </a:solidFill>
            </a:endParaRPr>
          </a:p>
        </p:txBody>
      </p:sp>
      <p:pic>
        <p:nvPicPr>
          <p:cNvPr id="181279" name="Picture 120"/>
          <p:cNvPicPr>
            <a:picLocks noChangeArrowheads="1"/>
          </p:cNvPicPr>
          <p:nvPr/>
        </p:nvPicPr>
        <p:blipFill>
          <a:blip r:embed="rId3" cstate="print"/>
          <a:srcRect/>
          <a:stretch>
            <a:fillRect/>
          </a:stretch>
        </p:blipFill>
        <p:spPr bwMode="auto">
          <a:xfrm>
            <a:off x="804862" y="2728424"/>
            <a:ext cx="500063" cy="357187"/>
          </a:xfrm>
          <a:prstGeom prst="rect">
            <a:avLst/>
          </a:prstGeom>
          <a:noFill/>
          <a:ln w="9525">
            <a:noFill/>
            <a:miter lim="800000"/>
            <a:headEnd/>
            <a:tailEnd/>
          </a:ln>
        </p:spPr>
      </p:pic>
      <p:pic>
        <p:nvPicPr>
          <p:cNvPr id="181280" name="Picture 120"/>
          <p:cNvPicPr>
            <a:picLocks noChangeArrowheads="1"/>
          </p:cNvPicPr>
          <p:nvPr/>
        </p:nvPicPr>
        <p:blipFill>
          <a:blip r:embed="rId3" cstate="print"/>
          <a:srcRect/>
          <a:stretch>
            <a:fillRect/>
          </a:stretch>
        </p:blipFill>
        <p:spPr bwMode="auto">
          <a:xfrm>
            <a:off x="876300" y="3442799"/>
            <a:ext cx="357187" cy="285750"/>
          </a:xfrm>
          <a:prstGeom prst="rect">
            <a:avLst/>
          </a:prstGeom>
          <a:noFill/>
          <a:ln w="9525">
            <a:noFill/>
            <a:miter lim="800000"/>
            <a:headEnd/>
            <a:tailEnd/>
          </a:ln>
        </p:spPr>
      </p:pic>
      <p:sp>
        <p:nvSpPr>
          <p:cNvPr id="181282" name="TextBox 367"/>
          <p:cNvSpPr txBox="1">
            <a:spLocks noChangeArrowheads="1"/>
          </p:cNvSpPr>
          <p:nvPr/>
        </p:nvSpPr>
        <p:spPr bwMode="auto">
          <a:xfrm>
            <a:off x="882650" y="3563449"/>
            <a:ext cx="364202" cy="200055"/>
          </a:xfrm>
          <a:prstGeom prst="rect">
            <a:avLst/>
          </a:prstGeom>
          <a:noFill/>
          <a:ln w="9525">
            <a:noFill/>
            <a:miter lim="800000"/>
            <a:headEnd/>
            <a:tailEnd/>
          </a:ln>
        </p:spPr>
        <p:txBody>
          <a:bodyPr wrap="none">
            <a:spAutoFit/>
          </a:bodyPr>
          <a:lstStyle/>
          <a:p>
            <a:r>
              <a:rPr lang="en-US" altLang="ja-JP" sz="700" dirty="0" smtClean="0">
                <a:solidFill>
                  <a:srgbClr val="FFFFFF"/>
                </a:solidFill>
              </a:rPr>
              <a:t>NAT</a:t>
            </a:r>
            <a:endParaRPr lang="ja-JP" altLang="en-US" sz="700" dirty="0">
              <a:solidFill>
                <a:srgbClr val="FFFFFF"/>
              </a:solidFill>
            </a:endParaRPr>
          </a:p>
        </p:txBody>
      </p:sp>
      <p:pic>
        <p:nvPicPr>
          <p:cNvPr id="181322" name="Picture 120"/>
          <p:cNvPicPr>
            <a:picLocks noChangeArrowheads="1"/>
          </p:cNvPicPr>
          <p:nvPr/>
        </p:nvPicPr>
        <p:blipFill>
          <a:blip r:embed="rId3" cstate="print"/>
          <a:srcRect/>
          <a:stretch>
            <a:fillRect/>
          </a:stretch>
        </p:blipFill>
        <p:spPr bwMode="auto">
          <a:xfrm>
            <a:off x="804862" y="1871174"/>
            <a:ext cx="500063" cy="357187"/>
          </a:xfrm>
          <a:prstGeom prst="rect">
            <a:avLst/>
          </a:prstGeom>
          <a:noFill/>
          <a:ln w="9525">
            <a:noFill/>
            <a:miter lim="800000"/>
            <a:headEnd/>
            <a:tailEnd/>
          </a:ln>
        </p:spPr>
      </p:pic>
      <p:pic>
        <p:nvPicPr>
          <p:cNvPr id="181334" name="Picture 5" descr="Untitled-2"/>
          <p:cNvPicPr>
            <a:picLocks noChangeAspect="1" noChangeArrowheads="1"/>
          </p:cNvPicPr>
          <p:nvPr/>
        </p:nvPicPr>
        <p:blipFill>
          <a:blip r:embed="rId4" cstate="print"/>
          <a:srcRect/>
          <a:stretch>
            <a:fillRect/>
          </a:stretch>
        </p:blipFill>
        <p:spPr bwMode="auto">
          <a:xfrm>
            <a:off x="780520" y="1844185"/>
            <a:ext cx="533400" cy="457200"/>
          </a:xfrm>
          <a:prstGeom prst="rect">
            <a:avLst/>
          </a:prstGeom>
          <a:noFill/>
          <a:ln w="9525">
            <a:noFill/>
            <a:miter lim="800000"/>
            <a:headEnd/>
            <a:tailEnd/>
          </a:ln>
        </p:spPr>
      </p:pic>
      <p:sp>
        <p:nvSpPr>
          <p:cNvPr id="181285" name="TextBox 372"/>
          <p:cNvSpPr txBox="1">
            <a:spLocks noChangeArrowheads="1"/>
          </p:cNvSpPr>
          <p:nvPr/>
        </p:nvSpPr>
        <p:spPr bwMode="auto">
          <a:xfrm>
            <a:off x="839787" y="2056910"/>
            <a:ext cx="431629" cy="246221"/>
          </a:xfrm>
          <a:prstGeom prst="rect">
            <a:avLst/>
          </a:prstGeom>
          <a:noFill/>
          <a:ln w="9525">
            <a:noFill/>
            <a:miter lim="800000"/>
            <a:headEnd/>
            <a:tailEnd/>
          </a:ln>
        </p:spPr>
        <p:txBody>
          <a:bodyPr wrap="none">
            <a:spAutoFit/>
          </a:bodyPr>
          <a:lstStyle/>
          <a:p>
            <a:r>
              <a:rPr lang="en-US" altLang="ja-JP" sz="1000" dirty="0" smtClean="0">
                <a:solidFill>
                  <a:srgbClr val="FFFFFF"/>
                </a:solidFill>
              </a:rPr>
              <a:t>NAT</a:t>
            </a:r>
            <a:endParaRPr lang="ja-JP" altLang="en-US" sz="1000" dirty="0">
              <a:solidFill>
                <a:srgbClr val="FFFFFF"/>
              </a:solidFill>
            </a:endParaRPr>
          </a:p>
        </p:txBody>
      </p:sp>
      <p:sp>
        <p:nvSpPr>
          <p:cNvPr id="413" name="Rounded Rectangle 412"/>
          <p:cNvSpPr/>
          <p:nvPr/>
        </p:nvSpPr>
        <p:spPr bwMode="auto">
          <a:xfrm>
            <a:off x="7313728" y="2174875"/>
            <a:ext cx="1500188" cy="714375"/>
          </a:xfrm>
          <a:prstGeom prst="roundRect">
            <a:avLst/>
          </a:prstGeom>
          <a:solidFill>
            <a:schemeClr val="tx2"/>
          </a:solidFill>
          <a:ln>
            <a:solidFill>
              <a:schemeClr val="accent3">
                <a:lumMod val="50000"/>
              </a:schemeClr>
            </a:solidFill>
            <a:headEnd type="none" w="med" len="med"/>
            <a:tailEnd type="none" w="med" len="med"/>
          </a:ln>
          <a:effectLst/>
        </p:spPr>
        <p:style>
          <a:lnRef idx="1">
            <a:schemeClr val="accent5"/>
          </a:lnRef>
          <a:fillRef idx="2">
            <a:schemeClr val="accent5"/>
          </a:fillRef>
          <a:effectRef idx="1">
            <a:schemeClr val="accent5"/>
          </a:effectRef>
          <a:fontRef idx="minor">
            <a:schemeClr val="dk1"/>
          </a:fontRef>
        </p:style>
        <p:txBody>
          <a:bodyPr lIns="82124" tIns="41061" rIns="82124" bIns="41061" anchor="ctr"/>
          <a:lstStyle/>
          <a:p>
            <a:pPr algn="ctr" defTabSz="814388"/>
            <a:r>
              <a:rPr lang="en-US" altLang="ja-JP" sz="1200" dirty="0" smtClean="0">
                <a:solidFill>
                  <a:schemeClr val="bg1"/>
                </a:solidFill>
                <a:ea typeface="ＭＳ Ｐゴシック" pitchFamily="34" charset="-128"/>
              </a:rPr>
              <a:t>IPv6-</a:t>
            </a:r>
            <a:r>
              <a:rPr lang="en-US" altLang="ja-JP" sz="1200" dirty="0" smtClean="0">
                <a:solidFill>
                  <a:schemeClr val="bg1"/>
                </a:solidFill>
                <a:ea typeface="ＭＳ Ｐゴシック" pitchFamily="34" charset="-128"/>
              </a:rPr>
              <a:t>Only</a:t>
            </a:r>
          </a:p>
        </p:txBody>
      </p:sp>
      <p:sp>
        <p:nvSpPr>
          <p:cNvPr id="414" name="Rounded Rectangle 413"/>
          <p:cNvSpPr/>
          <p:nvPr/>
        </p:nvSpPr>
        <p:spPr bwMode="auto">
          <a:xfrm>
            <a:off x="7313728" y="1244600"/>
            <a:ext cx="1500188" cy="714375"/>
          </a:xfrm>
          <a:prstGeom prst="roundRect">
            <a:avLst/>
          </a:prstGeom>
          <a:gradFill>
            <a:gsLst>
              <a:gs pos="0">
                <a:srgbClr val="FF0000"/>
              </a:gs>
              <a:gs pos="31000">
                <a:schemeClr val="tx2"/>
              </a:gs>
            </a:gsLst>
            <a:lin ang="0" scaled="0"/>
          </a:gradFill>
          <a:ln>
            <a:solidFill>
              <a:schemeClr val="accent3">
                <a:lumMod val="50000"/>
              </a:schemeClr>
            </a:solidFill>
            <a:headEnd type="none" w="med" len="med"/>
            <a:tailEnd type="none" w="med" len="med"/>
          </a:ln>
          <a:effectLst/>
        </p:spPr>
        <p:style>
          <a:lnRef idx="1">
            <a:schemeClr val="accent5"/>
          </a:lnRef>
          <a:fillRef idx="2">
            <a:schemeClr val="accent5"/>
          </a:fillRef>
          <a:effectRef idx="1">
            <a:schemeClr val="accent5"/>
          </a:effectRef>
          <a:fontRef idx="minor">
            <a:schemeClr val="dk1"/>
          </a:fontRef>
        </p:style>
        <p:txBody>
          <a:bodyPr lIns="82124" tIns="41061" rIns="82124" bIns="41061" anchor="ctr"/>
          <a:lstStyle/>
          <a:p>
            <a:pPr algn="ctr" defTabSz="814388" fontAlgn="auto">
              <a:lnSpc>
                <a:spcPct val="90000"/>
              </a:lnSpc>
              <a:spcBef>
                <a:spcPts val="0"/>
              </a:spcBef>
              <a:spcAft>
                <a:spcPts val="0"/>
              </a:spcAft>
              <a:defRPr/>
            </a:pPr>
            <a:r>
              <a:rPr lang="en-US" altLang="ja-JP" sz="1200" dirty="0" smtClean="0">
                <a:solidFill>
                  <a:schemeClr val="bg1"/>
                </a:solidFill>
              </a:rPr>
              <a:t>Dual </a:t>
            </a:r>
            <a:r>
              <a:rPr lang="en-US" altLang="ja-JP" sz="1200" dirty="0" smtClean="0">
                <a:solidFill>
                  <a:schemeClr val="bg1"/>
                </a:solidFill>
              </a:rPr>
              <a:t>Stack</a:t>
            </a:r>
          </a:p>
          <a:p>
            <a:pPr algn="ctr" defTabSz="814388" fontAlgn="auto">
              <a:lnSpc>
                <a:spcPct val="90000"/>
              </a:lnSpc>
              <a:spcBef>
                <a:spcPts val="0"/>
              </a:spcBef>
              <a:spcAft>
                <a:spcPts val="0"/>
              </a:spcAft>
              <a:defRPr/>
            </a:pPr>
            <a:r>
              <a:rPr lang="en-US" altLang="ja-JP" sz="1200" dirty="0" smtClean="0">
                <a:solidFill>
                  <a:schemeClr val="bg1"/>
                </a:solidFill>
              </a:rPr>
              <a:t>Network</a:t>
            </a:r>
          </a:p>
        </p:txBody>
      </p:sp>
      <p:sp>
        <p:nvSpPr>
          <p:cNvPr id="416" name="Rounded Rectangle 415"/>
          <p:cNvSpPr/>
          <p:nvPr/>
        </p:nvSpPr>
        <p:spPr bwMode="auto">
          <a:xfrm>
            <a:off x="7313728" y="3602038"/>
            <a:ext cx="1500188" cy="714375"/>
          </a:xfrm>
          <a:prstGeom prst="roundRect">
            <a:avLst/>
          </a:prstGeom>
          <a:solidFill>
            <a:schemeClr val="tx2"/>
          </a:solidFill>
          <a:ln>
            <a:solidFill>
              <a:schemeClr val="accent3">
                <a:lumMod val="50000"/>
              </a:schemeClr>
            </a:solidFill>
            <a:headEnd type="none" w="med" len="med"/>
            <a:tailEnd type="none" w="med" len="med"/>
          </a:ln>
          <a:effectLst/>
        </p:spPr>
        <p:style>
          <a:lnRef idx="1">
            <a:schemeClr val="accent5"/>
          </a:lnRef>
          <a:fillRef idx="2">
            <a:schemeClr val="accent5"/>
          </a:fillRef>
          <a:effectRef idx="1">
            <a:schemeClr val="accent5"/>
          </a:effectRef>
          <a:fontRef idx="minor">
            <a:schemeClr val="dk1"/>
          </a:fontRef>
        </p:style>
        <p:txBody>
          <a:bodyPr lIns="82124" tIns="41061" rIns="82124" bIns="41061" anchor="ctr"/>
          <a:lstStyle/>
          <a:p>
            <a:pPr algn="ctr" defTabSz="814388"/>
            <a:r>
              <a:rPr lang="en-US" altLang="ja-JP" sz="1200" dirty="0" smtClean="0">
                <a:solidFill>
                  <a:schemeClr val="bg1"/>
                </a:solidFill>
                <a:ea typeface="ＭＳ Ｐゴシック" pitchFamily="34" charset="-128"/>
              </a:rPr>
              <a:t>IPv6-Only</a:t>
            </a:r>
          </a:p>
          <a:p>
            <a:pPr algn="ctr" defTabSz="814388"/>
            <a:r>
              <a:rPr lang="en-US" altLang="ja-JP" sz="1200" dirty="0" smtClean="0">
                <a:solidFill>
                  <a:schemeClr val="bg1"/>
                </a:solidFill>
                <a:ea typeface="ＭＳ Ｐゴシック" pitchFamily="34" charset="-128"/>
              </a:rPr>
              <a:t>Users</a:t>
            </a:r>
            <a:endParaRPr lang="ja-JP" altLang="en-US" sz="1200" dirty="0">
              <a:solidFill>
                <a:schemeClr val="bg1"/>
              </a:solidFill>
              <a:ea typeface="ＭＳ Ｐゴシック" pitchFamily="34" charset="-128"/>
            </a:endParaRPr>
          </a:p>
        </p:txBody>
      </p:sp>
      <p:pic>
        <p:nvPicPr>
          <p:cNvPr id="181313" name="Picture 120"/>
          <p:cNvPicPr>
            <a:picLocks noChangeArrowheads="1"/>
          </p:cNvPicPr>
          <p:nvPr/>
        </p:nvPicPr>
        <p:blipFill>
          <a:blip r:embed="rId3" cstate="print"/>
          <a:srcRect/>
          <a:stretch>
            <a:fillRect/>
          </a:stretch>
        </p:blipFill>
        <p:spPr bwMode="auto">
          <a:xfrm>
            <a:off x="7813791" y="2816225"/>
            <a:ext cx="500062" cy="357188"/>
          </a:xfrm>
          <a:prstGeom prst="rect">
            <a:avLst/>
          </a:prstGeom>
          <a:noFill/>
          <a:ln w="9525">
            <a:noFill/>
            <a:miter lim="800000"/>
            <a:headEnd/>
            <a:tailEnd/>
          </a:ln>
        </p:spPr>
      </p:pic>
      <p:pic>
        <p:nvPicPr>
          <p:cNvPr id="181314" name="Picture 120"/>
          <p:cNvPicPr>
            <a:picLocks noChangeArrowheads="1"/>
          </p:cNvPicPr>
          <p:nvPr/>
        </p:nvPicPr>
        <p:blipFill>
          <a:blip r:embed="rId3" cstate="print"/>
          <a:srcRect/>
          <a:stretch>
            <a:fillRect/>
          </a:stretch>
        </p:blipFill>
        <p:spPr bwMode="auto">
          <a:xfrm>
            <a:off x="7813791" y="1884363"/>
            <a:ext cx="500062" cy="357187"/>
          </a:xfrm>
          <a:prstGeom prst="rect">
            <a:avLst/>
          </a:prstGeom>
          <a:noFill/>
          <a:ln w="9525">
            <a:noFill/>
            <a:miter lim="800000"/>
            <a:headEnd/>
            <a:tailEnd/>
          </a:ln>
        </p:spPr>
      </p:pic>
      <p:pic>
        <p:nvPicPr>
          <p:cNvPr id="181315" name="Picture 120"/>
          <p:cNvPicPr>
            <a:picLocks noChangeArrowheads="1"/>
          </p:cNvPicPr>
          <p:nvPr/>
        </p:nvPicPr>
        <p:blipFill>
          <a:blip r:embed="rId3" cstate="print"/>
          <a:srcRect/>
          <a:stretch>
            <a:fillRect/>
          </a:stretch>
        </p:blipFill>
        <p:spPr bwMode="auto">
          <a:xfrm>
            <a:off x="7885228" y="3459163"/>
            <a:ext cx="357188" cy="285750"/>
          </a:xfrm>
          <a:prstGeom prst="rect">
            <a:avLst/>
          </a:prstGeom>
          <a:noFill/>
          <a:ln w="9525">
            <a:noFill/>
            <a:miter lim="800000"/>
            <a:headEnd/>
            <a:tailEnd/>
          </a:ln>
        </p:spPr>
      </p:pic>
      <p:cxnSp>
        <p:nvCxnSpPr>
          <p:cNvPr id="181316" name="Straight Connector 419"/>
          <p:cNvCxnSpPr>
            <a:cxnSpLocks noChangeShapeType="1"/>
          </p:cNvCxnSpPr>
          <p:nvPr/>
        </p:nvCxnSpPr>
        <p:spPr bwMode="auto">
          <a:xfrm rot="5400000" flipH="1" flipV="1">
            <a:off x="7920153" y="3316288"/>
            <a:ext cx="285750" cy="0"/>
          </a:xfrm>
          <a:prstGeom prst="line">
            <a:avLst/>
          </a:prstGeom>
          <a:noFill/>
          <a:ln w="28575">
            <a:solidFill>
              <a:schemeClr val="accent2"/>
            </a:solidFill>
            <a:round/>
            <a:headEnd/>
            <a:tailEnd/>
          </a:ln>
        </p:spPr>
      </p:cxnSp>
      <p:sp>
        <p:nvSpPr>
          <p:cNvPr id="181318" name="TextBox 421"/>
          <p:cNvSpPr txBox="1">
            <a:spLocks noChangeArrowheads="1"/>
          </p:cNvSpPr>
          <p:nvPr/>
        </p:nvSpPr>
        <p:spPr bwMode="auto">
          <a:xfrm>
            <a:off x="7916978" y="3573463"/>
            <a:ext cx="312906" cy="200055"/>
          </a:xfrm>
          <a:prstGeom prst="rect">
            <a:avLst/>
          </a:prstGeom>
          <a:noFill/>
          <a:ln w="9525">
            <a:noFill/>
            <a:miter lim="800000"/>
            <a:headEnd/>
            <a:tailEnd/>
          </a:ln>
        </p:spPr>
        <p:txBody>
          <a:bodyPr wrap="none">
            <a:spAutoFit/>
          </a:bodyPr>
          <a:lstStyle/>
          <a:p>
            <a:r>
              <a:rPr lang="en-US" altLang="ja-JP" sz="700" dirty="0" smtClean="0">
                <a:solidFill>
                  <a:srgbClr val="FFFFFF"/>
                </a:solidFill>
              </a:rPr>
              <a:t>CE</a:t>
            </a:r>
            <a:endParaRPr lang="ja-JP" altLang="en-US" sz="700" dirty="0">
              <a:solidFill>
                <a:srgbClr val="FFFFFF"/>
              </a:solidFill>
            </a:endParaRPr>
          </a:p>
        </p:txBody>
      </p:sp>
      <p:pic>
        <p:nvPicPr>
          <p:cNvPr id="181335" name="Picture 5" descr="Untitled-2"/>
          <p:cNvPicPr>
            <a:picLocks noChangeAspect="1" noChangeArrowheads="1"/>
          </p:cNvPicPr>
          <p:nvPr/>
        </p:nvPicPr>
        <p:blipFill>
          <a:blip r:embed="rId4" cstate="print"/>
          <a:srcRect/>
          <a:stretch>
            <a:fillRect/>
          </a:stretch>
        </p:blipFill>
        <p:spPr bwMode="auto">
          <a:xfrm>
            <a:off x="7770928" y="1806575"/>
            <a:ext cx="533400" cy="457200"/>
          </a:xfrm>
          <a:prstGeom prst="rect">
            <a:avLst/>
          </a:prstGeom>
          <a:noFill/>
          <a:ln w="9525">
            <a:noFill/>
            <a:miter lim="800000"/>
            <a:headEnd/>
            <a:tailEnd/>
          </a:ln>
        </p:spPr>
      </p:pic>
      <p:sp>
        <p:nvSpPr>
          <p:cNvPr id="181321" name="TextBox 426"/>
          <p:cNvSpPr txBox="1">
            <a:spLocks noChangeArrowheads="1"/>
          </p:cNvSpPr>
          <p:nvPr/>
        </p:nvSpPr>
        <p:spPr bwMode="auto">
          <a:xfrm>
            <a:off x="7821728" y="2009775"/>
            <a:ext cx="466794" cy="246221"/>
          </a:xfrm>
          <a:prstGeom prst="rect">
            <a:avLst/>
          </a:prstGeom>
          <a:noFill/>
          <a:ln w="9525">
            <a:noFill/>
            <a:miter lim="800000"/>
            <a:headEnd/>
            <a:tailEnd/>
          </a:ln>
        </p:spPr>
        <p:txBody>
          <a:bodyPr wrap="none">
            <a:spAutoFit/>
          </a:bodyPr>
          <a:lstStyle/>
          <a:p>
            <a:r>
              <a:rPr lang="en-US" altLang="ja-JP" sz="1000" dirty="0" smtClean="0">
                <a:solidFill>
                  <a:srgbClr val="FFFFFF"/>
                </a:solidFill>
              </a:rPr>
              <a:t>6↔4</a:t>
            </a:r>
            <a:endParaRPr lang="ja-JP" altLang="en-US" sz="1000" dirty="0">
              <a:solidFill>
                <a:srgbClr val="FFFFFF"/>
              </a:solidFill>
            </a:endParaRPr>
          </a:p>
        </p:txBody>
      </p:sp>
      <p:sp>
        <p:nvSpPr>
          <p:cNvPr id="395" name="Rounded Rectangle 394"/>
          <p:cNvSpPr/>
          <p:nvPr/>
        </p:nvSpPr>
        <p:spPr bwMode="auto">
          <a:xfrm>
            <a:off x="2092191" y="1219200"/>
            <a:ext cx="1500188" cy="714375"/>
          </a:xfrm>
          <a:prstGeom prst="roundRect">
            <a:avLst/>
          </a:prstGeom>
          <a:gradFill>
            <a:gsLst>
              <a:gs pos="0">
                <a:srgbClr val="FF0000"/>
              </a:gs>
              <a:gs pos="95000">
                <a:schemeClr val="tx2"/>
              </a:gs>
            </a:gsLst>
            <a:lin ang="0" scaled="0"/>
          </a:gradFill>
          <a:ln>
            <a:solidFill>
              <a:schemeClr val="accent3">
                <a:lumMod val="50000"/>
              </a:schemeClr>
            </a:solidFill>
            <a:headEnd type="none" w="med" len="med"/>
            <a:tailEnd type="none" w="med" len="med"/>
          </a:ln>
          <a:effectLst/>
        </p:spPr>
        <p:style>
          <a:lnRef idx="1">
            <a:schemeClr val="accent5"/>
          </a:lnRef>
          <a:fillRef idx="2">
            <a:schemeClr val="accent5"/>
          </a:fillRef>
          <a:effectRef idx="1">
            <a:schemeClr val="accent5"/>
          </a:effectRef>
          <a:fontRef idx="minor">
            <a:schemeClr val="dk1"/>
          </a:fontRef>
        </p:style>
        <p:txBody>
          <a:bodyPr lIns="82124" tIns="41061" rIns="82124" bIns="41061" anchor="ctr"/>
          <a:lstStyle/>
          <a:p>
            <a:pPr algn="ctr" defTabSz="814388" fontAlgn="auto">
              <a:lnSpc>
                <a:spcPct val="90000"/>
              </a:lnSpc>
              <a:spcBef>
                <a:spcPts val="0"/>
              </a:spcBef>
              <a:spcAft>
                <a:spcPts val="0"/>
              </a:spcAft>
              <a:defRPr/>
            </a:pPr>
            <a:r>
              <a:rPr lang="en-US" altLang="ja-JP" sz="1200" dirty="0" smtClean="0">
                <a:solidFill>
                  <a:schemeClr val="bg1"/>
                </a:solidFill>
              </a:rPr>
              <a:t>Dual </a:t>
            </a:r>
            <a:r>
              <a:rPr lang="en-US" altLang="ja-JP" sz="1200" dirty="0" smtClean="0">
                <a:solidFill>
                  <a:schemeClr val="bg1"/>
                </a:solidFill>
              </a:rPr>
              <a:t>Stack</a:t>
            </a:r>
          </a:p>
          <a:p>
            <a:pPr algn="ctr" defTabSz="814388" fontAlgn="auto">
              <a:lnSpc>
                <a:spcPct val="90000"/>
              </a:lnSpc>
              <a:spcBef>
                <a:spcPts val="0"/>
              </a:spcBef>
              <a:spcAft>
                <a:spcPts val="0"/>
              </a:spcAft>
              <a:defRPr/>
            </a:pPr>
            <a:r>
              <a:rPr lang="en-US" altLang="ja-JP" sz="1200" dirty="0" smtClean="0">
                <a:solidFill>
                  <a:schemeClr val="bg1"/>
                </a:solidFill>
              </a:rPr>
              <a:t>Network</a:t>
            </a:r>
            <a:endParaRPr lang="en-US" altLang="ja-JP" sz="1200" dirty="0">
              <a:solidFill>
                <a:schemeClr val="bg1"/>
              </a:solidFill>
            </a:endParaRPr>
          </a:p>
        </p:txBody>
      </p:sp>
      <p:sp>
        <p:nvSpPr>
          <p:cNvPr id="397" name="Rounded Rectangle 396"/>
          <p:cNvSpPr/>
          <p:nvPr/>
        </p:nvSpPr>
        <p:spPr bwMode="auto">
          <a:xfrm>
            <a:off x="2092191" y="2147888"/>
            <a:ext cx="1500188" cy="714375"/>
          </a:xfrm>
          <a:prstGeom prst="roundRect">
            <a:avLst/>
          </a:prstGeom>
          <a:solidFill>
            <a:srgbClr val="FF0000"/>
          </a:solidFill>
          <a:ln>
            <a:solidFill>
              <a:schemeClr val="accent3">
                <a:lumMod val="50000"/>
              </a:schemeClr>
            </a:solidFill>
            <a:headEnd type="none" w="med" len="med"/>
            <a:tailEnd type="none" w="med" len="med"/>
          </a:ln>
          <a:effectLst/>
        </p:spPr>
        <p:style>
          <a:lnRef idx="1">
            <a:schemeClr val="accent5"/>
          </a:lnRef>
          <a:fillRef idx="2">
            <a:schemeClr val="accent5"/>
          </a:fillRef>
          <a:effectRef idx="1">
            <a:schemeClr val="accent5"/>
          </a:effectRef>
          <a:fontRef idx="minor">
            <a:schemeClr val="dk1"/>
          </a:fontRef>
        </p:style>
        <p:txBody>
          <a:bodyPr lIns="82124" tIns="41061" rIns="82124" bIns="41061" anchor="ctr"/>
          <a:lstStyle/>
          <a:p>
            <a:pPr defTabSz="814388"/>
            <a:r>
              <a:rPr lang="en-US" altLang="ja-JP" sz="1200" dirty="0" smtClean="0">
                <a:solidFill>
                  <a:schemeClr val="bg1"/>
                </a:solidFill>
                <a:ea typeface="ＭＳ Ｐゴシック" pitchFamily="34" charset="-128"/>
              </a:rPr>
              <a:t> I</a:t>
            </a:r>
          </a:p>
          <a:p>
            <a:pPr defTabSz="814388"/>
            <a:r>
              <a:rPr lang="en-US" altLang="ja-JP" sz="1200" dirty="0" smtClean="0">
                <a:solidFill>
                  <a:schemeClr val="bg1"/>
                </a:solidFill>
                <a:ea typeface="ＭＳ Ｐゴシック" pitchFamily="34" charset="-128"/>
              </a:rPr>
              <a:t>I</a:t>
            </a:r>
            <a:r>
              <a:rPr lang="en-US" altLang="ja-JP" sz="1200" dirty="0" smtClean="0">
                <a:solidFill>
                  <a:schemeClr val="bg1"/>
                </a:solidFill>
                <a:ea typeface="ＭＳ Ｐゴシック" pitchFamily="34" charset="-128"/>
              </a:rPr>
              <a:t>Pv6</a:t>
            </a:r>
          </a:p>
          <a:p>
            <a:pPr defTabSz="814388"/>
            <a:r>
              <a:rPr lang="en-US" altLang="ja-JP" sz="1200" dirty="0" smtClean="0">
                <a:solidFill>
                  <a:schemeClr val="bg1"/>
                </a:solidFill>
                <a:ea typeface="ＭＳ Ｐゴシック" pitchFamily="34" charset="-128"/>
              </a:rPr>
              <a:t>Only</a:t>
            </a:r>
            <a:endParaRPr lang="en-US" altLang="ja-JP" sz="1200" dirty="0" smtClean="0">
              <a:solidFill>
                <a:schemeClr val="bg1"/>
              </a:solidFill>
              <a:ea typeface="ＭＳ Ｐゴシック" pitchFamily="34" charset="-128"/>
            </a:endParaRPr>
          </a:p>
          <a:p>
            <a:pPr algn="ctr" defTabSz="814388"/>
            <a:endParaRPr lang="ja-JP" altLang="en-US" sz="1200" dirty="0">
              <a:solidFill>
                <a:schemeClr val="bg1"/>
              </a:solidFill>
              <a:ea typeface="ＭＳ Ｐゴシック" pitchFamily="34" charset="-128"/>
            </a:endParaRPr>
          </a:p>
        </p:txBody>
      </p:sp>
      <p:sp>
        <p:nvSpPr>
          <p:cNvPr id="399" name="Rounded Rectangle 398"/>
          <p:cNvSpPr/>
          <p:nvPr/>
        </p:nvSpPr>
        <p:spPr bwMode="auto">
          <a:xfrm>
            <a:off x="2092191" y="3576638"/>
            <a:ext cx="1500188" cy="714375"/>
          </a:xfrm>
          <a:prstGeom prst="roundRect">
            <a:avLst/>
          </a:prstGeom>
          <a:gradFill>
            <a:gsLst>
              <a:gs pos="0">
                <a:srgbClr val="FF0000"/>
              </a:gs>
              <a:gs pos="95000">
                <a:schemeClr val="tx2"/>
              </a:gs>
            </a:gsLst>
            <a:lin ang="0" scaled="0"/>
          </a:gradFill>
          <a:ln>
            <a:solidFill>
              <a:schemeClr val="accent3">
                <a:lumMod val="50000"/>
              </a:schemeClr>
            </a:solidFill>
            <a:headEnd type="none" w="med" len="med"/>
            <a:tailEnd type="none" w="med" len="med"/>
          </a:ln>
          <a:effectLst/>
        </p:spPr>
        <p:style>
          <a:lnRef idx="1">
            <a:schemeClr val="accent5"/>
          </a:lnRef>
          <a:fillRef idx="2">
            <a:schemeClr val="accent5"/>
          </a:fillRef>
          <a:effectRef idx="1">
            <a:schemeClr val="accent5"/>
          </a:effectRef>
          <a:fontRef idx="minor">
            <a:schemeClr val="dk1"/>
          </a:fontRef>
        </p:style>
        <p:txBody>
          <a:bodyPr lIns="82124" tIns="41061" rIns="82124" bIns="41061" anchor="ctr"/>
          <a:lstStyle/>
          <a:p>
            <a:pPr algn="ctr" defTabSz="814388">
              <a:lnSpc>
                <a:spcPct val="90000"/>
              </a:lnSpc>
              <a:defRPr/>
            </a:pPr>
            <a:r>
              <a:rPr lang="en-US" altLang="ja-JP" sz="1200" dirty="0" smtClean="0">
                <a:solidFill>
                  <a:schemeClr val="bg1"/>
                </a:solidFill>
              </a:rPr>
              <a:t>Dual-Stack</a:t>
            </a:r>
            <a:endParaRPr lang="en-US" altLang="ja-JP" sz="1200" dirty="0" smtClean="0">
              <a:solidFill>
                <a:schemeClr val="bg1"/>
              </a:solidFill>
            </a:endParaRPr>
          </a:p>
          <a:p>
            <a:pPr algn="ctr" defTabSz="814388">
              <a:lnSpc>
                <a:spcPct val="90000"/>
              </a:lnSpc>
              <a:defRPr/>
            </a:pPr>
            <a:r>
              <a:rPr lang="en-US" altLang="ja-JP" sz="1200" dirty="0" smtClean="0">
                <a:solidFill>
                  <a:schemeClr val="bg1"/>
                </a:solidFill>
              </a:rPr>
              <a:t>Users</a:t>
            </a:r>
            <a:endParaRPr lang="ja-JP" altLang="en-US" sz="1200" dirty="0" smtClean="0">
              <a:solidFill>
                <a:schemeClr val="bg1"/>
              </a:solidFill>
            </a:endParaRPr>
          </a:p>
        </p:txBody>
      </p:sp>
      <p:pic>
        <p:nvPicPr>
          <p:cNvPr id="181301" name="Picture 120"/>
          <p:cNvPicPr>
            <a:picLocks noChangeArrowheads="1"/>
          </p:cNvPicPr>
          <p:nvPr/>
        </p:nvPicPr>
        <p:blipFill>
          <a:blip r:embed="rId3" cstate="print"/>
          <a:srcRect/>
          <a:stretch>
            <a:fillRect/>
          </a:stretch>
        </p:blipFill>
        <p:spPr bwMode="auto">
          <a:xfrm>
            <a:off x="2592254" y="1858963"/>
            <a:ext cx="500062" cy="357187"/>
          </a:xfrm>
          <a:prstGeom prst="rect">
            <a:avLst/>
          </a:prstGeom>
          <a:noFill/>
          <a:ln w="9525">
            <a:noFill/>
            <a:miter lim="800000"/>
            <a:headEnd/>
            <a:tailEnd/>
          </a:ln>
        </p:spPr>
      </p:pic>
      <p:cxnSp>
        <p:nvCxnSpPr>
          <p:cNvPr id="181303" name="Straight Connector 402"/>
          <p:cNvCxnSpPr>
            <a:cxnSpLocks noChangeShapeType="1"/>
          </p:cNvCxnSpPr>
          <p:nvPr/>
        </p:nvCxnSpPr>
        <p:spPr bwMode="auto">
          <a:xfrm rot="5400000" flipH="1" flipV="1">
            <a:off x="2700204" y="3290888"/>
            <a:ext cx="285750" cy="0"/>
          </a:xfrm>
          <a:prstGeom prst="line">
            <a:avLst/>
          </a:prstGeom>
          <a:noFill/>
          <a:ln w="28575">
            <a:solidFill>
              <a:srgbClr val="C00000"/>
            </a:solidFill>
            <a:round/>
            <a:headEnd/>
            <a:tailEnd/>
          </a:ln>
        </p:spPr>
      </p:cxnSp>
      <p:sp>
        <p:nvSpPr>
          <p:cNvPr id="83" name="Can 82"/>
          <p:cNvSpPr>
            <a:spLocks noChangeArrowheads="1"/>
          </p:cNvSpPr>
          <p:nvPr/>
        </p:nvSpPr>
        <p:spPr bwMode="auto">
          <a:xfrm>
            <a:off x="2728779" y="2144713"/>
            <a:ext cx="214312" cy="1363662"/>
          </a:xfrm>
          <a:prstGeom prst="can">
            <a:avLst>
              <a:gd name="adj" fmla="val 24988"/>
            </a:avLst>
          </a:prstGeom>
          <a:gradFill rotWithShape="1">
            <a:gsLst>
              <a:gs pos="0">
                <a:srgbClr val="B6FBA2"/>
              </a:gs>
              <a:gs pos="35001">
                <a:srgbClr val="CCFBBF"/>
              </a:gs>
              <a:gs pos="88000">
                <a:srgbClr val="F8F8F8"/>
              </a:gs>
              <a:gs pos="100000">
                <a:srgbClr val="EAEAEA"/>
              </a:gs>
            </a:gsLst>
            <a:lin ang="10800000" scaled="1"/>
          </a:gradFill>
          <a:ln w="9525">
            <a:solidFill>
              <a:srgbClr val="7F7F7F"/>
            </a:solidFill>
            <a:round/>
            <a:headEnd/>
            <a:tailEnd/>
          </a:ln>
          <a:effectLst>
            <a:outerShdw blurRad="63500" dist="20000" dir="5400000" rotWithShape="0">
              <a:srgbClr val="000000">
                <a:alpha val="37999"/>
              </a:srgbClr>
            </a:outerShdw>
          </a:effectLst>
        </p:spPr>
        <p:txBody>
          <a:bodyPr vert="eaVert" wrap="none" lIns="82124" tIns="41061" rIns="82124" bIns="41061" anchor="ctr"/>
          <a:lstStyle/>
          <a:p>
            <a:pPr algn="ctr" defTabSz="814388" eaLnBrk="0" hangingPunct="0">
              <a:lnSpc>
                <a:spcPct val="90000"/>
              </a:lnSpc>
            </a:pPr>
            <a:endParaRPr lang="ja-JP" altLang="en-US" sz="1100" dirty="0"/>
          </a:p>
        </p:txBody>
      </p:sp>
      <p:pic>
        <p:nvPicPr>
          <p:cNvPr id="181336" name="Picture 5" descr="Untitled-2"/>
          <p:cNvPicPr>
            <a:picLocks noChangeAspect="1" noChangeArrowheads="1"/>
          </p:cNvPicPr>
          <p:nvPr/>
        </p:nvPicPr>
        <p:blipFill>
          <a:blip r:embed="rId4" cstate="print"/>
          <a:srcRect/>
          <a:stretch>
            <a:fillRect/>
          </a:stretch>
        </p:blipFill>
        <p:spPr bwMode="auto">
          <a:xfrm>
            <a:off x="2562091" y="1819275"/>
            <a:ext cx="533400" cy="457200"/>
          </a:xfrm>
          <a:prstGeom prst="rect">
            <a:avLst/>
          </a:prstGeom>
          <a:noFill/>
          <a:ln w="9525">
            <a:noFill/>
            <a:miter lim="800000"/>
            <a:headEnd/>
            <a:tailEnd/>
          </a:ln>
        </p:spPr>
      </p:pic>
      <p:sp>
        <p:nvSpPr>
          <p:cNvPr id="318" name="Rounded Rectangle 317"/>
          <p:cNvSpPr/>
          <p:nvPr/>
        </p:nvSpPr>
        <p:spPr bwMode="auto">
          <a:xfrm>
            <a:off x="5607166" y="3598863"/>
            <a:ext cx="1500187" cy="714375"/>
          </a:xfrm>
          <a:prstGeom prst="roundRect">
            <a:avLst/>
          </a:prstGeom>
          <a:gradFill>
            <a:gsLst>
              <a:gs pos="0">
                <a:srgbClr val="FF0000"/>
              </a:gs>
              <a:gs pos="70000">
                <a:schemeClr val="tx2"/>
              </a:gs>
            </a:gsLst>
            <a:lin ang="0" scaled="0"/>
          </a:gradFill>
          <a:ln>
            <a:solidFill>
              <a:schemeClr val="accent3">
                <a:lumMod val="50000"/>
              </a:schemeClr>
            </a:solidFill>
            <a:headEnd type="none" w="med" len="med"/>
            <a:tailEnd type="none" w="med" len="med"/>
          </a:ln>
          <a:effectLst/>
        </p:spPr>
        <p:style>
          <a:lnRef idx="1">
            <a:schemeClr val="accent5"/>
          </a:lnRef>
          <a:fillRef idx="2">
            <a:schemeClr val="accent5"/>
          </a:fillRef>
          <a:effectRef idx="1">
            <a:schemeClr val="accent5"/>
          </a:effectRef>
          <a:fontRef idx="minor">
            <a:schemeClr val="dk1"/>
          </a:fontRef>
        </p:style>
        <p:txBody>
          <a:bodyPr lIns="82124" tIns="41061" rIns="82124" bIns="41061" anchor="ctr"/>
          <a:lstStyle/>
          <a:p>
            <a:pPr algn="ctr" defTabSz="814388">
              <a:lnSpc>
                <a:spcPct val="90000"/>
              </a:lnSpc>
              <a:defRPr/>
            </a:pPr>
            <a:r>
              <a:rPr lang="en-US" altLang="ja-JP" sz="1200" dirty="0" smtClean="0">
                <a:solidFill>
                  <a:schemeClr val="bg1"/>
                </a:solidFill>
              </a:rPr>
              <a:t>Dual-Stack</a:t>
            </a:r>
            <a:endParaRPr lang="en-US" altLang="ja-JP" sz="1200" dirty="0" smtClean="0">
              <a:solidFill>
                <a:schemeClr val="bg1"/>
              </a:solidFill>
            </a:endParaRPr>
          </a:p>
          <a:p>
            <a:pPr algn="ctr" defTabSz="814388">
              <a:lnSpc>
                <a:spcPct val="90000"/>
              </a:lnSpc>
              <a:defRPr/>
            </a:pPr>
            <a:r>
              <a:rPr lang="en-US" altLang="ja-JP" sz="1200" dirty="0" smtClean="0">
                <a:solidFill>
                  <a:schemeClr val="bg1"/>
                </a:solidFill>
              </a:rPr>
              <a:t>Users</a:t>
            </a:r>
            <a:endParaRPr lang="en-US" altLang="ja-JP" sz="1200" dirty="0">
              <a:solidFill>
                <a:schemeClr val="bg1"/>
              </a:solidFill>
            </a:endParaRPr>
          </a:p>
        </p:txBody>
      </p:sp>
      <p:sp>
        <p:nvSpPr>
          <p:cNvPr id="319" name="Rounded Rectangle 318"/>
          <p:cNvSpPr/>
          <p:nvPr/>
        </p:nvSpPr>
        <p:spPr bwMode="auto">
          <a:xfrm>
            <a:off x="5607166" y="2170113"/>
            <a:ext cx="1500187" cy="714375"/>
          </a:xfrm>
          <a:prstGeom prst="roundRect">
            <a:avLst/>
          </a:prstGeom>
          <a:solidFill>
            <a:schemeClr val="tx2"/>
          </a:solidFill>
          <a:ln>
            <a:solidFill>
              <a:schemeClr val="accent3">
                <a:lumMod val="50000"/>
              </a:schemeClr>
            </a:solidFill>
            <a:headEnd type="none" w="med" len="med"/>
            <a:tailEnd type="none" w="med" len="med"/>
          </a:ln>
          <a:effectLst/>
        </p:spPr>
        <p:style>
          <a:lnRef idx="1">
            <a:schemeClr val="accent5"/>
          </a:lnRef>
          <a:fillRef idx="2">
            <a:schemeClr val="accent5"/>
          </a:fillRef>
          <a:effectRef idx="1">
            <a:schemeClr val="accent5"/>
          </a:effectRef>
          <a:fontRef idx="minor">
            <a:schemeClr val="dk1"/>
          </a:fontRef>
        </p:style>
        <p:txBody>
          <a:bodyPr lIns="82124" tIns="41061" rIns="82124" bIns="41061" anchor="ctr"/>
          <a:lstStyle/>
          <a:p>
            <a:pPr defTabSz="814388"/>
            <a:endParaRPr lang="en-US" altLang="ja-JP" sz="1200" dirty="0" smtClean="0">
              <a:solidFill>
                <a:schemeClr val="bg1"/>
              </a:solidFill>
              <a:ea typeface="ＭＳ Ｐゴシック" pitchFamily="34" charset="-128"/>
            </a:endParaRPr>
          </a:p>
          <a:p>
            <a:pPr defTabSz="814388"/>
            <a:r>
              <a:rPr lang="en-US" altLang="ja-JP" sz="1200" dirty="0" smtClean="0">
                <a:solidFill>
                  <a:schemeClr val="bg1"/>
                </a:solidFill>
                <a:ea typeface="ＭＳ Ｐゴシック" pitchFamily="34" charset="-128"/>
              </a:rPr>
              <a:t> </a:t>
            </a:r>
            <a:r>
              <a:rPr lang="en-US" altLang="ja-JP" sz="1200" dirty="0" smtClean="0">
                <a:solidFill>
                  <a:schemeClr val="bg1"/>
                </a:solidFill>
                <a:ea typeface="ＭＳ Ｐゴシック" pitchFamily="34" charset="-128"/>
              </a:rPr>
              <a:t>IPv6</a:t>
            </a:r>
          </a:p>
          <a:p>
            <a:pPr defTabSz="814388"/>
            <a:r>
              <a:rPr lang="en-US" altLang="ja-JP" sz="1200" dirty="0" smtClean="0">
                <a:solidFill>
                  <a:schemeClr val="bg1"/>
                </a:solidFill>
                <a:ea typeface="ＭＳ Ｐゴシック" pitchFamily="34" charset="-128"/>
              </a:rPr>
              <a:t> </a:t>
            </a:r>
            <a:r>
              <a:rPr lang="en-US" altLang="ja-JP" sz="1200" dirty="0" smtClean="0">
                <a:solidFill>
                  <a:schemeClr val="bg1"/>
                </a:solidFill>
                <a:ea typeface="ＭＳ Ｐゴシック" pitchFamily="34" charset="-128"/>
              </a:rPr>
              <a:t>Only</a:t>
            </a:r>
            <a:endParaRPr lang="en-US" altLang="ja-JP" sz="1200" dirty="0" smtClean="0">
              <a:solidFill>
                <a:schemeClr val="bg1"/>
              </a:solidFill>
              <a:ea typeface="ＭＳ Ｐゴシック" pitchFamily="34" charset="-128"/>
            </a:endParaRPr>
          </a:p>
          <a:p>
            <a:pPr algn="ctr" defTabSz="814388"/>
            <a:endParaRPr lang="ja-JP" altLang="en-US" sz="1200" dirty="0">
              <a:solidFill>
                <a:schemeClr val="bg1"/>
              </a:solidFill>
              <a:ea typeface="ＭＳ Ｐゴシック" pitchFamily="34" charset="-128"/>
            </a:endParaRPr>
          </a:p>
        </p:txBody>
      </p:sp>
      <p:sp>
        <p:nvSpPr>
          <p:cNvPr id="320" name="Rounded Rectangle 319"/>
          <p:cNvSpPr/>
          <p:nvPr/>
        </p:nvSpPr>
        <p:spPr bwMode="auto">
          <a:xfrm>
            <a:off x="5607166" y="1241425"/>
            <a:ext cx="1500187" cy="714375"/>
          </a:xfrm>
          <a:prstGeom prst="roundRect">
            <a:avLst/>
          </a:prstGeom>
          <a:gradFill>
            <a:gsLst>
              <a:gs pos="0">
                <a:srgbClr val="FF0000"/>
              </a:gs>
              <a:gs pos="70000">
                <a:schemeClr val="tx2"/>
              </a:gs>
            </a:gsLst>
            <a:lin ang="0" scaled="0"/>
          </a:gradFill>
          <a:ln>
            <a:solidFill>
              <a:schemeClr val="accent3">
                <a:lumMod val="50000"/>
              </a:schemeClr>
            </a:solidFill>
            <a:headEnd type="none" w="med" len="med"/>
            <a:tailEnd type="none" w="med" len="med"/>
          </a:ln>
          <a:effectLst/>
        </p:spPr>
        <p:style>
          <a:lnRef idx="1">
            <a:schemeClr val="accent5"/>
          </a:lnRef>
          <a:fillRef idx="2">
            <a:schemeClr val="accent5"/>
          </a:fillRef>
          <a:effectRef idx="1">
            <a:schemeClr val="accent5"/>
          </a:effectRef>
          <a:fontRef idx="minor">
            <a:schemeClr val="dk1"/>
          </a:fontRef>
        </p:style>
        <p:txBody>
          <a:bodyPr lIns="82124" tIns="41061" rIns="82124" bIns="41061" anchor="ctr"/>
          <a:lstStyle/>
          <a:p>
            <a:pPr algn="ctr" defTabSz="814388">
              <a:lnSpc>
                <a:spcPct val="90000"/>
              </a:lnSpc>
              <a:defRPr/>
            </a:pPr>
            <a:r>
              <a:rPr lang="en-US" altLang="ja-JP" sz="1200" dirty="0" smtClean="0">
                <a:solidFill>
                  <a:schemeClr val="bg1"/>
                </a:solidFill>
              </a:rPr>
              <a:t>Dual </a:t>
            </a:r>
            <a:r>
              <a:rPr lang="en-US" altLang="ja-JP" sz="1200" dirty="0" smtClean="0">
                <a:solidFill>
                  <a:schemeClr val="bg1"/>
                </a:solidFill>
              </a:rPr>
              <a:t>Stack</a:t>
            </a:r>
          </a:p>
          <a:p>
            <a:pPr algn="ctr" defTabSz="814388">
              <a:lnSpc>
                <a:spcPct val="90000"/>
              </a:lnSpc>
              <a:defRPr/>
            </a:pPr>
            <a:r>
              <a:rPr lang="en-US" altLang="ja-JP" sz="1200" dirty="0" smtClean="0">
                <a:solidFill>
                  <a:schemeClr val="bg1"/>
                </a:solidFill>
              </a:rPr>
              <a:t>Network</a:t>
            </a:r>
          </a:p>
        </p:txBody>
      </p:sp>
      <p:pic>
        <p:nvPicPr>
          <p:cNvPr id="181270" name="Picture 336"/>
          <p:cNvPicPr>
            <a:picLocks noChangeArrowheads="1"/>
          </p:cNvPicPr>
          <p:nvPr/>
        </p:nvPicPr>
        <p:blipFill>
          <a:blip r:embed="rId3" cstate="print"/>
          <a:srcRect/>
          <a:stretch>
            <a:fillRect/>
          </a:stretch>
        </p:blipFill>
        <p:spPr bwMode="auto">
          <a:xfrm>
            <a:off x="6107228" y="1884363"/>
            <a:ext cx="500063" cy="357187"/>
          </a:xfrm>
          <a:prstGeom prst="rect">
            <a:avLst/>
          </a:prstGeom>
          <a:noFill/>
          <a:ln w="9525">
            <a:noFill/>
            <a:miter lim="800000"/>
            <a:headEnd/>
            <a:tailEnd/>
          </a:ln>
        </p:spPr>
      </p:pic>
      <p:cxnSp>
        <p:nvCxnSpPr>
          <p:cNvPr id="181271" name="Straight Connector 341"/>
          <p:cNvCxnSpPr>
            <a:cxnSpLocks noChangeShapeType="1"/>
          </p:cNvCxnSpPr>
          <p:nvPr/>
        </p:nvCxnSpPr>
        <p:spPr bwMode="auto">
          <a:xfrm rot="5400000" flipH="1" flipV="1">
            <a:off x="6215178" y="3313113"/>
            <a:ext cx="285750" cy="0"/>
          </a:xfrm>
          <a:prstGeom prst="line">
            <a:avLst/>
          </a:prstGeom>
          <a:noFill/>
          <a:ln w="28575">
            <a:solidFill>
              <a:srgbClr val="C00000"/>
            </a:solidFill>
            <a:round/>
            <a:headEnd/>
            <a:tailEnd/>
          </a:ln>
        </p:spPr>
      </p:cxnSp>
      <p:sp>
        <p:nvSpPr>
          <p:cNvPr id="343" name="Can 342"/>
          <p:cNvSpPr>
            <a:spLocks noChangeArrowheads="1"/>
          </p:cNvSpPr>
          <p:nvPr/>
        </p:nvSpPr>
        <p:spPr bwMode="auto">
          <a:xfrm>
            <a:off x="6250103" y="2027238"/>
            <a:ext cx="214313" cy="1571625"/>
          </a:xfrm>
          <a:prstGeom prst="can">
            <a:avLst>
              <a:gd name="adj" fmla="val 24988"/>
            </a:avLst>
          </a:prstGeom>
          <a:gradFill rotWithShape="1">
            <a:gsLst>
              <a:gs pos="0">
                <a:srgbClr val="B6FBA2"/>
              </a:gs>
              <a:gs pos="35001">
                <a:srgbClr val="CCFBBF"/>
              </a:gs>
              <a:gs pos="88000">
                <a:srgbClr val="F8F8F8"/>
              </a:gs>
              <a:gs pos="100000">
                <a:srgbClr val="EAEAEA"/>
              </a:gs>
            </a:gsLst>
            <a:lin ang="10800000" scaled="1"/>
          </a:gradFill>
          <a:ln w="9525">
            <a:solidFill>
              <a:srgbClr val="7F7F7F"/>
            </a:solidFill>
            <a:round/>
            <a:headEnd/>
            <a:tailEnd/>
          </a:ln>
          <a:effectLst>
            <a:outerShdw blurRad="63500" dist="20000" dir="5400000" rotWithShape="0">
              <a:srgbClr val="000000">
                <a:alpha val="37999"/>
              </a:srgbClr>
            </a:outerShdw>
          </a:effectLst>
        </p:spPr>
        <p:txBody>
          <a:bodyPr vert="eaVert" wrap="none" lIns="82124" tIns="41061" rIns="82124" bIns="41061" anchor="ctr"/>
          <a:lstStyle/>
          <a:p>
            <a:pPr algn="ctr" defTabSz="814388" eaLnBrk="0" hangingPunct="0">
              <a:lnSpc>
                <a:spcPct val="90000"/>
              </a:lnSpc>
            </a:pPr>
            <a:endParaRPr lang="ja-JP" altLang="en-US" sz="1100" dirty="0"/>
          </a:p>
        </p:txBody>
      </p:sp>
      <p:pic>
        <p:nvPicPr>
          <p:cNvPr id="181337" name="Picture 5" descr="Untitled-2"/>
          <p:cNvPicPr>
            <a:picLocks noChangeAspect="1" noChangeArrowheads="1"/>
          </p:cNvPicPr>
          <p:nvPr/>
        </p:nvPicPr>
        <p:blipFill>
          <a:blip r:embed="rId4" cstate="print"/>
          <a:srcRect/>
          <a:stretch>
            <a:fillRect/>
          </a:stretch>
        </p:blipFill>
        <p:spPr bwMode="auto">
          <a:xfrm>
            <a:off x="6072303" y="1806575"/>
            <a:ext cx="533400" cy="457200"/>
          </a:xfrm>
          <a:prstGeom prst="rect">
            <a:avLst/>
          </a:prstGeom>
          <a:noFill/>
          <a:ln w="9525">
            <a:noFill/>
            <a:miter lim="800000"/>
            <a:headEnd/>
            <a:tailEnd/>
          </a:ln>
        </p:spPr>
      </p:pic>
      <p:sp>
        <p:nvSpPr>
          <p:cNvPr id="90" name="Rounded Rectangle 89"/>
          <p:cNvSpPr/>
          <p:nvPr/>
        </p:nvSpPr>
        <p:spPr bwMode="auto">
          <a:xfrm>
            <a:off x="3871809" y="1228236"/>
            <a:ext cx="1500187" cy="1643063"/>
          </a:xfrm>
          <a:prstGeom prst="roundRect">
            <a:avLst>
              <a:gd name="adj" fmla="val 9344"/>
            </a:avLst>
          </a:prstGeom>
          <a:gradFill flip="none" rotWithShape="1">
            <a:gsLst>
              <a:gs pos="27000">
                <a:srgbClr val="FF0000"/>
              </a:gs>
              <a:gs pos="69000">
                <a:schemeClr val="tx2"/>
              </a:gs>
            </a:gsLst>
            <a:lin ang="0" scaled="1"/>
            <a:tileRect/>
          </a:gradFill>
          <a:ln>
            <a:solidFill>
              <a:schemeClr val="accent3">
                <a:lumMod val="50000"/>
              </a:schemeClr>
            </a:solidFill>
            <a:headEnd type="none" w="med" len="med"/>
            <a:tailEnd type="none" w="med" len="med"/>
          </a:ln>
          <a:effectLst/>
        </p:spPr>
        <p:style>
          <a:lnRef idx="1">
            <a:schemeClr val="accent5"/>
          </a:lnRef>
          <a:fillRef idx="2">
            <a:schemeClr val="accent5"/>
          </a:fillRef>
          <a:effectRef idx="1">
            <a:schemeClr val="accent5"/>
          </a:effectRef>
          <a:fontRef idx="minor">
            <a:schemeClr val="dk1"/>
          </a:fontRef>
        </p:style>
        <p:txBody>
          <a:bodyPr lIns="82124" tIns="41061" rIns="82124" bIns="41061" anchor="ctr"/>
          <a:lstStyle/>
          <a:p>
            <a:pPr algn="ctr" defTabSz="814388">
              <a:lnSpc>
                <a:spcPct val="90000"/>
              </a:lnSpc>
              <a:defRPr/>
            </a:pPr>
            <a:r>
              <a:rPr lang="en-US" altLang="ja-JP" sz="1200" dirty="0">
                <a:solidFill>
                  <a:schemeClr val="bg1"/>
                </a:solidFill>
              </a:rPr>
              <a:t>Dual</a:t>
            </a:r>
            <a:r>
              <a:rPr lang="en-US" altLang="ja-JP" sz="1200" dirty="0" smtClean="0">
                <a:solidFill>
                  <a:schemeClr val="bg1"/>
                </a:solidFill>
              </a:rPr>
              <a:t> Stack</a:t>
            </a:r>
            <a:r>
              <a:rPr lang="en-US" altLang="ja-JP" sz="1200" dirty="0" smtClean="0">
                <a:solidFill>
                  <a:schemeClr val="bg1"/>
                </a:solidFill>
              </a:rPr>
              <a:t> </a:t>
            </a:r>
          </a:p>
          <a:p>
            <a:pPr algn="ctr" defTabSz="814388">
              <a:lnSpc>
                <a:spcPct val="90000"/>
              </a:lnSpc>
              <a:defRPr/>
            </a:pPr>
            <a:r>
              <a:rPr lang="en-US" altLang="ja-JP" sz="1200" dirty="0" smtClean="0">
                <a:solidFill>
                  <a:schemeClr val="bg1"/>
                </a:solidFill>
              </a:rPr>
              <a:t>Network</a:t>
            </a:r>
            <a:endParaRPr lang="en-US" altLang="ja-JP" sz="1200" dirty="0" smtClean="0">
              <a:solidFill>
                <a:schemeClr val="bg1"/>
              </a:solidFill>
            </a:endParaRPr>
          </a:p>
        </p:txBody>
      </p:sp>
      <p:sp>
        <p:nvSpPr>
          <p:cNvPr id="92" name="Rounded Rectangle 91"/>
          <p:cNvSpPr/>
          <p:nvPr/>
        </p:nvSpPr>
        <p:spPr bwMode="auto">
          <a:xfrm>
            <a:off x="3871809" y="3585674"/>
            <a:ext cx="1500187" cy="714375"/>
          </a:xfrm>
          <a:prstGeom prst="roundRect">
            <a:avLst/>
          </a:prstGeom>
          <a:gradFill flip="none" rotWithShape="1">
            <a:gsLst>
              <a:gs pos="27000">
                <a:srgbClr val="FF0000"/>
              </a:gs>
              <a:gs pos="69000">
                <a:schemeClr val="tx2"/>
              </a:gs>
            </a:gsLst>
            <a:lin ang="0" scaled="1"/>
            <a:tileRect/>
          </a:gradFill>
          <a:ln>
            <a:solidFill>
              <a:schemeClr val="accent3">
                <a:lumMod val="50000"/>
              </a:schemeClr>
            </a:solidFill>
            <a:headEnd type="none" w="med" len="med"/>
            <a:tailEnd type="none" w="med" len="med"/>
          </a:ln>
          <a:effectLst/>
        </p:spPr>
        <p:style>
          <a:lnRef idx="1">
            <a:schemeClr val="accent5"/>
          </a:lnRef>
          <a:fillRef idx="2">
            <a:schemeClr val="accent5"/>
          </a:fillRef>
          <a:effectRef idx="1">
            <a:schemeClr val="accent5"/>
          </a:effectRef>
          <a:fontRef idx="minor">
            <a:schemeClr val="dk1"/>
          </a:fontRef>
        </p:style>
        <p:txBody>
          <a:bodyPr lIns="82124" tIns="41061" rIns="82124" bIns="41061" anchor="ctr"/>
          <a:lstStyle/>
          <a:p>
            <a:pPr algn="ctr" defTabSz="814388">
              <a:lnSpc>
                <a:spcPct val="90000"/>
              </a:lnSpc>
              <a:defRPr/>
            </a:pPr>
            <a:r>
              <a:rPr lang="en-US" altLang="ja-JP" sz="1200" dirty="0" smtClean="0">
                <a:solidFill>
                  <a:schemeClr val="bg1"/>
                </a:solidFill>
              </a:rPr>
              <a:t>Dual-Stack</a:t>
            </a:r>
          </a:p>
          <a:p>
            <a:pPr algn="ctr" defTabSz="814388">
              <a:lnSpc>
                <a:spcPct val="90000"/>
              </a:lnSpc>
              <a:defRPr/>
            </a:pPr>
            <a:r>
              <a:rPr lang="en-US" altLang="ja-JP" sz="1200" dirty="0" smtClean="0">
                <a:solidFill>
                  <a:schemeClr val="bg1"/>
                </a:solidFill>
              </a:rPr>
              <a:t>Users</a:t>
            </a:r>
            <a:endParaRPr lang="ja-JP" altLang="en-US" sz="1200" dirty="0">
              <a:solidFill>
                <a:schemeClr val="bg1"/>
              </a:solidFill>
            </a:endParaRPr>
          </a:p>
        </p:txBody>
      </p:sp>
      <p:pic>
        <p:nvPicPr>
          <p:cNvPr id="93" name="Picture 120"/>
          <p:cNvPicPr>
            <a:picLocks noChangeArrowheads="1"/>
          </p:cNvPicPr>
          <p:nvPr/>
        </p:nvPicPr>
        <p:blipFill>
          <a:blip r:embed="rId3" cstate="print"/>
          <a:srcRect/>
          <a:stretch>
            <a:fillRect/>
          </a:stretch>
        </p:blipFill>
        <p:spPr bwMode="auto">
          <a:xfrm>
            <a:off x="4371871" y="2728424"/>
            <a:ext cx="500063" cy="357187"/>
          </a:xfrm>
          <a:prstGeom prst="rect">
            <a:avLst/>
          </a:prstGeom>
          <a:noFill/>
          <a:ln w="9525">
            <a:noFill/>
            <a:miter lim="800000"/>
            <a:headEnd/>
            <a:tailEnd/>
          </a:ln>
        </p:spPr>
      </p:pic>
      <p:pic>
        <p:nvPicPr>
          <p:cNvPr id="95" name="Picture 120"/>
          <p:cNvPicPr>
            <a:picLocks noChangeArrowheads="1"/>
          </p:cNvPicPr>
          <p:nvPr/>
        </p:nvPicPr>
        <p:blipFill>
          <a:blip r:embed="rId3" cstate="print"/>
          <a:srcRect/>
          <a:stretch>
            <a:fillRect/>
          </a:stretch>
        </p:blipFill>
        <p:spPr bwMode="auto">
          <a:xfrm>
            <a:off x="4443309" y="3442799"/>
            <a:ext cx="357187" cy="285750"/>
          </a:xfrm>
          <a:prstGeom prst="rect">
            <a:avLst/>
          </a:prstGeom>
          <a:noFill/>
          <a:ln w="9525">
            <a:noFill/>
            <a:miter lim="800000"/>
            <a:headEnd/>
            <a:tailEnd/>
          </a:ln>
        </p:spPr>
      </p:pic>
      <p:sp>
        <p:nvSpPr>
          <p:cNvPr id="96" name="TextBox 389"/>
          <p:cNvSpPr txBox="1">
            <a:spLocks noChangeArrowheads="1"/>
          </p:cNvSpPr>
          <p:nvPr/>
        </p:nvSpPr>
        <p:spPr bwMode="auto">
          <a:xfrm>
            <a:off x="4454421" y="2883999"/>
            <a:ext cx="338138" cy="230187"/>
          </a:xfrm>
          <a:prstGeom prst="rect">
            <a:avLst/>
          </a:prstGeom>
          <a:noFill/>
          <a:ln w="9525">
            <a:noFill/>
            <a:miter lim="800000"/>
            <a:headEnd/>
            <a:tailEnd/>
          </a:ln>
        </p:spPr>
        <p:txBody>
          <a:bodyPr wrap="none">
            <a:spAutoFit/>
          </a:bodyPr>
          <a:lstStyle/>
          <a:p>
            <a:r>
              <a:rPr lang="en-US" altLang="ja-JP" sz="900" dirty="0">
                <a:solidFill>
                  <a:srgbClr val="FFFFFF"/>
                </a:solidFill>
              </a:rPr>
              <a:t>PE</a:t>
            </a:r>
            <a:endParaRPr lang="ja-JP" altLang="en-US" sz="900" dirty="0">
              <a:solidFill>
                <a:srgbClr val="FFFFFF"/>
              </a:solidFill>
            </a:endParaRPr>
          </a:p>
        </p:txBody>
      </p:sp>
      <p:cxnSp>
        <p:nvCxnSpPr>
          <p:cNvPr id="97" name="Straight Connector 390"/>
          <p:cNvCxnSpPr>
            <a:cxnSpLocks noChangeShapeType="1"/>
          </p:cNvCxnSpPr>
          <p:nvPr/>
        </p:nvCxnSpPr>
        <p:spPr bwMode="auto">
          <a:xfrm rot="5400000" flipH="1" flipV="1">
            <a:off x="4442515" y="3264205"/>
            <a:ext cx="357188" cy="0"/>
          </a:xfrm>
          <a:prstGeom prst="line">
            <a:avLst/>
          </a:prstGeom>
          <a:noFill/>
          <a:ln w="28575">
            <a:gradFill flip="none" rotWithShape="1">
              <a:gsLst>
                <a:gs pos="0">
                  <a:schemeClr val="accent1"/>
                </a:gs>
                <a:gs pos="100000">
                  <a:schemeClr val="accent2"/>
                </a:gs>
              </a:gsLst>
              <a:lin ang="0" scaled="1"/>
              <a:tileRect/>
            </a:gradFill>
            <a:round/>
            <a:headEnd/>
            <a:tailEnd/>
          </a:ln>
        </p:spPr>
      </p:cxnSp>
      <p:sp>
        <p:nvSpPr>
          <p:cNvPr id="117" name="TextBox 354"/>
          <p:cNvSpPr txBox="1">
            <a:spLocks noChangeArrowheads="1"/>
          </p:cNvSpPr>
          <p:nvPr/>
        </p:nvSpPr>
        <p:spPr bwMode="auto">
          <a:xfrm>
            <a:off x="7902691" y="2978150"/>
            <a:ext cx="339725" cy="230188"/>
          </a:xfrm>
          <a:prstGeom prst="rect">
            <a:avLst/>
          </a:prstGeom>
          <a:noFill/>
          <a:ln w="9525">
            <a:noFill/>
            <a:miter lim="800000"/>
            <a:headEnd/>
            <a:tailEnd/>
          </a:ln>
        </p:spPr>
        <p:txBody>
          <a:bodyPr wrap="none">
            <a:spAutoFit/>
          </a:bodyPr>
          <a:lstStyle/>
          <a:p>
            <a:r>
              <a:rPr lang="en-US" altLang="ja-JP" sz="900" dirty="0">
                <a:solidFill>
                  <a:schemeClr val="bg1"/>
                </a:solidFill>
              </a:rPr>
              <a:t>PE</a:t>
            </a:r>
            <a:endParaRPr lang="ja-JP" altLang="en-US" sz="900" dirty="0">
              <a:solidFill>
                <a:schemeClr val="bg1"/>
              </a:solidFill>
            </a:endParaRPr>
          </a:p>
        </p:txBody>
      </p:sp>
      <p:sp>
        <p:nvSpPr>
          <p:cNvPr id="118" name="TextBox 367"/>
          <p:cNvSpPr txBox="1">
            <a:spLocks noChangeArrowheads="1"/>
          </p:cNvSpPr>
          <p:nvPr/>
        </p:nvSpPr>
        <p:spPr bwMode="auto">
          <a:xfrm>
            <a:off x="2692400" y="3550749"/>
            <a:ext cx="312906" cy="200055"/>
          </a:xfrm>
          <a:prstGeom prst="rect">
            <a:avLst/>
          </a:prstGeom>
          <a:noFill/>
          <a:ln w="9525">
            <a:noFill/>
            <a:miter lim="800000"/>
            <a:headEnd/>
            <a:tailEnd/>
          </a:ln>
        </p:spPr>
        <p:txBody>
          <a:bodyPr wrap="none">
            <a:spAutoFit/>
          </a:bodyPr>
          <a:lstStyle/>
          <a:p>
            <a:r>
              <a:rPr lang="en-US" altLang="ja-JP" sz="700" dirty="0" smtClean="0">
                <a:solidFill>
                  <a:srgbClr val="FFFFFF"/>
                </a:solidFill>
              </a:rPr>
              <a:t>CE</a:t>
            </a:r>
            <a:endParaRPr lang="ja-JP" altLang="en-US" sz="700" dirty="0">
              <a:solidFill>
                <a:srgbClr val="FFFFFF"/>
              </a:solidFill>
            </a:endParaRPr>
          </a:p>
        </p:txBody>
      </p:sp>
      <p:sp>
        <p:nvSpPr>
          <p:cNvPr id="119" name="TextBox 367"/>
          <p:cNvSpPr txBox="1">
            <a:spLocks noChangeArrowheads="1"/>
          </p:cNvSpPr>
          <p:nvPr/>
        </p:nvSpPr>
        <p:spPr bwMode="auto">
          <a:xfrm>
            <a:off x="4471784" y="3557099"/>
            <a:ext cx="312906" cy="200055"/>
          </a:xfrm>
          <a:prstGeom prst="rect">
            <a:avLst/>
          </a:prstGeom>
          <a:noFill/>
          <a:ln w="9525">
            <a:noFill/>
            <a:miter lim="800000"/>
            <a:headEnd/>
            <a:tailEnd/>
          </a:ln>
        </p:spPr>
        <p:txBody>
          <a:bodyPr wrap="none">
            <a:spAutoFit/>
          </a:bodyPr>
          <a:lstStyle/>
          <a:p>
            <a:r>
              <a:rPr lang="en-US" altLang="ja-JP" sz="700" dirty="0" smtClean="0">
                <a:solidFill>
                  <a:srgbClr val="FFFFFF"/>
                </a:solidFill>
              </a:rPr>
              <a:t>CE</a:t>
            </a:r>
            <a:endParaRPr lang="ja-JP" altLang="en-US" sz="700" dirty="0">
              <a:solidFill>
                <a:srgbClr val="FFFFFF"/>
              </a:solidFill>
            </a:endParaRPr>
          </a:p>
        </p:txBody>
      </p:sp>
      <p:sp>
        <p:nvSpPr>
          <p:cNvPr id="123" name="TextBox 421"/>
          <p:cNvSpPr txBox="1">
            <a:spLocks noChangeArrowheads="1"/>
          </p:cNvSpPr>
          <p:nvPr/>
        </p:nvSpPr>
        <p:spPr bwMode="auto">
          <a:xfrm>
            <a:off x="6215178" y="3560763"/>
            <a:ext cx="312906" cy="200055"/>
          </a:xfrm>
          <a:prstGeom prst="rect">
            <a:avLst/>
          </a:prstGeom>
          <a:noFill/>
          <a:ln w="9525">
            <a:noFill/>
            <a:miter lim="800000"/>
            <a:headEnd/>
            <a:tailEnd/>
          </a:ln>
        </p:spPr>
        <p:txBody>
          <a:bodyPr wrap="none">
            <a:spAutoFit/>
          </a:bodyPr>
          <a:lstStyle/>
          <a:p>
            <a:r>
              <a:rPr lang="en-US" altLang="ja-JP" sz="700" dirty="0" smtClean="0">
                <a:solidFill>
                  <a:srgbClr val="FFFFFF"/>
                </a:solidFill>
              </a:rPr>
              <a:t>CE</a:t>
            </a:r>
            <a:endParaRPr lang="ja-JP" altLang="en-US" sz="700" dirty="0">
              <a:solidFill>
                <a:srgbClr val="FFFFFF"/>
              </a:solidFill>
            </a:endParaRPr>
          </a:p>
        </p:txBody>
      </p:sp>
      <p:cxnSp>
        <p:nvCxnSpPr>
          <p:cNvPr id="79" name="Straight Connector 78"/>
          <p:cNvCxnSpPr/>
          <p:nvPr/>
        </p:nvCxnSpPr>
        <p:spPr>
          <a:xfrm flipV="1">
            <a:off x="1005003" y="4829175"/>
            <a:ext cx="7236755" cy="4246"/>
          </a:xfrm>
          <a:prstGeom prst="line">
            <a:avLst/>
          </a:prstGeom>
          <a:ln w="98425">
            <a:gradFill flip="none" rotWithShape="1">
              <a:gsLst>
                <a:gs pos="0">
                  <a:srgbClr val="FF0000"/>
                </a:gs>
                <a:gs pos="62000">
                  <a:schemeClr val="tx2"/>
                </a:gs>
                <a:gs pos="38000">
                  <a:srgbClr val="FF0000"/>
                </a:gs>
              </a:gsLst>
              <a:lin ang="0" scaled="1"/>
              <a:tileRect/>
            </a:gradFill>
            <a:headEnd type="none" w="lg" len="lg"/>
            <a:tailEnd type="triangle" w="lg" len="lg"/>
          </a:ln>
        </p:spPr>
        <p:style>
          <a:lnRef idx="2">
            <a:schemeClr val="accent1"/>
          </a:lnRef>
          <a:fillRef idx="0">
            <a:schemeClr val="accent1"/>
          </a:fillRef>
          <a:effectRef idx="1">
            <a:schemeClr val="accent1"/>
          </a:effectRef>
          <a:fontRef idx="minor">
            <a:schemeClr val="tx1"/>
          </a:fontRef>
        </p:style>
      </p:cxnSp>
      <p:sp>
        <p:nvSpPr>
          <p:cNvPr id="74" name="Title 73"/>
          <p:cNvSpPr>
            <a:spLocks noGrp="1"/>
          </p:cNvSpPr>
          <p:nvPr>
            <p:ph type="title"/>
          </p:nvPr>
        </p:nvSpPr>
        <p:spPr>
          <a:xfrm>
            <a:off x="228600" y="38100"/>
            <a:ext cx="8588861" cy="838200"/>
          </a:xfrm>
        </p:spPr>
        <p:txBody>
          <a:bodyPr/>
          <a:lstStyle/>
          <a:p>
            <a:r>
              <a:rPr lang="en-US" dirty="0" smtClean="0"/>
              <a:t>Transition Steps </a:t>
            </a:r>
            <a:r>
              <a:rPr lang="en-US" dirty="0" smtClean="0"/>
              <a:t>I</a:t>
            </a:r>
            <a:r>
              <a:rPr lang="en-US" dirty="0" smtClean="0"/>
              <a:t>nstead of Leaps…</a:t>
            </a:r>
            <a:endParaRPr lang="en-US" dirty="0"/>
          </a:p>
        </p:txBody>
      </p:sp>
      <p:pic>
        <p:nvPicPr>
          <p:cNvPr id="181269" name="Picture 120"/>
          <p:cNvPicPr>
            <a:picLocks noChangeArrowheads="1"/>
          </p:cNvPicPr>
          <p:nvPr/>
        </p:nvPicPr>
        <p:blipFill>
          <a:blip r:embed="rId3" cstate="print"/>
          <a:srcRect/>
          <a:stretch>
            <a:fillRect/>
          </a:stretch>
        </p:blipFill>
        <p:spPr bwMode="auto">
          <a:xfrm>
            <a:off x="6178666" y="3455988"/>
            <a:ext cx="357187" cy="285750"/>
          </a:xfrm>
          <a:prstGeom prst="rect">
            <a:avLst/>
          </a:prstGeom>
          <a:noFill/>
          <a:ln w="9525">
            <a:noFill/>
            <a:miter lim="800000"/>
            <a:headEnd/>
            <a:tailEnd/>
          </a:ln>
        </p:spPr>
      </p:pic>
      <p:pic>
        <p:nvPicPr>
          <p:cNvPr id="181302" name="Picture 120"/>
          <p:cNvPicPr>
            <a:picLocks noChangeArrowheads="1"/>
          </p:cNvPicPr>
          <p:nvPr/>
        </p:nvPicPr>
        <p:blipFill>
          <a:blip r:embed="rId3" cstate="print"/>
          <a:srcRect/>
          <a:stretch>
            <a:fillRect/>
          </a:stretch>
        </p:blipFill>
        <p:spPr bwMode="auto">
          <a:xfrm>
            <a:off x="2663691" y="3433763"/>
            <a:ext cx="357188" cy="285750"/>
          </a:xfrm>
          <a:prstGeom prst="rect">
            <a:avLst/>
          </a:prstGeom>
          <a:noFill/>
          <a:ln w="9525">
            <a:noFill/>
            <a:miter lim="800000"/>
            <a:headEnd/>
            <a:tailEnd/>
          </a:ln>
        </p:spPr>
      </p:pic>
      <p:pic>
        <p:nvPicPr>
          <p:cNvPr id="52" name="Picture 51" descr="road to hell.jpg"/>
          <p:cNvPicPr>
            <a:picLocks noChangeAspect="1"/>
          </p:cNvPicPr>
          <p:nvPr/>
        </p:nvPicPr>
        <p:blipFill>
          <a:blip r:embed="rId5"/>
          <a:stretch>
            <a:fillRect/>
          </a:stretch>
        </p:blipFill>
        <p:spPr>
          <a:xfrm>
            <a:off x="381000" y="5181600"/>
            <a:ext cx="1602648" cy="1143000"/>
          </a:xfrm>
          <a:prstGeom prst="rect">
            <a:avLst/>
          </a:prstGeom>
        </p:spPr>
      </p:pic>
      <p:pic>
        <p:nvPicPr>
          <p:cNvPr id="54" name="Picture 53" descr="Emerald-City-Wallpaper-the-wizard-of-oz-5276005-1024-768.jpg"/>
          <p:cNvPicPr>
            <a:picLocks noChangeAspect="1"/>
          </p:cNvPicPr>
          <p:nvPr/>
        </p:nvPicPr>
        <p:blipFill>
          <a:blip r:embed="rId6"/>
          <a:stretch>
            <a:fillRect/>
          </a:stretch>
        </p:blipFill>
        <p:spPr>
          <a:xfrm>
            <a:off x="7315200" y="5181600"/>
            <a:ext cx="1515533" cy="1136650"/>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 xmlns:p="http://schemas.openxmlformats.org/presentationml/2006/main" xmlns:r="http://schemas.openxmlformats.org/officeDocument/2006/relationships" xmlns:a="http://schemas.openxmlformats.org/drawingml/2006/main" val="3261810172"/>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Cisco_Template_2010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2547</TotalTime>
  <Words>660</Words>
  <Application>Microsoft Macintosh PowerPoint</Application>
  <PresentationFormat>On-screen Show (4:3)</PresentationFormat>
  <Paragraphs>106</Paragraphs>
  <Slides>8</Slides>
  <Notes>7</Notes>
  <HiddenSlides>0</HiddenSlides>
  <MMClips>0</MMClips>
  <ScaleCrop>false</ScaleCrop>
  <HeadingPairs>
    <vt:vector size="6" baseType="variant">
      <vt:variant>
        <vt:lpstr>Fonts Used</vt:lpstr>
      </vt:variant>
      <vt:variant>
        <vt:i4>4</vt:i4>
      </vt:variant>
      <vt:variant>
        <vt:lpstr>Design Template</vt:lpstr>
      </vt:variant>
      <vt:variant>
        <vt:i4>1</vt:i4>
      </vt:variant>
      <vt:variant>
        <vt:lpstr>Slide Titles</vt:lpstr>
      </vt:variant>
      <vt:variant>
        <vt:i4>8</vt:i4>
      </vt:variant>
    </vt:vector>
  </HeadingPairs>
  <TitlesOfParts>
    <vt:vector size="13" baseType="lpstr">
      <vt:lpstr>Ciscolight</vt:lpstr>
      <vt:lpstr>ＭＳ Ｐゴシック</vt:lpstr>
      <vt:lpstr>Calibri</vt:lpstr>
      <vt:lpstr>Arial Narrow</vt:lpstr>
      <vt:lpstr>Cisco_Template_2010_Arial</vt:lpstr>
      <vt:lpstr>Tunnels</vt:lpstr>
      <vt:lpstr>We build them…</vt:lpstr>
      <vt:lpstr>What goes in should come out..</vt:lpstr>
      <vt:lpstr>They provide us a Layer of Indirection</vt:lpstr>
      <vt:lpstr>They have a  wide variety  of uses…</vt:lpstr>
      <vt:lpstr>For the specific case of IPv6 Transition</vt:lpstr>
      <vt:lpstr>Dual Stack Transition Leap</vt:lpstr>
      <vt:lpstr>Transition Steps Instead of Leaps…</vt:lpstr>
    </vt:vector>
  </TitlesOfParts>
  <Company>Cisco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Dual Stack Lite (DS-Lite)</dc:title>
  <dc:creator>dancraw</dc:creator>
  <cp:lastModifiedBy>Mark Townsley</cp:lastModifiedBy>
  <cp:revision>31</cp:revision>
  <dcterms:created xsi:type="dcterms:W3CDTF">2011-11-16T01:51:43Z</dcterms:created>
  <dcterms:modified xsi:type="dcterms:W3CDTF">2011-11-16T03:56:27Z</dcterms:modified>
</cp:coreProperties>
</file>