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 id="2147483732" r:id="rId2"/>
  </p:sldMasterIdLst>
  <p:notesMasterIdLst>
    <p:notesMasterId r:id="rId11"/>
  </p:notesMasterIdLst>
  <p:sldIdLst>
    <p:sldId id="256" r:id="rId3"/>
    <p:sldId id="271" r:id="rId4"/>
    <p:sldId id="257" r:id="rId5"/>
    <p:sldId id="261" r:id="rId6"/>
    <p:sldId id="258" r:id="rId7"/>
    <p:sldId id="259" r:id="rId8"/>
    <p:sldId id="260" r:id="rId9"/>
    <p:sldId id="272"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B5BD05A-449A-4858-A335-69845EB01628}">
          <p14:sldIdLst>
            <p14:sldId id="256"/>
            <p14:sldId id="271"/>
            <p14:sldId id="257"/>
            <p14:sldId id="261"/>
            <p14:sldId id="258"/>
            <p14:sldId id="259"/>
            <p14:sldId id="260"/>
            <p14:sldId id="272"/>
          </p14:sldIdLst>
        </p14:section>
        <p14:section name="Untitled Section" id="{842ADC4C-6812-41BB-A563-1EFA5AB3DA70}">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8" autoAdjust="0"/>
    <p:restoredTop sz="94611" autoAdjust="0"/>
  </p:normalViewPr>
  <p:slideViewPr>
    <p:cSldViewPr>
      <p:cViewPr varScale="1">
        <p:scale>
          <a:sx n="83" d="100"/>
          <a:sy n="83" d="100"/>
        </p:scale>
        <p:origin x="-972"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05AD93E-0C91-461D-8DD0-B2F8F7078E22}" type="datetimeFigureOut">
              <a:rPr lang="en-US" smtClean="0"/>
              <a:t>11/14/2011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5CFDAF-42A7-42FD-BB2D-2E508051E38C}" type="slidenum">
              <a:rPr lang="en-US" smtClean="0"/>
              <a:t>‹#›</a:t>
            </a:fld>
            <a:endParaRPr lang="en-US"/>
          </a:p>
        </p:txBody>
      </p:sp>
    </p:spTree>
    <p:extLst>
      <p:ext uri="{BB962C8B-B14F-4D97-AF65-F5344CB8AC3E}">
        <p14:creationId xmlns:p14="http://schemas.microsoft.com/office/powerpoint/2010/main" val="13371665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spect="1" noChangeArrowheads="1" noTextEdit="1"/>
          </p:cNvSpPr>
          <p:nvPr>
            <p:ph type="sldImg"/>
          </p:nvPr>
        </p:nvSpPr>
        <p:spPr>
          <a:ln/>
        </p:spPr>
      </p:sp>
      <p:sp>
        <p:nvSpPr>
          <p:cNvPr id="409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12FEA42-0C1C-40F0-9E4C-B46FCF308B1E}" type="datetimeFigureOut">
              <a:rPr lang="en-US" smtClean="0"/>
              <a:t>11/14/2011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CBA84A-4BBA-4818-B5DC-D2AA94AB2ECF}" type="slidenum">
              <a:rPr lang="en-US" smtClean="0"/>
              <a:t>‹#›</a:t>
            </a:fld>
            <a:endParaRPr lang="en-US"/>
          </a:p>
        </p:txBody>
      </p:sp>
    </p:spTree>
    <p:extLst>
      <p:ext uri="{BB962C8B-B14F-4D97-AF65-F5344CB8AC3E}">
        <p14:creationId xmlns:p14="http://schemas.microsoft.com/office/powerpoint/2010/main" val="35667546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2FEA42-0C1C-40F0-9E4C-B46FCF308B1E}" type="datetimeFigureOut">
              <a:rPr lang="en-US" smtClean="0"/>
              <a:t>11/14/2011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CBA84A-4BBA-4818-B5DC-D2AA94AB2ECF}" type="slidenum">
              <a:rPr lang="en-US" smtClean="0"/>
              <a:t>‹#›</a:t>
            </a:fld>
            <a:endParaRPr lang="en-US"/>
          </a:p>
        </p:txBody>
      </p:sp>
    </p:spTree>
    <p:extLst>
      <p:ext uri="{BB962C8B-B14F-4D97-AF65-F5344CB8AC3E}">
        <p14:creationId xmlns:p14="http://schemas.microsoft.com/office/powerpoint/2010/main" val="3064877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40"/>
            <a:ext cx="222885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95301" y="274640"/>
            <a:ext cx="653415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2FEA42-0C1C-40F0-9E4C-B46FCF308B1E}" type="datetimeFigureOut">
              <a:rPr lang="en-US" smtClean="0"/>
              <a:t>11/14/2011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CBA84A-4BBA-4818-B5DC-D2AA94AB2ECF}" type="slidenum">
              <a:rPr lang="en-US" smtClean="0"/>
              <a:t>‹#›</a:t>
            </a:fld>
            <a:endParaRPr lang="en-US"/>
          </a:p>
        </p:txBody>
      </p:sp>
    </p:spTree>
    <p:extLst>
      <p:ext uri="{BB962C8B-B14F-4D97-AF65-F5344CB8AC3E}">
        <p14:creationId xmlns:p14="http://schemas.microsoft.com/office/powerpoint/2010/main" val="8425201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403040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199996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435"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95278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90600" y="1981200"/>
            <a:ext cx="3511062"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2338" y="1981200"/>
            <a:ext cx="3511062"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60519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06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06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270" y="1535113"/>
            <a:ext cx="404153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270" y="2174875"/>
            <a:ext cx="404153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132278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3951652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13121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435"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538" y="273051"/>
            <a:ext cx="511126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1"/>
            <a:ext cx="3008435"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868112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2FEA42-0C1C-40F0-9E4C-B46FCF308B1E}" type="datetimeFigureOut">
              <a:rPr lang="en-US" smtClean="0"/>
              <a:t>11/14/2011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CBA84A-4BBA-4818-B5DC-D2AA94AB2ECF}" type="slidenum">
              <a:rPr lang="en-US" smtClean="0"/>
              <a:t>‹#›</a:t>
            </a:fld>
            <a:endParaRPr lang="en-US"/>
          </a:p>
        </p:txBody>
      </p:sp>
    </p:spTree>
    <p:extLst>
      <p:ext uri="{BB962C8B-B14F-4D97-AF65-F5344CB8AC3E}">
        <p14:creationId xmlns:p14="http://schemas.microsoft.com/office/powerpoint/2010/main" val="419731191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166"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166"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735118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648655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62700" y="609600"/>
            <a:ext cx="17907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90601" y="609600"/>
            <a:ext cx="5231423"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757315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12FEA42-0C1C-40F0-9E4C-B46FCF308B1E}" type="datetimeFigureOut">
              <a:rPr lang="en-US" smtClean="0"/>
              <a:t>11/14/2011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CBA84A-4BBA-4818-B5DC-D2AA94AB2ECF}" type="slidenum">
              <a:rPr lang="en-US" smtClean="0"/>
              <a:t>‹#›</a:t>
            </a:fld>
            <a:endParaRPr lang="en-US"/>
          </a:p>
        </p:txBody>
      </p:sp>
    </p:spTree>
    <p:extLst>
      <p:ext uri="{BB962C8B-B14F-4D97-AF65-F5344CB8AC3E}">
        <p14:creationId xmlns:p14="http://schemas.microsoft.com/office/powerpoint/2010/main" val="38353616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95300" y="1600202"/>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9200" y="1600202"/>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12FEA42-0C1C-40F0-9E4C-B46FCF308B1E}" type="datetimeFigureOut">
              <a:rPr lang="en-US" smtClean="0"/>
              <a:t>11/14/2011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CBA84A-4BBA-4818-B5DC-D2AA94AB2ECF}" type="slidenum">
              <a:rPr lang="en-US" smtClean="0"/>
              <a:t>‹#›</a:t>
            </a:fld>
            <a:endParaRPr lang="en-US"/>
          </a:p>
        </p:txBody>
      </p:sp>
    </p:spTree>
    <p:extLst>
      <p:ext uri="{BB962C8B-B14F-4D97-AF65-F5344CB8AC3E}">
        <p14:creationId xmlns:p14="http://schemas.microsoft.com/office/powerpoint/2010/main" val="35759482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12FEA42-0C1C-40F0-9E4C-B46FCF308B1E}" type="datetimeFigureOut">
              <a:rPr lang="en-US" smtClean="0"/>
              <a:t>11/14/2011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1CBA84A-4BBA-4818-B5DC-D2AA94AB2ECF}" type="slidenum">
              <a:rPr lang="en-US" smtClean="0"/>
              <a:t>‹#›</a:t>
            </a:fld>
            <a:endParaRPr lang="en-US"/>
          </a:p>
        </p:txBody>
      </p:sp>
    </p:spTree>
    <p:extLst>
      <p:ext uri="{BB962C8B-B14F-4D97-AF65-F5344CB8AC3E}">
        <p14:creationId xmlns:p14="http://schemas.microsoft.com/office/powerpoint/2010/main" val="14467867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12FEA42-0C1C-40F0-9E4C-B46FCF308B1E}" type="datetimeFigureOut">
              <a:rPr lang="en-US" smtClean="0"/>
              <a:t>11/14/2011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1CBA84A-4BBA-4818-B5DC-D2AA94AB2ECF}" type="slidenum">
              <a:rPr lang="en-US" smtClean="0"/>
              <a:t>‹#›</a:t>
            </a:fld>
            <a:endParaRPr lang="en-US"/>
          </a:p>
        </p:txBody>
      </p:sp>
    </p:spTree>
    <p:extLst>
      <p:ext uri="{BB962C8B-B14F-4D97-AF65-F5344CB8AC3E}">
        <p14:creationId xmlns:p14="http://schemas.microsoft.com/office/powerpoint/2010/main" val="10103693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2FEA42-0C1C-40F0-9E4C-B46FCF308B1E}" type="datetimeFigureOut">
              <a:rPr lang="en-US" smtClean="0"/>
              <a:t>11/14/2011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1CBA84A-4BBA-4818-B5DC-D2AA94AB2ECF}" type="slidenum">
              <a:rPr lang="en-US" smtClean="0"/>
              <a:t>‹#›</a:t>
            </a:fld>
            <a:endParaRPr lang="en-US"/>
          </a:p>
        </p:txBody>
      </p:sp>
    </p:spTree>
    <p:extLst>
      <p:ext uri="{BB962C8B-B14F-4D97-AF65-F5344CB8AC3E}">
        <p14:creationId xmlns:p14="http://schemas.microsoft.com/office/powerpoint/2010/main" val="12385712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2FEA42-0C1C-40F0-9E4C-B46FCF308B1E}" type="datetimeFigureOut">
              <a:rPr lang="en-US" smtClean="0"/>
              <a:t>11/14/2011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CBA84A-4BBA-4818-B5DC-D2AA94AB2ECF}" type="slidenum">
              <a:rPr lang="en-US" smtClean="0"/>
              <a:t>‹#›</a:t>
            </a:fld>
            <a:endParaRPr lang="en-US"/>
          </a:p>
        </p:txBody>
      </p:sp>
    </p:spTree>
    <p:extLst>
      <p:ext uri="{BB962C8B-B14F-4D97-AF65-F5344CB8AC3E}">
        <p14:creationId xmlns:p14="http://schemas.microsoft.com/office/powerpoint/2010/main" val="7705933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2FEA42-0C1C-40F0-9E4C-B46FCF308B1E}" type="datetimeFigureOut">
              <a:rPr lang="en-US" smtClean="0"/>
              <a:t>11/14/2011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CBA84A-4BBA-4818-B5DC-D2AA94AB2ECF}" type="slidenum">
              <a:rPr lang="en-US" smtClean="0"/>
              <a:t>‹#›</a:t>
            </a:fld>
            <a:endParaRPr lang="en-US"/>
          </a:p>
        </p:txBody>
      </p:sp>
    </p:spTree>
    <p:extLst>
      <p:ext uri="{BB962C8B-B14F-4D97-AF65-F5344CB8AC3E}">
        <p14:creationId xmlns:p14="http://schemas.microsoft.com/office/powerpoint/2010/main" val="28837636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2FEA42-0C1C-40F0-9E4C-B46FCF308B1E}" type="datetimeFigureOut">
              <a:rPr lang="en-US" smtClean="0"/>
              <a:t>11/14/2011</a:t>
            </a:fld>
            <a:endParaRPr lang="en-US"/>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CBA84A-4BBA-4818-B5DC-D2AA94AB2ECF}" type="slidenum">
              <a:rPr lang="en-US" smtClean="0"/>
              <a:t>‹#›</a:t>
            </a:fld>
            <a:endParaRPr lang="en-US"/>
          </a:p>
        </p:txBody>
      </p:sp>
    </p:spTree>
    <p:extLst>
      <p:ext uri="{BB962C8B-B14F-4D97-AF65-F5344CB8AC3E}">
        <p14:creationId xmlns:p14="http://schemas.microsoft.com/office/powerpoint/2010/main" val="4284558446"/>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118"/>
          <p:cNvGrpSpPr>
            <a:grpSpLocks/>
          </p:cNvGrpSpPr>
          <p:nvPr/>
        </p:nvGrpSpPr>
        <p:grpSpPr bwMode="auto">
          <a:xfrm>
            <a:off x="70339" y="79376"/>
            <a:ext cx="8954966" cy="6640513"/>
            <a:chOff x="44" y="50"/>
            <a:chExt cx="5641" cy="4183"/>
          </a:xfrm>
        </p:grpSpPr>
        <p:grpSp>
          <p:nvGrpSpPr>
            <p:cNvPr id="1030" name="Group 116"/>
            <p:cNvGrpSpPr>
              <a:grpSpLocks/>
            </p:cNvGrpSpPr>
            <p:nvPr/>
          </p:nvGrpSpPr>
          <p:grpSpPr bwMode="auto">
            <a:xfrm>
              <a:off x="44" y="50"/>
              <a:ext cx="5641" cy="4183"/>
              <a:chOff x="44" y="50"/>
              <a:chExt cx="5641" cy="4183"/>
            </a:xfrm>
          </p:grpSpPr>
          <p:grpSp>
            <p:nvGrpSpPr>
              <p:cNvPr id="1032" name="Group 58"/>
              <p:cNvGrpSpPr>
                <a:grpSpLocks/>
              </p:cNvGrpSpPr>
              <p:nvPr/>
            </p:nvGrpSpPr>
            <p:grpSpPr bwMode="auto">
              <a:xfrm>
                <a:off x="44" y="50"/>
                <a:ext cx="692" cy="1021"/>
                <a:chOff x="44" y="50"/>
                <a:chExt cx="692" cy="1021"/>
              </a:xfrm>
            </p:grpSpPr>
            <p:grpSp>
              <p:nvGrpSpPr>
                <p:cNvPr id="2" name="Group 8"/>
                <p:cNvGrpSpPr>
                  <a:grpSpLocks/>
                </p:cNvGrpSpPr>
                <p:nvPr/>
              </p:nvGrpSpPr>
              <p:grpSpPr bwMode="auto">
                <a:xfrm>
                  <a:off x="44" y="50"/>
                  <a:ext cx="692" cy="68"/>
                  <a:chOff x="44" y="50"/>
                  <a:chExt cx="692" cy="68"/>
                </a:xfrm>
              </p:grpSpPr>
              <p:sp>
                <p:nvSpPr>
                  <p:cNvPr id="3" name="Rectangle 2"/>
                  <p:cNvSpPr>
                    <a:spLocks noChangeArrowheads="1"/>
                  </p:cNvSpPr>
                  <p:nvPr/>
                </p:nvSpPr>
                <p:spPr bwMode="auto">
                  <a:xfrm>
                    <a:off x="44" y="50"/>
                    <a:ext cx="60" cy="68"/>
                  </a:xfrm>
                  <a:prstGeom prst="rect">
                    <a:avLst/>
                  </a:prstGeom>
                  <a:solidFill>
                    <a:srgbClr val="232323"/>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4" name="Rectangle 3"/>
                  <p:cNvSpPr>
                    <a:spLocks noChangeArrowheads="1"/>
                  </p:cNvSpPr>
                  <p:nvPr/>
                </p:nvSpPr>
                <p:spPr bwMode="auto">
                  <a:xfrm>
                    <a:off x="170" y="50"/>
                    <a:ext cx="59" cy="68"/>
                  </a:xfrm>
                  <a:prstGeom prst="rect">
                    <a:avLst/>
                  </a:prstGeom>
                  <a:solidFill>
                    <a:srgbClr val="232323"/>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5" name="Rectangle 4"/>
                  <p:cNvSpPr>
                    <a:spLocks noChangeArrowheads="1"/>
                  </p:cNvSpPr>
                  <p:nvPr/>
                </p:nvSpPr>
                <p:spPr bwMode="auto">
                  <a:xfrm>
                    <a:off x="297" y="50"/>
                    <a:ext cx="59" cy="68"/>
                  </a:xfrm>
                  <a:prstGeom prst="rect">
                    <a:avLst/>
                  </a:prstGeom>
                  <a:solidFill>
                    <a:srgbClr val="232323"/>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6" name="Rectangle 5"/>
                  <p:cNvSpPr>
                    <a:spLocks noChangeArrowheads="1"/>
                  </p:cNvSpPr>
                  <p:nvPr/>
                </p:nvSpPr>
                <p:spPr bwMode="auto">
                  <a:xfrm>
                    <a:off x="423" y="50"/>
                    <a:ext cx="60" cy="68"/>
                  </a:xfrm>
                  <a:prstGeom prst="rect">
                    <a:avLst/>
                  </a:prstGeom>
                  <a:solidFill>
                    <a:srgbClr val="232323"/>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7" name="Rectangle 6"/>
                  <p:cNvSpPr>
                    <a:spLocks noChangeArrowheads="1"/>
                  </p:cNvSpPr>
                  <p:nvPr/>
                </p:nvSpPr>
                <p:spPr bwMode="auto">
                  <a:xfrm>
                    <a:off x="549" y="50"/>
                    <a:ext cx="60" cy="68"/>
                  </a:xfrm>
                  <a:prstGeom prst="rect">
                    <a:avLst/>
                  </a:prstGeom>
                  <a:solidFill>
                    <a:srgbClr val="232323"/>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031" name="Rectangle 7"/>
                  <p:cNvSpPr>
                    <a:spLocks noChangeArrowheads="1"/>
                  </p:cNvSpPr>
                  <p:nvPr/>
                </p:nvSpPr>
                <p:spPr bwMode="auto">
                  <a:xfrm>
                    <a:off x="676" y="50"/>
                    <a:ext cx="60" cy="68"/>
                  </a:xfrm>
                  <a:prstGeom prst="rect">
                    <a:avLst/>
                  </a:prstGeom>
                  <a:solidFill>
                    <a:srgbClr val="232323"/>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grpSp>
            <p:grpSp>
              <p:nvGrpSpPr>
                <p:cNvPr id="8" name="Group 15"/>
                <p:cNvGrpSpPr>
                  <a:grpSpLocks/>
                </p:cNvGrpSpPr>
                <p:nvPr/>
              </p:nvGrpSpPr>
              <p:grpSpPr bwMode="auto">
                <a:xfrm>
                  <a:off x="44" y="184"/>
                  <a:ext cx="692" cy="68"/>
                  <a:chOff x="44" y="184"/>
                  <a:chExt cx="692" cy="68"/>
                </a:xfrm>
              </p:grpSpPr>
              <p:sp>
                <p:nvSpPr>
                  <p:cNvPr id="9" name="Rectangle 9"/>
                  <p:cNvSpPr>
                    <a:spLocks noChangeArrowheads="1"/>
                  </p:cNvSpPr>
                  <p:nvPr/>
                </p:nvSpPr>
                <p:spPr bwMode="auto">
                  <a:xfrm>
                    <a:off x="44" y="184"/>
                    <a:ext cx="60" cy="68"/>
                  </a:xfrm>
                  <a:prstGeom prst="rect">
                    <a:avLst/>
                  </a:prstGeom>
                  <a:solidFill>
                    <a:srgbClr val="333333"/>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0" name="Rectangle 10"/>
                  <p:cNvSpPr>
                    <a:spLocks noChangeArrowheads="1"/>
                  </p:cNvSpPr>
                  <p:nvPr/>
                </p:nvSpPr>
                <p:spPr bwMode="auto">
                  <a:xfrm>
                    <a:off x="170" y="184"/>
                    <a:ext cx="59" cy="68"/>
                  </a:xfrm>
                  <a:prstGeom prst="rect">
                    <a:avLst/>
                  </a:prstGeom>
                  <a:solidFill>
                    <a:srgbClr val="333333"/>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1" name="Rectangle 11"/>
                  <p:cNvSpPr>
                    <a:spLocks noChangeArrowheads="1"/>
                  </p:cNvSpPr>
                  <p:nvPr/>
                </p:nvSpPr>
                <p:spPr bwMode="auto">
                  <a:xfrm>
                    <a:off x="297" y="184"/>
                    <a:ext cx="59" cy="68"/>
                  </a:xfrm>
                  <a:prstGeom prst="rect">
                    <a:avLst/>
                  </a:prstGeom>
                  <a:solidFill>
                    <a:srgbClr val="333333"/>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2" name="Rectangle 12"/>
                  <p:cNvSpPr>
                    <a:spLocks noChangeArrowheads="1"/>
                  </p:cNvSpPr>
                  <p:nvPr/>
                </p:nvSpPr>
                <p:spPr bwMode="auto">
                  <a:xfrm>
                    <a:off x="423" y="184"/>
                    <a:ext cx="60" cy="68"/>
                  </a:xfrm>
                  <a:prstGeom prst="rect">
                    <a:avLst/>
                  </a:prstGeom>
                  <a:solidFill>
                    <a:srgbClr val="333333"/>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3" name="Rectangle 13"/>
                  <p:cNvSpPr>
                    <a:spLocks noChangeArrowheads="1"/>
                  </p:cNvSpPr>
                  <p:nvPr/>
                </p:nvSpPr>
                <p:spPr bwMode="auto">
                  <a:xfrm>
                    <a:off x="549" y="184"/>
                    <a:ext cx="60" cy="68"/>
                  </a:xfrm>
                  <a:prstGeom prst="rect">
                    <a:avLst/>
                  </a:prstGeom>
                  <a:solidFill>
                    <a:srgbClr val="333333"/>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4" name="Rectangle 14"/>
                  <p:cNvSpPr>
                    <a:spLocks noChangeArrowheads="1"/>
                  </p:cNvSpPr>
                  <p:nvPr/>
                </p:nvSpPr>
                <p:spPr bwMode="auto">
                  <a:xfrm>
                    <a:off x="676" y="184"/>
                    <a:ext cx="60" cy="68"/>
                  </a:xfrm>
                  <a:prstGeom prst="rect">
                    <a:avLst/>
                  </a:prstGeom>
                  <a:solidFill>
                    <a:srgbClr val="333333"/>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grpSp>
            <p:grpSp>
              <p:nvGrpSpPr>
                <p:cNvPr id="15" name="Group 22"/>
                <p:cNvGrpSpPr>
                  <a:grpSpLocks/>
                </p:cNvGrpSpPr>
                <p:nvPr/>
              </p:nvGrpSpPr>
              <p:grpSpPr bwMode="auto">
                <a:xfrm>
                  <a:off x="44" y="321"/>
                  <a:ext cx="692" cy="68"/>
                  <a:chOff x="44" y="321"/>
                  <a:chExt cx="692" cy="68"/>
                </a:xfrm>
              </p:grpSpPr>
              <p:sp>
                <p:nvSpPr>
                  <p:cNvPr id="16" name="Rectangle 16"/>
                  <p:cNvSpPr>
                    <a:spLocks noChangeArrowheads="1"/>
                  </p:cNvSpPr>
                  <p:nvPr/>
                </p:nvSpPr>
                <p:spPr bwMode="auto">
                  <a:xfrm>
                    <a:off x="44" y="321"/>
                    <a:ext cx="60" cy="68"/>
                  </a:xfrm>
                  <a:prstGeom prst="rect">
                    <a:avLst/>
                  </a:prstGeom>
                  <a:solidFill>
                    <a:srgbClr val="474747"/>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7" name="Rectangle 17"/>
                  <p:cNvSpPr>
                    <a:spLocks noChangeArrowheads="1"/>
                  </p:cNvSpPr>
                  <p:nvPr/>
                </p:nvSpPr>
                <p:spPr bwMode="auto">
                  <a:xfrm>
                    <a:off x="170" y="321"/>
                    <a:ext cx="59" cy="68"/>
                  </a:xfrm>
                  <a:prstGeom prst="rect">
                    <a:avLst/>
                  </a:prstGeom>
                  <a:solidFill>
                    <a:srgbClr val="474747"/>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042" name="Rectangle 18"/>
                  <p:cNvSpPr>
                    <a:spLocks noChangeArrowheads="1"/>
                  </p:cNvSpPr>
                  <p:nvPr/>
                </p:nvSpPr>
                <p:spPr bwMode="auto">
                  <a:xfrm>
                    <a:off x="297" y="321"/>
                    <a:ext cx="59" cy="68"/>
                  </a:xfrm>
                  <a:prstGeom prst="rect">
                    <a:avLst/>
                  </a:prstGeom>
                  <a:solidFill>
                    <a:srgbClr val="474747"/>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043" name="Rectangle 19"/>
                  <p:cNvSpPr>
                    <a:spLocks noChangeArrowheads="1"/>
                  </p:cNvSpPr>
                  <p:nvPr/>
                </p:nvSpPr>
                <p:spPr bwMode="auto">
                  <a:xfrm>
                    <a:off x="423" y="321"/>
                    <a:ext cx="60" cy="68"/>
                  </a:xfrm>
                  <a:prstGeom prst="rect">
                    <a:avLst/>
                  </a:prstGeom>
                  <a:solidFill>
                    <a:srgbClr val="474747"/>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044" name="Rectangle 20"/>
                  <p:cNvSpPr>
                    <a:spLocks noChangeArrowheads="1"/>
                  </p:cNvSpPr>
                  <p:nvPr/>
                </p:nvSpPr>
                <p:spPr bwMode="auto">
                  <a:xfrm>
                    <a:off x="549" y="321"/>
                    <a:ext cx="60" cy="68"/>
                  </a:xfrm>
                  <a:prstGeom prst="rect">
                    <a:avLst/>
                  </a:prstGeom>
                  <a:solidFill>
                    <a:srgbClr val="474747"/>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045" name="Rectangle 21"/>
                  <p:cNvSpPr>
                    <a:spLocks noChangeArrowheads="1"/>
                  </p:cNvSpPr>
                  <p:nvPr/>
                </p:nvSpPr>
                <p:spPr bwMode="auto">
                  <a:xfrm>
                    <a:off x="676" y="321"/>
                    <a:ext cx="60" cy="68"/>
                  </a:xfrm>
                  <a:prstGeom prst="rect">
                    <a:avLst/>
                  </a:prstGeom>
                  <a:solidFill>
                    <a:srgbClr val="474747"/>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grpSp>
            <p:grpSp>
              <p:nvGrpSpPr>
                <p:cNvPr id="18" name="Group 29"/>
                <p:cNvGrpSpPr>
                  <a:grpSpLocks/>
                </p:cNvGrpSpPr>
                <p:nvPr/>
              </p:nvGrpSpPr>
              <p:grpSpPr bwMode="auto">
                <a:xfrm>
                  <a:off x="44" y="458"/>
                  <a:ext cx="692" cy="68"/>
                  <a:chOff x="44" y="458"/>
                  <a:chExt cx="692" cy="68"/>
                </a:xfrm>
              </p:grpSpPr>
              <p:sp>
                <p:nvSpPr>
                  <p:cNvPr id="1047" name="Rectangle 23"/>
                  <p:cNvSpPr>
                    <a:spLocks noChangeArrowheads="1"/>
                  </p:cNvSpPr>
                  <p:nvPr/>
                </p:nvSpPr>
                <p:spPr bwMode="auto">
                  <a:xfrm>
                    <a:off x="44" y="458"/>
                    <a:ext cx="60" cy="68"/>
                  </a:xfrm>
                  <a:prstGeom prst="rect">
                    <a:avLst/>
                  </a:prstGeom>
                  <a:solidFill>
                    <a:srgbClr val="676767"/>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048" name="Rectangle 24"/>
                  <p:cNvSpPr>
                    <a:spLocks noChangeArrowheads="1"/>
                  </p:cNvSpPr>
                  <p:nvPr/>
                </p:nvSpPr>
                <p:spPr bwMode="auto">
                  <a:xfrm>
                    <a:off x="170" y="458"/>
                    <a:ext cx="59" cy="68"/>
                  </a:xfrm>
                  <a:prstGeom prst="rect">
                    <a:avLst/>
                  </a:prstGeom>
                  <a:solidFill>
                    <a:srgbClr val="676767"/>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049" name="Rectangle 25"/>
                  <p:cNvSpPr>
                    <a:spLocks noChangeArrowheads="1"/>
                  </p:cNvSpPr>
                  <p:nvPr/>
                </p:nvSpPr>
                <p:spPr bwMode="auto">
                  <a:xfrm>
                    <a:off x="297" y="458"/>
                    <a:ext cx="59" cy="68"/>
                  </a:xfrm>
                  <a:prstGeom prst="rect">
                    <a:avLst/>
                  </a:prstGeom>
                  <a:solidFill>
                    <a:srgbClr val="676767"/>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050" name="Rectangle 26"/>
                  <p:cNvSpPr>
                    <a:spLocks noChangeArrowheads="1"/>
                  </p:cNvSpPr>
                  <p:nvPr/>
                </p:nvSpPr>
                <p:spPr bwMode="auto">
                  <a:xfrm>
                    <a:off x="423" y="458"/>
                    <a:ext cx="60" cy="68"/>
                  </a:xfrm>
                  <a:prstGeom prst="rect">
                    <a:avLst/>
                  </a:prstGeom>
                  <a:solidFill>
                    <a:srgbClr val="676767"/>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051" name="Rectangle 27"/>
                  <p:cNvSpPr>
                    <a:spLocks noChangeArrowheads="1"/>
                  </p:cNvSpPr>
                  <p:nvPr/>
                </p:nvSpPr>
                <p:spPr bwMode="auto">
                  <a:xfrm>
                    <a:off x="549" y="458"/>
                    <a:ext cx="60" cy="68"/>
                  </a:xfrm>
                  <a:prstGeom prst="rect">
                    <a:avLst/>
                  </a:prstGeom>
                  <a:solidFill>
                    <a:srgbClr val="676767"/>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052" name="Rectangle 28"/>
                  <p:cNvSpPr>
                    <a:spLocks noChangeArrowheads="1"/>
                  </p:cNvSpPr>
                  <p:nvPr/>
                </p:nvSpPr>
                <p:spPr bwMode="auto">
                  <a:xfrm>
                    <a:off x="676" y="458"/>
                    <a:ext cx="60" cy="68"/>
                  </a:xfrm>
                  <a:prstGeom prst="rect">
                    <a:avLst/>
                  </a:prstGeom>
                  <a:solidFill>
                    <a:srgbClr val="676767"/>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grpSp>
            <p:grpSp>
              <p:nvGrpSpPr>
                <p:cNvPr id="19" name="Group 36"/>
                <p:cNvGrpSpPr>
                  <a:grpSpLocks/>
                </p:cNvGrpSpPr>
                <p:nvPr/>
              </p:nvGrpSpPr>
              <p:grpSpPr bwMode="auto">
                <a:xfrm>
                  <a:off x="44" y="593"/>
                  <a:ext cx="692" cy="68"/>
                  <a:chOff x="44" y="593"/>
                  <a:chExt cx="692" cy="68"/>
                </a:xfrm>
              </p:grpSpPr>
              <p:sp>
                <p:nvSpPr>
                  <p:cNvPr id="1054" name="Rectangle 30"/>
                  <p:cNvSpPr>
                    <a:spLocks noChangeArrowheads="1"/>
                  </p:cNvSpPr>
                  <p:nvPr/>
                </p:nvSpPr>
                <p:spPr bwMode="auto">
                  <a:xfrm>
                    <a:off x="44" y="593"/>
                    <a:ext cx="60" cy="68"/>
                  </a:xfrm>
                  <a:prstGeom prst="rect">
                    <a:avLst/>
                  </a:prstGeom>
                  <a:solidFill>
                    <a:srgbClr val="919191"/>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055" name="Rectangle 31"/>
                  <p:cNvSpPr>
                    <a:spLocks noChangeArrowheads="1"/>
                  </p:cNvSpPr>
                  <p:nvPr/>
                </p:nvSpPr>
                <p:spPr bwMode="auto">
                  <a:xfrm>
                    <a:off x="170" y="593"/>
                    <a:ext cx="59" cy="68"/>
                  </a:xfrm>
                  <a:prstGeom prst="rect">
                    <a:avLst/>
                  </a:prstGeom>
                  <a:solidFill>
                    <a:srgbClr val="919191"/>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056" name="Rectangle 32"/>
                  <p:cNvSpPr>
                    <a:spLocks noChangeArrowheads="1"/>
                  </p:cNvSpPr>
                  <p:nvPr/>
                </p:nvSpPr>
                <p:spPr bwMode="auto">
                  <a:xfrm>
                    <a:off x="297" y="593"/>
                    <a:ext cx="59" cy="68"/>
                  </a:xfrm>
                  <a:prstGeom prst="rect">
                    <a:avLst/>
                  </a:prstGeom>
                  <a:solidFill>
                    <a:srgbClr val="919191"/>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057" name="Rectangle 33"/>
                  <p:cNvSpPr>
                    <a:spLocks noChangeArrowheads="1"/>
                  </p:cNvSpPr>
                  <p:nvPr/>
                </p:nvSpPr>
                <p:spPr bwMode="auto">
                  <a:xfrm>
                    <a:off x="423" y="593"/>
                    <a:ext cx="60" cy="68"/>
                  </a:xfrm>
                  <a:prstGeom prst="rect">
                    <a:avLst/>
                  </a:prstGeom>
                  <a:solidFill>
                    <a:srgbClr val="919191"/>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058" name="Rectangle 34"/>
                  <p:cNvSpPr>
                    <a:spLocks noChangeArrowheads="1"/>
                  </p:cNvSpPr>
                  <p:nvPr/>
                </p:nvSpPr>
                <p:spPr bwMode="auto">
                  <a:xfrm>
                    <a:off x="549" y="593"/>
                    <a:ext cx="60" cy="68"/>
                  </a:xfrm>
                  <a:prstGeom prst="rect">
                    <a:avLst/>
                  </a:prstGeom>
                  <a:solidFill>
                    <a:srgbClr val="919191"/>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059" name="Rectangle 35"/>
                  <p:cNvSpPr>
                    <a:spLocks noChangeArrowheads="1"/>
                  </p:cNvSpPr>
                  <p:nvPr/>
                </p:nvSpPr>
                <p:spPr bwMode="auto">
                  <a:xfrm>
                    <a:off x="676" y="593"/>
                    <a:ext cx="60" cy="68"/>
                  </a:xfrm>
                  <a:prstGeom prst="rect">
                    <a:avLst/>
                  </a:prstGeom>
                  <a:solidFill>
                    <a:srgbClr val="919191"/>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grpSp>
            <p:grpSp>
              <p:nvGrpSpPr>
                <p:cNvPr id="20" name="Group 43"/>
                <p:cNvGrpSpPr>
                  <a:grpSpLocks/>
                </p:cNvGrpSpPr>
                <p:nvPr/>
              </p:nvGrpSpPr>
              <p:grpSpPr bwMode="auto">
                <a:xfrm>
                  <a:off x="44" y="730"/>
                  <a:ext cx="692" cy="68"/>
                  <a:chOff x="44" y="730"/>
                  <a:chExt cx="692" cy="68"/>
                </a:xfrm>
              </p:grpSpPr>
              <p:sp>
                <p:nvSpPr>
                  <p:cNvPr id="1061" name="Rectangle 37"/>
                  <p:cNvSpPr>
                    <a:spLocks noChangeArrowheads="1"/>
                  </p:cNvSpPr>
                  <p:nvPr/>
                </p:nvSpPr>
                <p:spPr bwMode="auto">
                  <a:xfrm>
                    <a:off x="44" y="730"/>
                    <a:ext cx="60" cy="68"/>
                  </a:xfrm>
                  <a:prstGeom prst="rect">
                    <a:avLst/>
                  </a:prstGeom>
                  <a:solidFill>
                    <a:srgbClr val="A1A1A1"/>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062" name="Rectangle 38"/>
                  <p:cNvSpPr>
                    <a:spLocks noChangeArrowheads="1"/>
                  </p:cNvSpPr>
                  <p:nvPr/>
                </p:nvSpPr>
                <p:spPr bwMode="auto">
                  <a:xfrm>
                    <a:off x="170" y="730"/>
                    <a:ext cx="59" cy="68"/>
                  </a:xfrm>
                  <a:prstGeom prst="rect">
                    <a:avLst/>
                  </a:prstGeom>
                  <a:solidFill>
                    <a:srgbClr val="A1A1A1"/>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063" name="Rectangle 39"/>
                  <p:cNvSpPr>
                    <a:spLocks noChangeArrowheads="1"/>
                  </p:cNvSpPr>
                  <p:nvPr/>
                </p:nvSpPr>
                <p:spPr bwMode="auto">
                  <a:xfrm>
                    <a:off x="297" y="730"/>
                    <a:ext cx="59" cy="68"/>
                  </a:xfrm>
                  <a:prstGeom prst="rect">
                    <a:avLst/>
                  </a:prstGeom>
                  <a:solidFill>
                    <a:srgbClr val="A1A1A1"/>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064" name="Rectangle 40"/>
                  <p:cNvSpPr>
                    <a:spLocks noChangeArrowheads="1"/>
                  </p:cNvSpPr>
                  <p:nvPr/>
                </p:nvSpPr>
                <p:spPr bwMode="auto">
                  <a:xfrm>
                    <a:off x="423" y="730"/>
                    <a:ext cx="60" cy="68"/>
                  </a:xfrm>
                  <a:prstGeom prst="rect">
                    <a:avLst/>
                  </a:prstGeom>
                  <a:solidFill>
                    <a:srgbClr val="A1A1A1"/>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065" name="Rectangle 41"/>
                  <p:cNvSpPr>
                    <a:spLocks noChangeArrowheads="1"/>
                  </p:cNvSpPr>
                  <p:nvPr/>
                </p:nvSpPr>
                <p:spPr bwMode="auto">
                  <a:xfrm>
                    <a:off x="549" y="730"/>
                    <a:ext cx="60" cy="68"/>
                  </a:xfrm>
                  <a:prstGeom prst="rect">
                    <a:avLst/>
                  </a:prstGeom>
                  <a:solidFill>
                    <a:srgbClr val="A1A1A1"/>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066" name="Rectangle 42"/>
                  <p:cNvSpPr>
                    <a:spLocks noChangeArrowheads="1"/>
                  </p:cNvSpPr>
                  <p:nvPr/>
                </p:nvSpPr>
                <p:spPr bwMode="auto">
                  <a:xfrm>
                    <a:off x="676" y="730"/>
                    <a:ext cx="60" cy="68"/>
                  </a:xfrm>
                  <a:prstGeom prst="rect">
                    <a:avLst/>
                  </a:prstGeom>
                  <a:solidFill>
                    <a:srgbClr val="A1A1A1"/>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grpSp>
            <p:grpSp>
              <p:nvGrpSpPr>
                <p:cNvPr id="1096" name="Group 50"/>
                <p:cNvGrpSpPr>
                  <a:grpSpLocks/>
                </p:cNvGrpSpPr>
                <p:nvPr/>
              </p:nvGrpSpPr>
              <p:grpSpPr bwMode="auto">
                <a:xfrm>
                  <a:off x="44" y="866"/>
                  <a:ext cx="692" cy="68"/>
                  <a:chOff x="44" y="866"/>
                  <a:chExt cx="692" cy="68"/>
                </a:xfrm>
              </p:grpSpPr>
              <p:sp>
                <p:nvSpPr>
                  <p:cNvPr id="1068" name="Rectangle 44"/>
                  <p:cNvSpPr>
                    <a:spLocks noChangeArrowheads="1"/>
                  </p:cNvSpPr>
                  <p:nvPr/>
                </p:nvSpPr>
                <p:spPr bwMode="auto">
                  <a:xfrm>
                    <a:off x="44" y="866"/>
                    <a:ext cx="60" cy="68"/>
                  </a:xfrm>
                  <a:prstGeom prst="rect">
                    <a:avLst/>
                  </a:prstGeom>
                  <a:solidFill>
                    <a:srgbClr val="CECECE"/>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069" name="Rectangle 45"/>
                  <p:cNvSpPr>
                    <a:spLocks noChangeArrowheads="1"/>
                  </p:cNvSpPr>
                  <p:nvPr/>
                </p:nvSpPr>
                <p:spPr bwMode="auto">
                  <a:xfrm>
                    <a:off x="170" y="866"/>
                    <a:ext cx="59" cy="68"/>
                  </a:xfrm>
                  <a:prstGeom prst="rect">
                    <a:avLst/>
                  </a:prstGeom>
                  <a:solidFill>
                    <a:srgbClr val="CECECE"/>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070" name="Rectangle 46"/>
                  <p:cNvSpPr>
                    <a:spLocks noChangeArrowheads="1"/>
                  </p:cNvSpPr>
                  <p:nvPr/>
                </p:nvSpPr>
                <p:spPr bwMode="auto">
                  <a:xfrm>
                    <a:off x="297" y="866"/>
                    <a:ext cx="59" cy="68"/>
                  </a:xfrm>
                  <a:prstGeom prst="rect">
                    <a:avLst/>
                  </a:prstGeom>
                  <a:solidFill>
                    <a:srgbClr val="CECECE"/>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071" name="Rectangle 47"/>
                  <p:cNvSpPr>
                    <a:spLocks noChangeArrowheads="1"/>
                  </p:cNvSpPr>
                  <p:nvPr/>
                </p:nvSpPr>
                <p:spPr bwMode="auto">
                  <a:xfrm>
                    <a:off x="423" y="866"/>
                    <a:ext cx="60" cy="68"/>
                  </a:xfrm>
                  <a:prstGeom prst="rect">
                    <a:avLst/>
                  </a:prstGeom>
                  <a:solidFill>
                    <a:srgbClr val="CECECE"/>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072" name="Rectangle 48"/>
                  <p:cNvSpPr>
                    <a:spLocks noChangeArrowheads="1"/>
                  </p:cNvSpPr>
                  <p:nvPr/>
                </p:nvSpPr>
                <p:spPr bwMode="auto">
                  <a:xfrm>
                    <a:off x="549" y="866"/>
                    <a:ext cx="60" cy="68"/>
                  </a:xfrm>
                  <a:prstGeom prst="rect">
                    <a:avLst/>
                  </a:prstGeom>
                  <a:solidFill>
                    <a:srgbClr val="CECECE"/>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073" name="Rectangle 49"/>
                  <p:cNvSpPr>
                    <a:spLocks noChangeArrowheads="1"/>
                  </p:cNvSpPr>
                  <p:nvPr/>
                </p:nvSpPr>
                <p:spPr bwMode="auto">
                  <a:xfrm>
                    <a:off x="676" y="866"/>
                    <a:ext cx="60" cy="68"/>
                  </a:xfrm>
                  <a:prstGeom prst="rect">
                    <a:avLst/>
                  </a:prstGeom>
                  <a:solidFill>
                    <a:srgbClr val="CECECE"/>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grpSp>
            <p:grpSp>
              <p:nvGrpSpPr>
                <p:cNvPr id="21" name="Group 57"/>
                <p:cNvGrpSpPr>
                  <a:grpSpLocks/>
                </p:cNvGrpSpPr>
                <p:nvPr/>
              </p:nvGrpSpPr>
              <p:grpSpPr bwMode="auto">
                <a:xfrm>
                  <a:off x="44" y="1003"/>
                  <a:ext cx="692" cy="68"/>
                  <a:chOff x="44" y="1003"/>
                  <a:chExt cx="692" cy="68"/>
                </a:xfrm>
              </p:grpSpPr>
              <p:sp>
                <p:nvSpPr>
                  <p:cNvPr id="1075" name="Rectangle 51"/>
                  <p:cNvSpPr>
                    <a:spLocks noChangeArrowheads="1"/>
                  </p:cNvSpPr>
                  <p:nvPr/>
                </p:nvSpPr>
                <p:spPr bwMode="auto">
                  <a:xfrm>
                    <a:off x="44" y="1003"/>
                    <a:ext cx="60" cy="68"/>
                  </a:xfrm>
                  <a:prstGeom prst="rect">
                    <a:avLst/>
                  </a:prstGeom>
                  <a:solidFill>
                    <a:srgbClr val="DADADA"/>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076" name="Rectangle 52"/>
                  <p:cNvSpPr>
                    <a:spLocks noChangeArrowheads="1"/>
                  </p:cNvSpPr>
                  <p:nvPr/>
                </p:nvSpPr>
                <p:spPr bwMode="auto">
                  <a:xfrm>
                    <a:off x="170" y="1003"/>
                    <a:ext cx="59" cy="68"/>
                  </a:xfrm>
                  <a:prstGeom prst="rect">
                    <a:avLst/>
                  </a:prstGeom>
                  <a:solidFill>
                    <a:srgbClr val="DADADA"/>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077" name="Rectangle 53"/>
                  <p:cNvSpPr>
                    <a:spLocks noChangeArrowheads="1"/>
                  </p:cNvSpPr>
                  <p:nvPr/>
                </p:nvSpPr>
                <p:spPr bwMode="auto">
                  <a:xfrm>
                    <a:off x="297" y="1003"/>
                    <a:ext cx="59" cy="68"/>
                  </a:xfrm>
                  <a:prstGeom prst="rect">
                    <a:avLst/>
                  </a:prstGeom>
                  <a:solidFill>
                    <a:srgbClr val="DADADA"/>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078" name="Rectangle 54"/>
                  <p:cNvSpPr>
                    <a:spLocks noChangeArrowheads="1"/>
                  </p:cNvSpPr>
                  <p:nvPr/>
                </p:nvSpPr>
                <p:spPr bwMode="auto">
                  <a:xfrm>
                    <a:off x="423" y="1003"/>
                    <a:ext cx="60" cy="68"/>
                  </a:xfrm>
                  <a:prstGeom prst="rect">
                    <a:avLst/>
                  </a:prstGeom>
                  <a:solidFill>
                    <a:srgbClr val="DADADA"/>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079" name="Rectangle 55"/>
                  <p:cNvSpPr>
                    <a:spLocks noChangeArrowheads="1"/>
                  </p:cNvSpPr>
                  <p:nvPr/>
                </p:nvSpPr>
                <p:spPr bwMode="auto">
                  <a:xfrm>
                    <a:off x="549" y="1003"/>
                    <a:ext cx="60" cy="68"/>
                  </a:xfrm>
                  <a:prstGeom prst="rect">
                    <a:avLst/>
                  </a:prstGeom>
                  <a:solidFill>
                    <a:srgbClr val="DADADA"/>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080" name="Rectangle 56"/>
                  <p:cNvSpPr>
                    <a:spLocks noChangeArrowheads="1"/>
                  </p:cNvSpPr>
                  <p:nvPr/>
                </p:nvSpPr>
                <p:spPr bwMode="auto">
                  <a:xfrm>
                    <a:off x="676" y="1003"/>
                    <a:ext cx="60" cy="68"/>
                  </a:xfrm>
                  <a:prstGeom prst="rect">
                    <a:avLst/>
                  </a:prstGeom>
                  <a:solidFill>
                    <a:srgbClr val="DADADA"/>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grpSp>
          </p:grpSp>
          <p:grpSp>
            <p:nvGrpSpPr>
              <p:cNvPr id="1033" name="Group 115"/>
              <p:cNvGrpSpPr>
                <a:grpSpLocks/>
              </p:cNvGrpSpPr>
              <p:nvPr/>
            </p:nvGrpSpPr>
            <p:grpSpPr bwMode="auto">
              <a:xfrm>
                <a:off x="4994" y="3212"/>
                <a:ext cx="691" cy="1021"/>
                <a:chOff x="4994" y="3212"/>
                <a:chExt cx="691" cy="1021"/>
              </a:xfrm>
            </p:grpSpPr>
            <p:grpSp>
              <p:nvGrpSpPr>
                <p:cNvPr id="1034" name="Group 65"/>
                <p:cNvGrpSpPr>
                  <a:grpSpLocks/>
                </p:cNvGrpSpPr>
                <p:nvPr/>
              </p:nvGrpSpPr>
              <p:grpSpPr bwMode="auto">
                <a:xfrm>
                  <a:off x="4994" y="3212"/>
                  <a:ext cx="691" cy="68"/>
                  <a:chOff x="4994" y="3212"/>
                  <a:chExt cx="691" cy="68"/>
                </a:xfrm>
              </p:grpSpPr>
              <p:sp>
                <p:nvSpPr>
                  <p:cNvPr id="1083" name="Rectangle 59"/>
                  <p:cNvSpPr>
                    <a:spLocks noChangeArrowheads="1"/>
                  </p:cNvSpPr>
                  <p:nvPr/>
                </p:nvSpPr>
                <p:spPr bwMode="auto">
                  <a:xfrm>
                    <a:off x="4994" y="3212"/>
                    <a:ext cx="59" cy="68"/>
                  </a:xfrm>
                  <a:prstGeom prst="rect">
                    <a:avLst/>
                  </a:prstGeom>
                  <a:solidFill>
                    <a:srgbClr val="DADADA"/>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084" name="Rectangle 60"/>
                  <p:cNvSpPr>
                    <a:spLocks noChangeArrowheads="1"/>
                  </p:cNvSpPr>
                  <p:nvPr/>
                </p:nvSpPr>
                <p:spPr bwMode="auto">
                  <a:xfrm>
                    <a:off x="5117" y="3212"/>
                    <a:ext cx="62" cy="68"/>
                  </a:xfrm>
                  <a:prstGeom prst="rect">
                    <a:avLst/>
                  </a:prstGeom>
                  <a:solidFill>
                    <a:srgbClr val="DADADA"/>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085" name="Rectangle 61"/>
                  <p:cNvSpPr>
                    <a:spLocks noChangeArrowheads="1"/>
                  </p:cNvSpPr>
                  <p:nvPr/>
                </p:nvSpPr>
                <p:spPr bwMode="auto">
                  <a:xfrm>
                    <a:off x="5246" y="3212"/>
                    <a:ext cx="60" cy="68"/>
                  </a:xfrm>
                  <a:prstGeom prst="rect">
                    <a:avLst/>
                  </a:prstGeom>
                  <a:solidFill>
                    <a:srgbClr val="DADADA"/>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086" name="Rectangle 62"/>
                  <p:cNvSpPr>
                    <a:spLocks noChangeArrowheads="1"/>
                  </p:cNvSpPr>
                  <p:nvPr/>
                </p:nvSpPr>
                <p:spPr bwMode="auto">
                  <a:xfrm>
                    <a:off x="5372" y="3212"/>
                    <a:ext cx="60" cy="68"/>
                  </a:xfrm>
                  <a:prstGeom prst="rect">
                    <a:avLst/>
                  </a:prstGeom>
                  <a:solidFill>
                    <a:srgbClr val="DADADA"/>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087" name="Rectangle 63"/>
                  <p:cNvSpPr>
                    <a:spLocks noChangeArrowheads="1"/>
                  </p:cNvSpPr>
                  <p:nvPr/>
                </p:nvSpPr>
                <p:spPr bwMode="auto">
                  <a:xfrm>
                    <a:off x="5499" y="3212"/>
                    <a:ext cx="59" cy="68"/>
                  </a:xfrm>
                  <a:prstGeom prst="rect">
                    <a:avLst/>
                  </a:prstGeom>
                  <a:solidFill>
                    <a:srgbClr val="DADADA"/>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088" name="Rectangle 64"/>
                  <p:cNvSpPr>
                    <a:spLocks noChangeArrowheads="1"/>
                  </p:cNvSpPr>
                  <p:nvPr/>
                </p:nvSpPr>
                <p:spPr bwMode="auto">
                  <a:xfrm>
                    <a:off x="5626" y="3212"/>
                    <a:ext cx="59" cy="68"/>
                  </a:xfrm>
                  <a:prstGeom prst="rect">
                    <a:avLst/>
                  </a:prstGeom>
                  <a:solidFill>
                    <a:srgbClr val="DADADA"/>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grpSp>
            <p:grpSp>
              <p:nvGrpSpPr>
                <p:cNvPr id="1035" name="Group 72"/>
                <p:cNvGrpSpPr>
                  <a:grpSpLocks/>
                </p:cNvGrpSpPr>
                <p:nvPr/>
              </p:nvGrpSpPr>
              <p:grpSpPr bwMode="auto">
                <a:xfrm>
                  <a:off x="4994" y="3346"/>
                  <a:ext cx="691" cy="68"/>
                  <a:chOff x="4994" y="3346"/>
                  <a:chExt cx="691" cy="68"/>
                </a:xfrm>
              </p:grpSpPr>
              <p:sp>
                <p:nvSpPr>
                  <p:cNvPr id="1090" name="Rectangle 66"/>
                  <p:cNvSpPr>
                    <a:spLocks noChangeArrowheads="1"/>
                  </p:cNvSpPr>
                  <p:nvPr/>
                </p:nvSpPr>
                <p:spPr bwMode="auto">
                  <a:xfrm>
                    <a:off x="4994" y="3346"/>
                    <a:ext cx="59" cy="68"/>
                  </a:xfrm>
                  <a:prstGeom prst="rect">
                    <a:avLst/>
                  </a:prstGeom>
                  <a:solidFill>
                    <a:srgbClr val="CECECE"/>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091" name="Rectangle 67"/>
                  <p:cNvSpPr>
                    <a:spLocks noChangeArrowheads="1"/>
                  </p:cNvSpPr>
                  <p:nvPr/>
                </p:nvSpPr>
                <p:spPr bwMode="auto">
                  <a:xfrm>
                    <a:off x="5117" y="3346"/>
                    <a:ext cx="62" cy="68"/>
                  </a:xfrm>
                  <a:prstGeom prst="rect">
                    <a:avLst/>
                  </a:prstGeom>
                  <a:solidFill>
                    <a:srgbClr val="CECECE"/>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092" name="Rectangle 68"/>
                  <p:cNvSpPr>
                    <a:spLocks noChangeArrowheads="1"/>
                  </p:cNvSpPr>
                  <p:nvPr/>
                </p:nvSpPr>
                <p:spPr bwMode="auto">
                  <a:xfrm>
                    <a:off x="5246" y="3346"/>
                    <a:ext cx="60" cy="68"/>
                  </a:xfrm>
                  <a:prstGeom prst="rect">
                    <a:avLst/>
                  </a:prstGeom>
                  <a:solidFill>
                    <a:srgbClr val="CECECE"/>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093" name="Rectangle 69"/>
                  <p:cNvSpPr>
                    <a:spLocks noChangeArrowheads="1"/>
                  </p:cNvSpPr>
                  <p:nvPr/>
                </p:nvSpPr>
                <p:spPr bwMode="auto">
                  <a:xfrm>
                    <a:off x="5372" y="3346"/>
                    <a:ext cx="60" cy="68"/>
                  </a:xfrm>
                  <a:prstGeom prst="rect">
                    <a:avLst/>
                  </a:prstGeom>
                  <a:solidFill>
                    <a:srgbClr val="CECECE"/>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094" name="Rectangle 70"/>
                  <p:cNvSpPr>
                    <a:spLocks noChangeArrowheads="1"/>
                  </p:cNvSpPr>
                  <p:nvPr/>
                </p:nvSpPr>
                <p:spPr bwMode="auto">
                  <a:xfrm>
                    <a:off x="5499" y="3346"/>
                    <a:ext cx="59" cy="68"/>
                  </a:xfrm>
                  <a:prstGeom prst="rect">
                    <a:avLst/>
                  </a:prstGeom>
                  <a:solidFill>
                    <a:srgbClr val="CECECE"/>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095" name="Rectangle 71"/>
                  <p:cNvSpPr>
                    <a:spLocks noChangeArrowheads="1"/>
                  </p:cNvSpPr>
                  <p:nvPr/>
                </p:nvSpPr>
                <p:spPr bwMode="auto">
                  <a:xfrm>
                    <a:off x="5626" y="3346"/>
                    <a:ext cx="59" cy="68"/>
                  </a:xfrm>
                  <a:prstGeom prst="rect">
                    <a:avLst/>
                  </a:prstGeom>
                  <a:solidFill>
                    <a:srgbClr val="CECECE"/>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grpSp>
            <p:grpSp>
              <p:nvGrpSpPr>
                <p:cNvPr id="1036" name="Group 79"/>
                <p:cNvGrpSpPr>
                  <a:grpSpLocks/>
                </p:cNvGrpSpPr>
                <p:nvPr/>
              </p:nvGrpSpPr>
              <p:grpSpPr bwMode="auto">
                <a:xfrm>
                  <a:off x="4994" y="3483"/>
                  <a:ext cx="691" cy="68"/>
                  <a:chOff x="4994" y="3483"/>
                  <a:chExt cx="691" cy="68"/>
                </a:xfrm>
              </p:grpSpPr>
              <p:sp>
                <p:nvSpPr>
                  <p:cNvPr id="1097" name="Rectangle 73"/>
                  <p:cNvSpPr>
                    <a:spLocks noChangeArrowheads="1"/>
                  </p:cNvSpPr>
                  <p:nvPr/>
                </p:nvSpPr>
                <p:spPr bwMode="auto">
                  <a:xfrm>
                    <a:off x="4994" y="3483"/>
                    <a:ext cx="59" cy="68"/>
                  </a:xfrm>
                  <a:prstGeom prst="rect">
                    <a:avLst/>
                  </a:prstGeom>
                  <a:solidFill>
                    <a:srgbClr val="A1A1A1"/>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098" name="Rectangle 74"/>
                  <p:cNvSpPr>
                    <a:spLocks noChangeArrowheads="1"/>
                  </p:cNvSpPr>
                  <p:nvPr/>
                </p:nvSpPr>
                <p:spPr bwMode="auto">
                  <a:xfrm>
                    <a:off x="5117" y="3483"/>
                    <a:ext cx="62" cy="68"/>
                  </a:xfrm>
                  <a:prstGeom prst="rect">
                    <a:avLst/>
                  </a:prstGeom>
                  <a:solidFill>
                    <a:srgbClr val="A1A1A1"/>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099" name="Rectangle 75"/>
                  <p:cNvSpPr>
                    <a:spLocks noChangeArrowheads="1"/>
                  </p:cNvSpPr>
                  <p:nvPr/>
                </p:nvSpPr>
                <p:spPr bwMode="auto">
                  <a:xfrm>
                    <a:off x="5246" y="3483"/>
                    <a:ext cx="60" cy="68"/>
                  </a:xfrm>
                  <a:prstGeom prst="rect">
                    <a:avLst/>
                  </a:prstGeom>
                  <a:solidFill>
                    <a:srgbClr val="A1A1A1"/>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100" name="Rectangle 76"/>
                  <p:cNvSpPr>
                    <a:spLocks noChangeArrowheads="1"/>
                  </p:cNvSpPr>
                  <p:nvPr/>
                </p:nvSpPr>
                <p:spPr bwMode="auto">
                  <a:xfrm>
                    <a:off x="5372" y="3483"/>
                    <a:ext cx="60" cy="68"/>
                  </a:xfrm>
                  <a:prstGeom prst="rect">
                    <a:avLst/>
                  </a:prstGeom>
                  <a:solidFill>
                    <a:srgbClr val="A1A1A1"/>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101" name="Rectangle 77"/>
                  <p:cNvSpPr>
                    <a:spLocks noChangeArrowheads="1"/>
                  </p:cNvSpPr>
                  <p:nvPr/>
                </p:nvSpPr>
                <p:spPr bwMode="auto">
                  <a:xfrm>
                    <a:off x="5499" y="3483"/>
                    <a:ext cx="59" cy="68"/>
                  </a:xfrm>
                  <a:prstGeom prst="rect">
                    <a:avLst/>
                  </a:prstGeom>
                  <a:solidFill>
                    <a:srgbClr val="A1A1A1"/>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102" name="Rectangle 78"/>
                  <p:cNvSpPr>
                    <a:spLocks noChangeArrowheads="1"/>
                  </p:cNvSpPr>
                  <p:nvPr/>
                </p:nvSpPr>
                <p:spPr bwMode="auto">
                  <a:xfrm>
                    <a:off x="5626" y="3483"/>
                    <a:ext cx="59" cy="68"/>
                  </a:xfrm>
                  <a:prstGeom prst="rect">
                    <a:avLst/>
                  </a:prstGeom>
                  <a:solidFill>
                    <a:srgbClr val="A1A1A1"/>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grpSp>
            <p:grpSp>
              <p:nvGrpSpPr>
                <p:cNvPr id="1037" name="Group 86"/>
                <p:cNvGrpSpPr>
                  <a:grpSpLocks/>
                </p:cNvGrpSpPr>
                <p:nvPr/>
              </p:nvGrpSpPr>
              <p:grpSpPr bwMode="auto">
                <a:xfrm>
                  <a:off x="4994" y="3620"/>
                  <a:ext cx="691" cy="68"/>
                  <a:chOff x="4994" y="3620"/>
                  <a:chExt cx="691" cy="68"/>
                </a:xfrm>
              </p:grpSpPr>
              <p:sp>
                <p:nvSpPr>
                  <p:cNvPr id="1104" name="Rectangle 80"/>
                  <p:cNvSpPr>
                    <a:spLocks noChangeArrowheads="1"/>
                  </p:cNvSpPr>
                  <p:nvPr/>
                </p:nvSpPr>
                <p:spPr bwMode="auto">
                  <a:xfrm>
                    <a:off x="4994" y="3620"/>
                    <a:ext cx="59" cy="68"/>
                  </a:xfrm>
                  <a:prstGeom prst="rect">
                    <a:avLst/>
                  </a:prstGeom>
                  <a:solidFill>
                    <a:srgbClr val="919191"/>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105" name="Rectangle 81"/>
                  <p:cNvSpPr>
                    <a:spLocks noChangeArrowheads="1"/>
                  </p:cNvSpPr>
                  <p:nvPr/>
                </p:nvSpPr>
                <p:spPr bwMode="auto">
                  <a:xfrm>
                    <a:off x="5117" y="3620"/>
                    <a:ext cx="62" cy="68"/>
                  </a:xfrm>
                  <a:prstGeom prst="rect">
                    <a:avLst/>
                  </a:prstGeom>
                  <a:solidFill>
                    <a:srgbClr val="919191"/>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106" name="Rectangle 82"/>
                  <p:cNvSpPr>
                    <a:spLocks noChangeArrowheads="1"/>
                  </p:cNvSpPr>
                  <p:nvPr/>
                </p:nvSpPr>
                <p:spPr bwMode="auto">
                  <a:xfrm>
                    <a:off x="5246" y="3620"/>
                    <a:ext cx="60" cy="68"/>
                  </a:xfrm>
                  <a:prstGeom prst="rect">
                    <a:avLst/>
                  </a:prstGeom>
                  <a:solidFill>
                    <a:srgbClr val="919191"/>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107" name="Rectangle 83"/>
                  <p:cNvSpPr>
                    <a:spLocks noChangeArrowheads="1"/>
                  </p:cNvSpPr>
                  <p:nvPr/>
                </p:nvSpPr>
                <p:spPr bwMode="auto">
                  <a:xfrm>
                    <a:off x="5372" y="3620"/>
                    <a:ext cx="60" cy="68"/>
                  </a:xfrm>
                  <a:prstGeom prst="rect">
                    <a:avLst/>
                  </a:prstGeom>
                  <a:solidFill>
                    <a:srgbClr val="919191"/>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108" name="Rectangle 84"/>
                  <p:cNvSpPr>
                    <a:spLocks noChangeArrowheads="1"/>
                  </p:cNvSpPr>
                  <p:nvPr/>
                </p:nvSpPr>
                <p:spPr bwMode="auto">
                  <a:xfrm>
                    <a:off x="5499" y="3620"/>
                    <a:ext cx="59" cy="68"/>
                  </a:xfrm>
                  <a:prstGeom prst="rect">
                    <a:avLst/>
                  </a:prstGeom>
                  <a:solidFill>
                    <a:srgbClr val="919191"/>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109" name="Rectangle 85"/>
                  <p:cNvSpPr>
                    <a:spLocks noChangeArrowheads="1"/>
                  </p:cNvSpPr>
                  <p:nvPr/>
                </p:nvSpPr>
                <p:spPr bwMode="auto">
                  <a:xfrm>
                    <a:off x="5626" y="3620"/>
                    <a:ext cx="59" cy="68"/>
                  </a:xfrm>
                  <a:prstGeom prst="rect">
                    <a:avLst/>
                  </a:prstGeom>
                  <a:solidFill>
                    <a:srgbClr val="919191"/>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grpSp>
            <p:grpSp>
              <p:nvGrpSpPr>
                <p:cNvPr id="1038" name="Group 93"/>
                <p:cNvGrpSpPr>
                  <a:grpSpLocks/>
                </p:cNvGrpSpPr>
                <p:nvPr/>
              </p:nvGrpSpPr>
              <p:grpSpPr bwMode="auto">
                <a:xfrm>
                  <a:off x="4994" y="3755"/>
                  <a:ext cx="691" cy="68"/>
                  <a:chOff x="4994" y="3755"/>
                  <a:chExt cx="691" cy="68"/>
                </a:xfrm>
              </p:grpSpPr>
              <p:sp>
                <p:nvSpPr>
                  <p:cNvPr id="1111" name="Rectangle 87"/>
                  <p:cNvSpPr>
                    <a:spLocks noChangeArrowheads="1"/>
                  </p:cNvSpPr>
                  <p:nvPr/>
                </p:nvSpPr>
                <p:spPr bwMode="auto">
                  <a:xfrm>
                    <a:off x="4994" y="3755"/>
                    <a:ext cx="59" cy="68"/>
                  </a:xfrm>
                  <a:prstGeom prst="rect">
                    <a:avLst/>
                  </a:prstGeom>
                  <a:solidFill>
                    <a:srgbClr val="676767"/>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112" name="Rectangle 88"/>
                  <p:cNvSpPr>
                    <a:spLocks noChangeArrowheads="1"/>
                  </p:cNvSpPr>
                  <p:nvPr/>
                </p:nvSpPr>
                <p:spPr bwMode="auto">
                  <a:xfrm>
                    <a:off x="5117" y="3755"/>
                    <a:ext cx="62" cy="68"/>
                  </a:xfrm>
                  <a:prstGeom prst="rect">
                    <a:avLst/>
                  </a:prstGeom>
                  <a:solidFill>
                    <a:srgbClr val="676767"/>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113" name="Rectangle 89"/>
                  <p:cNvSpPr>
                    <a:spLocks noChangeArrowheads="1"/>
                  </p:cNvSpPr>
                  <p:nvPr/>
                </p:nvSpPr>
                <p:spPr bwMode="auto">
                  <a:xfrm>
                    <a:off x="5246" y="3755"/>
                    <a:ext cx="60" cy="68"/>
                  </a:xfrm>
                  <a:prstGeom prst="rect">
                    <a:avLst/>
                  </a:prstGeom>
                  <a:solidFill>
                    <a:srgbClr val="676767"/>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114" name="Rectangle 90"/>
                  <p:cNvSpPr>
                    <a:spLocks noChangeArrowheads="1"/>
                  </p:cNvSpPr>
                  <p:nvPr/>
                </p:nvSpPr>
                <p:spPr bwMode="auto">
                  <a:xfrm>
                    <a:off x="5372" y="3755"/>
                    <a:ext cx="60" cy="68"/>
                  </a:xfrm>
                  <a:prstGeom prst="rect">
                    <a:avLst/>
                  </a:prstGeom>
                  <a:solidFill>
                    <a:srgbClr val="676767"/>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115" name="Rectangle 91"/>
                  <p:cNvSpPr>
                    <a:spLocks noChangeArrowheads="1"/>
                  </p:cNvSpPr>
                  <p:nvPr/>
                </p:nvSpPr>
                <p:spPr bwMode="auto">
                  <a:xfrm>
                    <a:off x="5499" y="3755"/>
                    <a:ext cx="59" cy="68"/>
                  </a:xfrm>
                  <a:prstGeom prst="rect">
                    <a:avLst/>
                  </a:prstGeom>
                  <a:solidFill>
                    <a:srgbClr val="676767"/>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116" name="Rectangle 92"/>
                  <p:cNvSpPr>
                    <a:spLocks noChangeArrowheads="1"/>
                  </p:cNvSpPr>
                  <p:nvPr/>
                </p:nvSpPr>
                <p:spPr bwMode="auto">
                  <a:xfrm>
                    <a:off x="5626" y="3755"/>
                    <a:ext cx="59" cy="68"/>
                  </a:xfrm>
                  <a:prstGeom prst="rect">
                    <a:avLst/>
                  </a:prstGeom>
                  <a:solidFill>
                    <a:srgbClr val="676767"/>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grpSp>
            <p:grpSp>
              <p:nvGrpSpPr>
                <p:cNvPr id="1039" name="Group 100"/>
                <p:cNvGrpSpPr>
                  <a:grpSpLocks/>
                </p:cNvGrpSpPr>
                <p:nvPr/>
              </p:nvGrpSpPr>
              <p:grpSpPr bwMode="auto">
                <a:xfrm>
                  <a:off x="4994" y="3892"/>
                  <a:ext cx="691" cy="68"/>
                  <a:chOff x="4994" y="3892"/>
                  <a:chExt cx="691" cy="68"/>
                </a:xfrm>
              </p:grpSpPr>
              <p:sp>
                <p:nvSpPr>
                  <p:cNvPr id="1118" name="Rectangle 94"/>
                  <p:cNvSpPr>
                    <a:spLocks noChangeArrowheads="1"/>
                  </p:cNvSpPr>
                  <p:nvPr/>
                </p:nvSpPr>
                <p:spPr bwMode="auto">
                  <a:xfrm>
                    <a:off x="4994" y="3892"/>
                    <a:ext cx="59" cy="68"/>
                  </a:xfrm>
                  <a:prstGeom prst="rect">
                    <a:avLst/>
                  </a:prstGeom>
                  <a:solidFill>
                    <a:srgbClr val="474747"/>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119" name="Rectangle 95"/>
                  <p:cNvSpPr>
                    <a:spLocks noChangeArrowheads="1"/>
                  </p:cNvSpPr>
                  <p:nvPr/>
                </p:nvSpPr>
                <p:spPr bwMode="auto">
                  <a:xfrm>
                    <a:off x="5117" y="3892"/>
                    <a:ext cx="62" cy="68"/>
                  </a:xfrm>
                  <a:prstGeom prst="rect">
                    <a:avLst/>
                  </a:prstGeom>
                  <a:solidFill>
                    <a:srgbClr val="474747"/>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120" name="Rectangle 96"/>
                  <p:cNvSpPr>
                    <a:spLocks noChangeArrowheads="1"/>
                  </p:cNvSpPr>
                  <p:nvPr/>
                </p:nvSpPr>
                <p:spPr bwMode="auto">
                  <a:xfrm>
                    <a:off x="5246" y="3892"/>
                    <a:ext cx="60" cy="68"/>
                  </a:xfrm>
                  <a:prstGeom prst="rect">
                    <a:avLst/>
                  </a:prstGeom>
                  <a:solidFill>
                    <a:srgbClr val="474747"/>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121" name="Rectangle 97"/>
                  <p:cNvSpPr>
                    <a:spLocks noChangeArrowheads="1"/>
                  </p:cNvSpPr>
                  <p:nvPr/>
                </p:nvSpPr>
                <p:spPr bwMode="auto">
                  <a:xfrm>
                    <a:off x="5372" y="3892"/>
                    <a:ext cx="60" cy="68"/>
                  </a:xfrm>
                  <a:prstGeom prst="rect">
                    <a:avLst/>
                  </a:prstGeom>
                  <a:solidFill>
                    <a:srgbClr val="474747"/>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122" name="Rectangle 98"/>
                  <p:cNvSpPr>
                    <a:spLocks noChangeArrowheads="1"/>
                  </p:cNvSpPr>
                  <p:nvPr/>
                </p:nvSpPr>
                <p:spPr bwMode="auto">
                  <a:xfrm>
                    <a:off x="5499" y="3892"/>
                    <a:ext cx="59" cy="68"/>
                  </a:xfrm>
                  <a:prstGeom prst="rect">
                    <a:avLst/>
                  </a:prstGeom>
                  <a:solidFill>
                    <a:srgbClr val="474747"/>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123" name="Rectangle 99"/>
                  <p:cNvSpPr>
                    <a:spLocks noChangeArrowheads="1"/>
                  </p:cNvSpPr>
                  <p:nvPr/>
                </p:nvSpPr>
                <p:spPr bwMode="auto">
                  <a:xfrm>
                    <a:off x="5626" y="3892"/>
                    <a:ext cx="59" cy="68"/>
                  </a:xfrm>
                  <a:prstGeom prst="rect">
                    <a:avLst/>
                  </a:prstGeom>
                  <a:solidFill>
                    <a:srgbClr val="474747"/>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grpSp>
            <p:grpSp>
              <p:nvGrpSpPr>
                <p:cNvPr id="1040" name="Group 107"/>
                <p:cNvGrpSpPr>
                  <a:grpSpLocks/>
                </p:cNvGrpSpPr>
                <p:nvPr/>
              </p:nvGrpSpPr>
              <p:grpSpPr bwMode="auto">
                <a:xfrm>
                  <a:off x="4994" y="4028"/>
                  <a:ext cx="691" cy="68"/>
                  <a:chOff x="4994" y="4028"/>
                  <a:chExt cx="691" cy="68"/>
                </a:xfrm>
              </p:grpSpPr>
              <p:sp>
                <p:nvSpPr>
                  <p:cNvPr id="1125" name="Rectangle 101"/>
                  <p:cNvSpPr>
                    <a:spLocks noChangeArrowheads="1"/>
                  </p:cNvSpPr>
                  <p:nvPr/>
                </p:nvSpPr>
                <p:spPr bwMode="auto">
                  <a:xfrm>
                    <a:off x="4994" y="4028"/>
                    <a:ext cx="59" cy="68"/>
                  </a:xfrm>
                  <a:prstGeom prst="rect">
                    <a:avLst/>
                  </a:prstGeom>
                  <a:solidFill>
                    <a:srgbClr val="333333"/>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126" name="Rectangle 102"/>
                  <p:cNvSpPr>
                    <a:spLocks noChangeArrowheads="1"/>
                  </p:cNvSpPr>
                  <p:nvPr/>
                </p:nvSpPr>
                <p:spPr bwMode="auto">
                  <a:xfrm>
                    <a:off x="5117" y="4028"/>
                    <a:ext cx="62" cy="68"/>
                  </a:xfrm>
                  <a:prstGeom prst="rect">
                    <a:avLst/>
                  </a:prstGeom>
                  <a:solidFill>
                    <a:srgbClr val="333333"/>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127" name="Rectangle 103"/>
                  <p:cNvSpPr>
                    <a:spLocks noChangeArrowheads="1"/>
                  </p:cNvSpPr>
                  <p:nvPr/>
                </p:nvSpPr>
                <p:spPr bwMode="auto">
                  <a:xfrm>
                    <a:off x="5246" y="4028"/>
                    <a:ext cx="60" cy="68"/>
                  </a:xfrm>
                  <a:prstGeom prst="rect">
                    <a:avLst/>
                  </a:prstGeom>
                  <a:solidFill>
                    <a:srgbClr val="333333"/>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128" name="Rectangle 104"/>
                  <p:cNvSpPr>
                    <a:spLocks noChangeArrowheads="1"/>
                  </p:cNvSpPr>
                  <p:nvPr/>
                </p:nvSpPr>
                <p:spPr bwMode="auto">
                  <a:xfrm>
                    <a:off x="5372" y="4028"/>
                    <a:ext cx="60" cy="68"/>
                  </a:xfrm>
                  <a:prstGeom prst="rect">
                    <a:avLst/>
                  </a:prstGeom>
                  <a:solidFill>
                    <a:srgbClr val="333333"/>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129" name="Rectangle 105"/>
                  <p:cNvSpPr>
                    <a:spLocks noChangeArrowheads="1"/>
                  </p:cNvSpPr>
                  <p:nvPr/>
                </p:nvSpPr>
                <p:spPr bwMode="auto">
                  <a:xfrm>
                    <a:off x="5499" y="4028"/>
                    <a:ext cx="59" cy="68"/>
                  </a:xfrm>
                  <a:prstGeom prst="rect">
                    <a:avLst/>
                  </a:prstGeom>
                  <a:solidFill>
                    <a:srgbClr val="333333"/>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130" name="Rectangle 106"/>
                  <p:cNvSpPr>
                    <a:spLocks noChangeArrowheads="1"/>
                  </p:cNvSpPr>
                  <p:nvPr/>
                </p:nvSpPr>
                <p:spPr bwMode="auto">
                  <a:xfrm>
                    <a:off x="5626" y="4028"/>
                    <a:ext cx="59" cy="68"/>
                  </a:xfrm>
                  <a:prstGeom prst="rect">
                    <a:avLst/>
                  </a:prstGeom>
                  <a:solidFill>
                    <a:srgbClr val="333333"/>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grpSp>
            <p:grpSp>
              <p:nvGrpSpPr>
                <p:cNvPr id="1041" name="Group 114"/>
                <p:cNvGrpSpPr>
                  <a:grpSpLocks/>
                </p:cNvGrpSpPr>
                <p:nvPr/>
              </p:nvGrpSpPr>
              <p:grpSpPr bwMode="auto">
                <a:xfrm>
                  <a:off x="4994" y="4165"/>
                  <a:ext cx="691" cy="68"/>
                  <a:chOff x="4994" y="4165"/>
                  <a:chExt cx="691" cy="68"/>
                </a:xfrm>
              </p:grpSpPr>
              <p:sp>
                <p:nvSpPr>
                  <p:cNvPr id="1132" name="Rectangle 108"/>
                  <p:cNvSpPr>
                    <a:spLocks noChangeArrowheads="1"/>
                  </p:cNvSpPr>
                  <p:nvPr/>
                </p:nvSpPr>
                <p:spPr bwMode="auto">
                  <a:xfrm>
                    <a:off x="4994" y="4165"/>
                    <a:ext cx="59" cy="68"/>
                  </a:xfrm>
                  <a:prstGeom prst="rect">
                    <a:avLst/>
                  </a:prstGeom>
                  <a:solidFill>
                    <a:srgbClr val="232323"/>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133" name="Rectangle 109"/>
                  <p:cNvSpPr>
                    <a:spLocks noChangeArrowheads="1"/>
                  </p:cNvSpPr>
                  <p:nvPr/>
                </p:nvSpPr>
                <p:spPr bwMode="auto">
                  <a:xfrm>
                    <a:off x="5117" y="4165"/>
                    <a:ext cx="62" cy="68"/>
                  </a:xfrm>
                  <a:prstGeom prst="rect">
                    <a:avLst/>
                  </a:prstGeom>
                  <a:solidFill>
                    <a:srgbClr val="232323"/>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134" name="Rectangle 110"/>
                  <p:cNvSpPr>
                    <a:spLocks noChangeArrowheads="1"/>
                  </p:cNvSpPr>
                  <p:nvPr/>
                </p:nvSpPr>
                <p:spPr bwMode="auto">
                  <a:xfrm>
                    <a:off x="5246" y="4165"/>
                    <a:ext cx="60" cy="68"/>
                  </a:xfrm>
                  <a:prstGeom prst="rect">
                    <a:avLst/>
                  </a:prstGeom>
                  <a:solidFill>
                    <a:srgbClr val="232323"/>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135" name="Rectangle 111"/>
                  <p:cNvSpPr>
                    <a:spLocks noChangeArrowheads="1"/>
                  </p:cNvSpPr>
                  <p:nvPr/>
                </p:nvSpPr>
                <p:spPr bwMode="auto">
                  <a:xfrm>
                    <a:off x="5372" y="4165"/>
                    <a:ext cx="60" cy="68"/>
                  </a:xfrm>
                  <a:prstGeom prst="rect">
                    <a:avLst/>
                  </a:prstGeom>
                  <a:solidFill>
                    <a:srgbClr val="232323"/>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136" name="Rectangle 112"/>
                  <p:cNvSpPr>
                    <a:spLocks noChangeArrowheads="1"/>
                  </p:cNvSpPr>
                  <p:nvPr/>
                </p:nvSpPr>
                <p:spPr bwMode="auto">
                  <a:xfrm>
                    <a:off x="5499" y="4165"/>
                    <a:ext cx="59" cy="68"/>
                  </a:xfrm>
                  <a:prstGeom prst="rect">
                    <a:avLst/>
                  </a:prstGeom>
                  <a:solidFill>
                    <a:srgbClr val="232323"/>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sp>
                <p:nvSpPr>
                  <p:cNvPr id="1137" name="Rectangle 113"/>
                  <p:cNvSpPr>
                    <a:spLocks noChangeArrowheads="1"/>
                  </p:cNvSpPr>
                  <p:nvPr/>
                </p:nvSpPr>
                <p:spPr bwMode="auto">
                  <a:xfrm>
                    <a:off x="5626" y="4165"/>
                    <a:ext cx="59" cy="68"/>
                  </a:xfrm>
                  <a:prstGeom prst="rect">
                    <a:avLst/>
                  </a:prstGeom>
                  <a:solidFill>
                    <a:srgbClr val="232323"/>
                  </a:solidFill>
                  <a:ln w="12700">
                    <a:noFill/>
                    <a:miter lim="800000"/>
                    <a:headEnd/>
                    <a:tailEnd/>
                  </a:ln>
                  <a:effectLst>
                    <a:outerShdw blurRad="63500" dist="53882" dir="2700000" algn="ctr" rotWithShape="0">
                      <a:srgbClr val="000000">
                        <a:alpha val="74998"/>
                      </a:srgbClr>
                    </a:outerShdw>
                  </a:effectLst>
                </p:spPr>
                <p:txBody>
                  <a:bodyPr wrap="none" anchor="ctr"/>
                  <a:lstStyle/>
                  <a:p>
                    <a:pPr>
                      <a:defRPr/>
                    </a:pPr>
                    <a:endParaRPr lang="en-US">
                      <a:ea typeface="+mn-ea"/>
                    </a:endParaRPr>
                  </a:p>
                </p:txBody>
              </p:sp>
            </p:grpSp>
          </p:grpSp>
        </p:grpSp>
        <p:sp useBgFill="1">
          <p:nvSpPr>
            <p:cNvPr id="1141" name="Rectangle 117"/>
            <p:cNvSpPr>
              <a:spLocks noChangeArrowheads="1"/>
            </p:cNvSpPr>
            <p:nvPr/>
          </p:nvSpPr>
          <p:spPr bwMode="auto">
            <a:xfrm>
              <a:off x="292" y="304"/>
              <a:ext cx="5176" cy="3712"/>
            </a:xfrm>
            <a:prstGeom prst="rect">
              <a:avLst/>
            </a:prstGeom>
            <a:ln w="12700">
              <a:solidFill>
                <a:schemeClr val="tx1"/>
              </a:solidFill>
              <a:miter lim="800000"/>
              <a:headEnd/>
              <a:tailEnd/>
            </a:ln>
            <a:effectLst>
              <a:outerShdw blurRad="63500" dist="71842" dir="2700000" algn="ctr" rotWithShape="0">
                <a:schemeClr val="bg2">
                  <a:alpha val="74998"/>
                </a:schemeClr>
              </a:outerShdw>
            </a:effectLst>
          </p:spPr>
          <p:txBody>
            <a:bodyPr wrap="none" anchor="ctr"/>
            <a:lstStyle/>
            <a:p>
              <a:pPr>
                <a:defRPr/>
              </a:pPr>
              <a:endParaRPr lang="en-US">
                <a:ea typeface="+mn-ea"/>
              </a:endParaRPr>
            </a:p>
          </p:txBody>
        </p:sp>
      </p:grpSp>
      <p:sp>
        <p:nvSpPr>
          <p:cNvPr id="1027" name="Rectangle 119"/>
          <p:cNvSpPr>
            <a:spLocks noGrp="1" noChangeArrowheads="1"/>
          </p:cNvSpPr>
          <p:nvPr>
            <p:ph type="title"/>
          </p:nvPr>
        </p:nvSpPr>
        <p:spPr bwMode="auto">
          <a:xfrm>
            <a:off x="990600" y="609600"/>
            <a:ext cx="716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0488" tIns="44450" rIns="90488" bIns="44450" numCol="1" anchor="ctr" anchorCtr="0" compatLnSpc="1">
            <a:prstTxWarp prst="textNoShape">
              <a:avLst/>
            </a:prstTxWarp>
          </a:bodyPr>
          <a:lstStyle/>
          <a:p>
            <a:pPr lvl="0"/>
            <a:r>
              <a:rPr lang="en-US" smtClean="0"/>
              <a:t>Click to edit Master title style</a:t>
            </a:r>
          </a:p>
        </p:txBody>
      </p:sp>
      <p:sp>
        <p:nvSpPr>
          <p:cNvPr id="1028" name="Rectangle 120"/>
          <p:cNvSpPr>
            <a:spLocks noGrp="1" noChangeArrowheads="1"/>
          </p:cNvSpPr>
          <p:nvPr>
            <p:ph type="body" idx="1"/>
          </p:nvPr>
        </p:nvSpPr>
        <p:spPr bwMode="auto">
          <a:xfrm>
            <a:off x="990600" y="1981200"/>
            <a:ext cx="71628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0488" tIns="44450" rIns="90488" bIns="4445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29" name="Picture 121"/>
          <p:cNvPicPr>
            <a:picLocks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622789" y="5661026"/>
            <a:ext cx="977411"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rtl="0" eaLnBrk="1" fontAlgn="base" hangingPunct="1">
        <a:lnSpc>
          <a:spcPct val="90000"/>
        </a:lnSpc>
        <a:spcBef>
          <a:spcPct val="0"/>
        </a:spcBef>
        <a:spcAft>
          <a:spcPct val="0"/>
        </a:spcAft>
        <a:defRPr sz="3600" b="1">
          <a:solidFill>
            <a:schemeClr val="tx2"/>
          </a:solidFill>
          <a:latin typeface="+mj-lt"/>
          <a:ea typeface="ＭＳ Ｐゴシック" charset="-128"/>
          <a:cs typeface="ＭＳ Ｐゴシック" charset="-128"/>
        </a:defRPr>
      </a:lvl1pPr>
      <a:lvl2pPr algn="ctr" rtl="0" eaLnBrk="1" fontAlgn="base" hangingPunct="1">
        <a:lnSpc>
          <a:spcPct val="90000"/>
        </a:lnSpc>
        <a:spcBef>
          <a:spcPct val="0"/>
        </a:spcBef>
        <a:spcAft>
          <a:spcPct val="0"/>
        </a:spcAft>
        <a:defRPr sz="3600" b="1">
          <a:solidFill>
            <a:schemeClr val="tx2"/>
          </a:solidFill>
          <a:latin typeface="Times New Roman" charset="0"/>
          <a:ea typeface="ＭＳ Ｐゴシック" charset="-128"/>
          <a:cs typeface="ＭＳ Ｐゴシック" charset="-128"/>
        </a:defRPr>
      </a:lvl2pPr>
      <a:lvl3pPr algn="ctr" rtl="0" eaLnBrk="1" fontAlgn="base" hangingPunct="1">
        <a:lnSpc>
          <a:spcPct val="90000"/>
        </a:lnSpc>
        <a:spcBef>
          <a:spcPct val="0"/>
        </a:spcBef>
        <a:spcAft>
          <a:spcPct val="0"/>
        </a:spcAft>
        <a:defRPr sz="3600" b="1">
          <a:solidFill>
            <a:schemeClr val="tx2"/>
          </a:solidFill>
          <a:latin typeface="Times New Roman" charset="0"/>
          <a:ea typeface="ＭＳ Ｐゴシック" charset="-128"/>
          <a:cs typeface="ＭＳ Ｐゴシック" charset="-128"/>
        </a:defRPr>
      </a:lvl3pPr>
      <a:lvl4pPr algn="ctr" rtl="0" eaLnBrk="1" fontAlgn="base" hangingPunct="1">
        <a:lnSpc>
          <a:spcPct val="90000"/>
        </a:lnSpc>
        <a:spcBef>
          <a:spcPct val="0"/>
        </a:spcBef>
        <a:spcAft>
          <a:spcPct val="0"/>
        </a:spcAft>
        <a:defRPr sz="3600" b="1">
          <a:solidFill>
            <a:schemeClr val="tx2"/>
          </a:solidFill>
          <a:latin typeface="Times New Roman" charset="0"/>
          <a:ea typeface="ＭＳ Ｐゴシック" charset="-128"/>
          <a:cs typeface="ＭＳ Ｐゴシック" charset="-128"/>
        </a:defRPr>
      </a:lvl4pPr>
      <a:lvl5pPr algn="ctr" rtl="0" eaLnBrk="1" fontAlgn="base" hangingPunct="1">
        <a:lnSpc>
          <a:spcPct val="90000"/>
        </a:lnSpc>
        <a:spcBef>
          <a:spcPct val="0"/>
        </a:spcBef>
        <a:spcAft>
          <a:spcPct val="0"/>
        </a:spcAft>
        <a:defRPr sz="3600" b="1">
          <a:solidFill>
            <a:schemeClr val="tx2"/>
          </a:solidFill>
          <a:latin typeface="Times New Roman" charset="0"/>
          <a:ea typeface="ＭＳ Ｐゴシック" charset="-128"/>
          <a:cs typeface="ＭＳ Ｐゴシック" charset="-128"/>
        </a:defRPr>
      </a:lvl5pPr>
      <a:lvl6pPr marL="457200" algn="ctr" rtl="0" eaLnBrk="1" fontAlgn="base" hangingPunct="1">
        <a:lnSpc>
          <a:spcPct val="90000"/>
        </a:lnSpc>
        <a:spcBef>
          <a:spcPct val="0"/>
        </a:spcBef>
        <a:spcAft>
          <a:spcPct val="0"/>
        </a:spcAft>
        <a:defRPr sz="3600" b="1">
          <a:solidFill>
            <a:schemeClr val="tx2"/>
          </a:solidFill>
          <a:latin typeface="Times New Roman" charset="0"/>
        </a:defRPr>
      </a:lvl6pPr>
      <a:lvl7pPr marL="914400" algn="ctr" rtl="0" eaLnBrk="1" fontAlgn="base" hangingPunct="1">
        <a:lnSpc>
          <a:spcPct val="90000"/>
        </a:lnSpc>
        <a:spcBef>
          <a:spcPct val="0"/>
        </a:spcBef>
        <a:spcAft>
          <a:spcPct val="0"/>
        </a:spcAft>
        <a:defRPr sz="3600" b="1">
          <a:solidFill>
            <a:schemeClr val="tx2"/>
          </a:solidFill>
          <a:latin typeface="Times New Roman" charset="0"/>
        </a:defRPr>
      </a:lvl7pPr>
      <a:lvl8pPr marL="1371600" algn="ctr" rtl="0" eaLnBrk="1" fontAlgn="base" hangingPunct="1">
        <a:lnSpc>
          <a:spcPct val="90000"/>
        </a:lnSpc>
        <a:spcBef>
          <a:spcPct val="0"/>
        </a:spcBef>
        <a:spcAft>
          <a:spcPct val="0"/>
        </a:spcAft>
        <a:defRPr sz="3600" b="1">
          <a:solidFill>
            <a:schemeClr val="tx2"/>
          </a:solidFill>
          <a:latin typeface="Times New Roman" charset="0"/>
        </a:defRPr>
      </a:lvl8pPr>
      <a:lvl9pPr marL="1828800" algn="ctr" rtl="0" eaLnBrk="1" fontAlgn="base" hangingPunct="1">
        <a:lnSpc>
          <a:spcPct val="90000"/>
        </a:lnSpc>
        <a:spcBef>
          <a:spcPct val="0"/>
        </a:spcBef>
        <a:spcAft>
          <a:spcPct val="0"/>
        </a:spcAft>
        <a:defRPr sz="3600" b="1">
          <a:solidFill>
            <a:schemeClr val="tx2"/>
          </a:solidFill>
          <a:latin typeface="Times New Roman" charset="0"/>
        </a:defRPr>
      </a:lvl9pPr>
    </p:titleStyle>
    <p:bodyStyle>
      <a:lvl1pPr marL="285750" indent="-285750" algn="l" rtl="0" eaLnBrk="1" fontAlgn="base" hangingPunct="1">
        <a:lnSpc>
          <a:spcPct val="90000"/>
        </a:lnSpc>
        <a:spcBef>
          <a:spcPct val="30000"/>
        </a:spcBef>
        <a:spcAft>
          <a:spcPct val="0"/>
        </a:spcAft>
        <a:defRPr sz="2400" b="1">
          <a:solidFill>
            <a:schemeClr val="tx1"/>
          </a:solidFill>
          <a:latin typeface="+mn-lt"/>
          <a:ea typeface="ＭＳ Ｐゴシック" charset="-128"/>
          <a:cs typeface="ＭＳ Ｐゴシック" charset="-128"/>
        </a:defRPr>
      </a:lvl1pPr>
      <a:lvl2pPr marL="685800" indent="-228600" algn="l" rtl="0" eaLnBrk="1" fontAlgn="base" hangingPunct="1">
        <a:lnSpc>
          <a:spcPct val="90000"/>
        </a:lnSpc>
        <a:spcBef>
          <a:spcPct val="30000"/>
        </a:spcBef>
        <a:spcAft>
          <a:spcPct val="0"/>
        </a:spcAft>
        <a:defRPr b="1">
          <a:solidFill>
            <a:schemeClr val="tx1"/>
          </a:solidFill>
          <a:latin typeface="+mn-lt"/>
          <a:ea typeface="ＭＳ Ｐゴシック" charset="-128"/>
        </a:defRPr>
      </a:lvl2pPr>
      <a:lvl3pPr marL="1143000" indent="-228600" algn="l" rtl="0" eaLnBrk="1" fontAlgn="base" hangingPunct="1">
        <a:lnSpc>
          <a:spcPct val="90000"/>
        </a:lnSpc>
        <a:spcBef>
          <a:spcPct val="30000"/>
        </a:spcBef>
        <a:spcAft>
          <a:spcPct val="0"/>
        </a:spcAft>
        <a:defRPr b="1">
          <a:solidFill>
            <a:schemeClr val="tx1"/>
          </a:solidFill>
          <a:latin typeface="+mn-lt"/>
          <a:ea typeface="ＭＳ Ｐゴシック" charset="-128"/>
        </a:defRPr>
      </a:lvl3pPr>
      <a:lvl4pPr marL="1543050" indent="-171450" algn="l" rtl="0" eaLnBrk="1" fontAlgn="base" hangingPunct="1">
        <a:lnSpc>
          <a:spcPct val="90000"/>
        </a:lnSpc>
        <a:spcBef>
          <a:spcPct val="30000"/>
        </a:spcBef>
        <a:spcAft>
          <a:spcPct val="0"/>
        </a:spcAft>
        <a:defRPr sz="1400" b="1">
          <a:solidFill>
            <a:schemeClr val="tx1"/>
          </a:solidFill>
          <a:latin typeface="+mn-lt"/>
          <a:ea typeface="ＭＳ Ｐゴシック" charset="-128"/>
        </a:defRPr>
      </a:lvl4pPr>
      <a:lvl5pPr marL="2000250" indent="-171450" algn="l" rtl="0" eaLnBrk="1" fontAlgn="base" hangingPunct="1">
        <a:lnSpc>
          <a:spcPct val="90000"/>
        </a:lnSpc>
        <a:spcBef>
          <a:spcPct val="30000"/>
        </a:spcBef>
        <a:spcAft>
          <a:spcPct val="0"/>
        </a:spcAft>
        <a:defRPr sz="1400" b="1">
          <a:solidFill>
            <a:schemeClr val="tx1"/>
          </a:solidFill>
          <a:latin typeface="+mn-lt"/>
          <a:ea typeface="ＭＳ Ｐゴシック" charset="-128"/>
        </a:defRPr>
      </a:lvl5pPr>
      <a:lvl6pPr marL="2457450" indent="-171450" algn="l" rtl="0" eaLnBrk="1" fontAlgn="base" hangingPunct="1">
        <a:lnSpc>
          <a:spcPct val="90000"/>
        </a:lnSpc>
        <a:spcBef>
          <a:spcPct val="30000"/>
        </a:spcBef>
        <a:spcAft>
          <a:spcPct val="0"/>
        </a:spcAft>
        <a:defRPr sz="1400" b="1">
          <a:solidFill>
            <a:schemeClr val="tx1"/>
          </a:solidFill>
          <a:latin typeface="+mn-lt"/>
          <a:ea typeface="ＭＳ Ｐゴシック" charset="-128"/>
        </a:defRPr>
      </a:lvl6pPr>
      <a:lvl7pPr marL="2914650" indent="-171450" algn="l" rtl="0" eaLnBrk="1" fontAlgn="base" hangingPunct="1">
        <a:lnSpc>
          <a:spcPct val="90000"/>
        </a:lnSpc>
        <a:spcBef>
          <a:spcPct val="30000"/>
        </a:spcBef>
        <a:spcAft>
          <a:spcPct val="0"/>
        </a:spcAft>
        <a:defRPr sz="1400" b="1">
          <a:solidFill>
            <a:schemeClr val="tx1"/>
          </a:solidFill>
          <a:latin typeface="+mn-lt"/>
          <a:ea typeface="ＭＳ Ｐゴシック" charset="-128"/>
        </a:defRPr>
      </a:lvl7pPr>
      <a:lvl8pPr marL="3371850" indent="-171450" algn="l" rtl="0" eaLnBrk="1" fontAlgn="base" hangingPunct="1">
        <a:lnSpc>
          <a:spcPct val="90000"/>
        </a:lnSpc>
        <a:spcBef>
          <a:spcPct val="30000"/>
        </a:spcBef>
        <a:spcAft>
          <a:spcPct val="0"/>
        </a:spcAft>
        <a:defRPr sz="1400" b="1">
          <a:solidFill>
            <a:schemeClr val="tx1"/>
          </a:solidFill>
          <a:latin typeface="+mn-lt"/>
          <a:ea typeface="ＭＳ Ｐゴシック" charset="-128"/>
        </a:defRPr>
      </a:lvl8pPr>
      <a:lvl9pPr marL="3829050" indent="-171450" algn="l" rtl="0" eaLnBrk="1" fontAlgn="base" hangingPunct="1">
        <a:lnSpc>
          <a:spcPct val="90000"/>
        </a:lnSpc>
        <a:spcBef>
          <a:spcPct val="30000"/>
        </a:spcBef>
        <a:spcAft>
          <a:spcPct val="0"/>
        </a:spcAft>
        <a:defRPr sz="1400" b="1">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hyperlink" Target="mailto:jose@ietf.org" TargetMode="External"/><Relationship Id="rId7" Type="http://schemas.openxmlformats.org/officeDocument/2006/relationships/hyperlink" Target="mailto:tony@att.com" TargetMode="External"/><Relationship Id="rId2" Type="http://schemas.openxmlformats.org/officeDocument/2006/relationships/hyperlink" Target="http://datatracker.ietf.org/wg/jose/charter" TargetMode="External"/><Relationship Id="rId1" Type="http://schemas.openxmlformats.org/officeDocument/2006/relationships/slideLayout" Target="../slideLayouts/slideLayout2.xml"/><Relationship Id="rId6" Type="http://schemas.openxmlformats.org/officeDocument/2006/relationships/hyperlink" Target="mailto:ietf@augustcellars.com" TargetMode="External"/><Relationship Id="rId5" Type="http://schemas.openxmlformats.org/officeDocument/2006/relationships/hyperlink" Target="http://www.ietf.org/mail-archive/web/jose/" TargetMode="External"/><Relationship Id="rId4" Type="http://schemas.openxmlformats.org/officeDocument/2006/relationships/hyperlink" Target="mailto:jose-request@ietf.org"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JavaScript Object Signing and Encryption (JOSE) Working Group</a:t>
            </a:r>
            <a:endParaRPr lang="en-US" dirty="0"/>
          </a:p>
        </p:txBody>
      </p:sp>
      <p:sp>
        <p:nvSpPr>
          <p:cNvPr id="3" name="Subtitle 2"/>
          <p:cNvSpPr>
            <a:spLocks noGrp="1"/>
          </p:cNvSpPr>
          <p:nvPr>
            <p:ph type="subTitle" idx="1"/>
          </p:nvPr>
        </p:nvSpPr>
        <p:spPr/>
        <p:txBody>
          <a:bodyPr>
            <a:normAutofit/>
          </a:bodyPr>
          <a:lstStyle/>
          <a:p>
            <a:r>
              <a:rPr lang="en-US" smtClean="0"/>
              <a:t>November </a:t>
            </a:r>
            <a:r>
              <a:rPr lang="en-US" smtClean="0"/>
              <a:t>14</a:t>
            </a:r>
            <a:r>
              <a:rPr lang="en-US" smtClean="0"/>
              <a:t>, 1300-1500</a:t>
            </a:r>
            <a:endParaRPr lang="en-US" dirty="0" smtClean="0"/>
          </a:p>
          <a:p>
            <a:r>
              <a:rPr lang="en-US" dirty="0" smtClean="0"/>
              <a:t>IETF 82 --- Taipei, Taiwan</a:t>
            </a:r>
            <a:endParaRPr lang="en-US" dirty="0"/>
          </a:p>
        </p:txBody>
      </p:sp>
    </p:spTree>
    <p:extLst>
      <p:ext uri="{BB962C8B-B14F-4D97-AF65-F5344CB8AC3E}">
        <p14:creationId xmlns:p14="http://schemas.microsoft.com/office/powerpoint/2010/main" val="23155028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5"/>
          <p:cNvSpPr>
            <a:spLocks noGrp="1" noChangeArrowheads="1"/>
          </p:cNvSpPr>
          <p:nvPr>
            <p:ph type="title"/>
          </p:nvPr>
        </p:nvSpPr>
        <p:spPr>
          <a:xfrm>
            <a:off x="984738" y="457200"/>
            <a:ext cx="7162800" cy="533400"/>
          </a:xfrm>
          <a:noFill/>
        </p:spPr>
        <p:txBody>
          <a:bodyPr/>
          <a:lstStyle/>
          <a:p>
            <a:r>
              <a:rPr lang="en-US" smtClean="0"/>
              <a:t>Note Well</a:t>
            </a:r>
          </a:p>
        </p:txBody>
      </p:sp>
      <p:sp>
        <p:nvSpPr>
          <p:cNvPr id="2051" name="Rectangle 6"/>
          <p:cNvSpPr>
            <a:spLocks noGrp="1" noChangeArrowheads="1"/>
          </p:cNvSpPr>
          <p:nvPr>
            <p:ph idx="1"/>
          </p:nvPr>
        </p:nvSpPr>
        <p:spPr>
          <a:xfrm>
            <a:off x="492369" y="1066800"/>
            <a:ext cx="8159262" cy="4648200"/>
          </a:xfrm>
        </p:spPr>
        <p:txBody>
          <a:bodyPr/>
          <a:lstStyle/>
          <a:p>
            <a:pPr marL="0" indent="0">
              <a:lnSpc>
                <a:spcPct val="85000"/>
              </a:lnSpc>
              <a:spcBef>
                <a:spcPct val="5000"/>
              </a:spcBef>
              <a:spcAft>
                <a:spcPct val="5000"/>
              </a:spcAft>
            </a:pPr>
            <a:r>
              <a:rPr lang="en-US" sz="1200" dirty="0" smtClean="0"/>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 </a:t>
            </a:r>
          </a:p>
          <a:p>
            <a:pPr marL="0" indent="0">
              <a:lnSpc>
                <a:spcPct val="85000"/>
              </a:lnSpc>
              <a:spcBef>
                <a:spcPct val="5000"/>
              </a:spcBef>
              <a:spcAft>
                <a:spcPct val="5000"/>
              </a:spcAft>
            </a:pPr>
            <a:endParaRPr lang="en-US" sz="1200" dirty="0" smtClean="0"/>
          </a:p>
          <a:p>
            <a:pPr marL="0" indent="0">
              <a:lnSpc>
                <a:spcPct val="85000"/>
              </a:lnSpc>
              <a:spcBef>
                <a:spcPct val="5000"/>
              </a:spcBef>
              <a:spcAft>
                <a:spcPct val="5000"/>
              </a:spcAft>
              <a:buFontTx/>
              <a:buChar char="•"/>
            </a:pPr>
            <a:r>
              <a:rPr lang="en-US" sz="1200" dirty="0" smtClean="0"/>
              <a:t>  The IETF plenary session</a:t>
            </a:r>
          </a:p>
          <a:p>
            <a:pPr marL="0" indent="0">
              <a:lnSpc>
                <a:spcPct val="85000"/>
              </a:lnSpc>
              <a:spcBef>
                <a:spcPct val="5000"/>
              </a:spcBef>
              <a:spcAft>
                <a:spcPct val="5000"/>
              </a:spcAft>
              <a:buFontTx/>
              <a:buChar char="•"/>
            </a:pPr>
            <a:r>
              <a:rPr lang="en-US" sz="1200" dirty="0" smtClean="0"/>
              <a:t>  The IESG, or any member thereof on behalf of the IESG</a:t>
            </a:r>
          </a:p>
          <a:p>
            <a:pPr marL="0" indent="0">
              <a:lnSpc>
                <a:spcPct val="85000"/>
              </a:lnSpc>
              <a:spcBef>
                <a:spcPct val="5000"/>
              </a:spcBef>
              <a:spcAft>
                <a:spcPct val="5000"/>
              </a:spcAft>
              <a:buFontTx/>
              <a:buChar char="•"/>
            </a:pPr>
            <a:r>
              <a:rPr lang="en-US" sz="1200" dirty="0" smtClean="0"/>
              <a:t>  Any IETF mailing list, including the IETF list itself, any working group or design team list, or any other list              functioning under IETF auspices </a:t>
            </a:r>
          </a:p>
          <a:p>
            <a:pPr marL="0" indent="0">
              <a:lnSpc>
                <a:spcPct val="85000"/>
              </a:lnSpc>
              <a:spcBef>
                <a:spcPct val="5000"/>
              </a:spcBef>
              <a:spcAft>
                <a:spcPct val="5000"/>
              </a:spcAft>
              <a:buFontTx/>
              <a:buChar char="•"/>
            </a:pPr>
            <a:r>
              <a:rPr lang="en-US" sz="1200" dirty="0" smtClean="0"/>
              <a:t>  Any IETF working group or portion thereof</a:t>
            </a:r>
          </a:p>
          <a:p>
            <a:pPr marL="0" indent="0">
              <a:lnSpc>
                <a:spcPct val="85000"/>
              </a:lnSpc>
              <a:spcBef>
                <a:spcPct val="5000"/>
              </a:spcBef>
              <a:spcAft>
                <a:spcPct val="5000"/>
              </a:spcAft>
              <a:buFontTx/>
              <a:buChar char="•"/>
            </a:pPr>
            <a:r>
              <a:rPr lang="en-US" sz="1200" dirty="0" smtClean="0"/>
              <a:t>  Any Birds of a Feather (BOF) session</a:t>
            </a:r>
          </a:p>
          <a:p>
            <a:pPr marL="0" indent="0">
              <a:lnSpc>
                <a:spcPct val="85000"/>
              </a:lnSpc>
              <a:spcBef>
                <a:spcPct val="5000"/>
              </a:spcBef>
              <a:spcAft>
                <a:spcPct val="5000"/>
              </a:spcAft>
              <a:buFontTx/>
              <a:buChar char="•"/>
            </a:pPr>
            <a:r>
              <a:rPr lang="en-US" sz="1200" dirty="0" smtClean="0"/>
              <a:t>  The IAB or any member thereof on behalf of the IAB</a:t>
            </a:r>
          </a:p>
          <a:p>
            <a:pPr marL="0" indent="0">
              <a:lnSpc>
                <a:spcPct val="85000"/>
              </a:lnSpc>
              <a:spcBef>
                <a:spcPct val="5000"/>
              </a:spcBef>
              <a:spcAft>
                <a:spcPct val="5000"/>
              </a:spcAft>
              <a:buFontTx/>
              <a:buChar char="•"/>
            </a:pPr>
            <a:r>
              <a:rPr lang="en-US" sz="1200" dirty="0" smtClean="0"/>
              <a:t>  The RFC Editor or the Internet-Drafts function </a:t>
            </a:r>
          </a:p>
          <a:p>
            <a:pPr marL="0" indent="0">
              <a:lnSpc>
                <a:spcPct val="85000"/>
              </a:lnSpc>
              <a:spcBef>
                <a:spcPct val="5000"/>
              </a:spcBef>
              <a:spcAft>
                <a:spcPct val="5000"/>
              </a:spcAft>
            </a:pPr>
            <a:r>
              <a:rPr lang="en-US" sz="1200" dirty="0" smtClean="0">
                <a:solidFill>
                  <a:srgbClr val="000000"/>
                </a:solidFill>
                <a:cs typeface="Times New Roman" charset="0"/>
              </a:rPr>
              <a:t/>
            </a:r>
            <a:br>
              <a:rPr lang="en-US" sz="1200" dirty="0" smtClean="0">
                <a:solidFill>
                  <a:srgbClr val="000000"/>
                </a:solidFill>
                <a:cs typeface="Times New Roman" charset="0"/>
              </a:rPr>
            </a:br>
            <a:r>
              <a:rPr lang="en-US" sz="1200" dirty="0" smtClean="0"/>
              <a:t>All IETF Contributions are subject to the rules of RFC 5378 and RFC 3979 (updated by RFC 4879). </a:t>
            </a:r>
          </a:p>
          <a:p>
            <a:pPr marL="0" indent="0">
              <a:lnSpc>
                <a:spcPct val="85000"/>
              </a:lnSpc>
              <a:spcBef>
                <a:spcPct val="5000"/>
              </a:spcBef>
              <a:spcAft>
                <a:spcPct val="5000"/>
              </a:spcAft>
            </a:pPr>
            <a:endParaRPr lang="en-US" sz="1200" dirty="0" smtClean="0"/>
          </a:p>
          <a:p>
            <a:pPr marL="0" indent="0">
              <a:lnSpc>
                <a:spcPct val="85000"/>
              </a:lnSpc>
              <a:spcBef>
                <a:spcPct val="5000"/>
              </a:spcBef>
              <a:spcAft>
                <a:spcPct val="5000"/>
              </a:spcAft>
            </a:pPr>
            <a:r>
              <a:rPr lang="en-US" sz="1200" dirty="0" smtClean="0"/>
              <a:t>Statements made outside of an IETF session, mailing list or other function, that are clearly not intended to be input to an IETF activity, group or function, are not IETF Contributions in the context of this notice.</a:t>
            </a:r>
          </a:p>
          <a:p>
            <a:pPr marL="0" indent="0">
              <a:lnSpc>
                <a:spcPct val="85000"/>
              </a:lnSpc>
              <a:spcBef>
                <a:spcPct val="5000"/>
              </a:spcBef>
              <a:spcAft>
                <a:spcPct val="5000"/>
              </a:spcAft>
            </a:pPr>
            <a:endParaRPr lang="en-US" sz="1200" dirty="0" smtClean="0"/>
          </a:p>
          <a:p>
            <a:pPr marL="0" indent="0">
              <a:lnSpc>
                <a:spcPct val="85000"/>
              </a:lnSpc>
              <a:spcBef>
                <a:spcPct val="5000"/>
              </a:spcBef>
              <a:spcAft>
                <a:spcPct val="5000"/>
              </a:spcAft>
            </a:pPr>
            <a:r>
              <a:rPr lang="en-US" sz="1200" dirty="0" smtClean="0"/>
              <a:t>Please consult RFC 5378 and RFC 3979 for details.</a:t>
            </a:r>
          </a:p>
          <a:p>
            <a:pPr marL="0" indent="0">
              <a:lnSpc>
                <a:spcPct val="85000"/>
              </a:lnSpc>
              <a:spcBef>
                <a:spcPct val="5000"/>
              </a:spcBef>
              <a:spcAft>
                <a:spcPct val="5000"/>
              </a:spcAft>
            </a:pPr>
            <a:endParaRPr lang="en-US" sz="1200" dirty="0" smtClean="0"/>
          </a:p>
          <a:p>
            <a:pPr marL="0" indent="0"/>
            <a:r>
              <a:rPr lang="en-US" sz="1200" dirty="0" smtClean="0"/>
              <a:t>A participant in any IETF activity is deemed to accept all IETF rules of process, as documented in Best Current Practices RFCs and IESG Statements.</a:t>
            </a:r>
          </a:p>
          <a:p>
            <a:pPr marL="0" indent="0"/>
            <a:endParaRPr lang="en-US" sz="1200" dirty="0" smtClean="0"/>
          </a:p>
          <a:p>
            <a:pPr marL="0" indent="0"/>
            <a:r>
              <a:rPr lang="en-US" sz="1200" dirty="0" smtClean="0"/>
              <a:t>A participant in any IETF activity acknowledges that written, audio and video records of meetings may be made and may be available to the public. </a:t>
            </a:r>
          </a:p>
          <a:p>
            <a:pPr marL="0" indent="0">
              <a:lnSpc>
                <a:spcPct val="85000"/>
              </a:lnSpc>
              <a:spcBef>
                <a:spcPct val="5000"/>
              </a:spcBef>
              <a:spcAft>
                <a:spcPct val="5000"/>
              </a:spcAft>
            </a:pPr>
            <a:r>
              <a:rPr lang="en-US" sz="1200" dirty="0" smtClean="0"/>
              <a:t/>
            </a:r>
            <a:br>
              <a:rPr lang="en-US" sz="1200" dirty="0" smtClean="0"/>
            </a:br>
            <a:endParaRPr lang="en-US" sz="1200"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JOSE WG</a:t>
            </a:r>
            <a:endParaRPr lang="en-US" dirty="0"/>
          </a:p>
        </p:txBody>
      </p:sp>
      <p:sp>
        <p:nvSpPr>
          <p:cNvPr id="3" name="Content Placeholder 2"/>
          <p:cNvSpPr>
            <a:spLocks noGrp="1"/>
          </p:cNvSpPr>
          <p:nvPr>
            <p:ph idx="1"/>
          </p:nvPr>
        </p:nvSpPr>
        <p:spPr/>
        <p:txBody>
          <a:bodyPr>
            <a:noAutofit/>
          </a:bodyPr>
          <a:lstStyle/>
          <a:p>
            <a:r>
              <a:rPr lang="en-US" sz="2800" dirty="0" smtClean="0"/>
              <a:t>Web page: charger, current documents</a:t>
            </a:r>
          </a:p>
          <a:p>
            <a:pPr lvl="1"/>
            <a:r>
              <a:rPr lang="en-US" sz="2400" dirty="0" smtClean="0">
                <a:hlinkClick r:id="rId2"/>
              </a:rPr>
              <a:t>http://datatracker.ietf.org/wg/jose/charter</a:t>
            </a:r>
            <a:endParaRPr lang="en-US" sz="2400" dirty="0" smtClean="0"/>
          </a:p>
          <a:p>
            <a:r>
              <a:rPr lang="en-US" sz="2800" dirty="0" smtClean="0"/>
              <a:t>Mailing List: </a:t>
            </a:r>
            <a:r>
              <a:rPr lang="en-US" sz="2800" dirty="0" smtClean="0">
                <a:hlinkClick r:id="rId3"/>
              </a:rPr>
              <a:t>jose@ietf.org</a:t>
            </a:r>
            <a:endParaRPr lang="en-US" sz="2800" dirty="0" smtClean="0"/>
          </a:p>
          <a:p>
            <a:pPr lvl="1"/>
            <a:r>
              <a:rPr lang="en-US" sz="2000" dirty="0" smtClean="0"/>
              <a:t>To subscribe: </a:t>
            </a:r>
            <a:r>
              <a:rPr lang="en-US" sz="2000" dirty="0" smtClean="0">
                <a:hlinkClick r:id="rId4"/>
              </a:rPr>
              <a:t>jose-request@ietf.org</a:t>
            </a:r>
            <a:endParaRPr lang="en-US" sz="2000" dirty="0" smtClean="0"/>
          </a:p>
          <a:p>
            <a:pPr lvl="1"/>
            <a:r>
              <a:rPr lang="en-US" sz="2000" dirty="0" smtClean="0"/>
              <a:t>Archive: </a:t>
            </a:r>
            <a:r>
              <a:rPr lang="en-US" sz="2000" dirty="0" smtClean="0">
                <a:hlinkClick r:id="rId5"/>
              </a:rPr>
              <a:t>http://www.ietf.org/mail-archive/web/jose/</a:t>
            </a:r>
            <a:endParaRPr lang="en-US" sz="2000" dirty="0" smtClean="0"/>
          </a:p>
          <a:p>
            <a:r>
              <a:rPr lang="en-US" sz="2800" dirty="0" smtClean="0"/>
              <a:t>Chairs</a:t>
            </a:r>
          </a:p>
          <a:p>
            <a:pPr lvl="1"/>
            <a:r>
              <a:rPr lang="en-US" sz="2400" dirty="0" smtClean="0"/>
              <a:t>Jim Schaad		</a:t>
            </a:r>
            <a:r>
              <a:rPr lang="en-US" sz="2400" dirty="0" smtClean="0">
                <a:hlinkClick r:id="rId6"/>
              </a:rPr>
              <a:t>ietf@augustcellars.com</a:t>
            </a:r>
            <a:endParaRPr lang="en-US" sz="2400" dirty="0" smtClean="0"/>
          </a:p>
          <a:p>
            <a:pPr lvl="1"/>
            <a:r>
              <a:rPr lang="en-US" sz="2400" dirty="0" smtClean="0"/>
              <a:t>Tony Hansen		</a:t>
            </a:r>
            <a:r>
              <a:rPr lang="en-US" sz="2400" dirty="0" smtClean="0">
                <a:hlinkClick r:id="rId7"/>
              </a:rPr>
              <a:t>tony@att.com</a:t>
            </a:r>
            <a:endParaRPr lang="en-US" sz="2400" dirty="0" smtClean="0"/>
          </a:p>
          <a:p>
            <a:r>
              <a:rPr lang="en-US" sz="2800" dirty="0" smtClean="0"/>
              <a:t>Security Area Director</a:t>
            </a:r>
          </a:p>
          <a:p>
            <a:pPr lvl="1"/>
            <a:r>
              <a:rPr lang="en-US" sz="2400" dirty="0" smtClean="0"/>
              <a:t>Sean Turner		turners@ieca.com</a:t>
            </a:r>
            <a:endParaRPr lang="en-US" sz="2400" dirty="0"/>
          </a:p>
        </p:txBody>
      </p:sp>
    </p:spTree>
    <p:extLst>
      <p:ext uri="{BB962C8B-B14F-4D97-AF65-F5344CB8AC3E}">
        <p14:creationId xmlns:p14="http://schemas.microsoft.com/office/powerpoint/2010/main" val="37160200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Milestones</a:t>
            </a:r>
            <a:endParaRPr lang="en-US" dirty="0"/>
          </a:p>
        </p:txBody>
      </p:sp>
      <p:sp>
        <p:nvSpPr>
          <p:cNvPr id="3" name="Content Placeholder 2"/>
          <p:cNvSpPr>
            <a:spLocks noGrp="1"/>
          </p:cNvSpPr>
          <p:nvPr>
            <p:ph idx="1"/>
          </p:nvPr>
        </p:nvSpPr>
        <p:spPr/>
        <p:txBody>
          <a:bodyPr>
            <a:normAutofit/>
          </a:bodyPr>
          <a:lstStyle/>
          <a:p>
            <a:r>
              <a:rPr lang="en-US" sz="2800" dirty="0" smtClean="0"/>
              <a:t>Jan 2012		Adopt object integrity document</a:t>
            </a:r>
          </a:p>
          <a:p>
            <a:r>
              <a:rPr lang="en-US" sz="2800" dirty="0" smtClean="0"/>
              <a:t>Jan 2012		Adopt object encryption document</a:t>
            </a:r>
          </a:p>
          <a:p>
            <a:r>
              <a:rPr lang="en-US" sz="2800" dirty="0" smtClean="0"/>
              <a:t>Jan 2012		Adopt key format document</a:t>
            </a:r>
          </a:p>
          <a:p>
            <a:r>
              <a:rPr lang="en-US" sz="2800" dirty="0" smtClean="0"/>
              <a:t>Jan 2012		Adopt algorithm document</a:t>
            </a:r>
            <a:endParaRPr lang="en-US" sz="2800" dirty="0"/>
          </a:p>
        </p:txBody>
      </p:sp>
    </p:spTree>
    <p:extLst>
      <p:ext uri="{BB962C8B-B14F-4D97-AF65-F5344CB8AC3E}">
        <p14:creationId xmlns:p14="http://schemas.microsoft.com/office/powerpoint/2010/main" val="38568054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lstStyle/>
          <a:p>
            <a:r>
              <a:rPr lang="en-US" dirty="0" smtClean="0"/>
              <a:t>Preliminaries</a:t>
            </a:r>
          </a:p>
          <a:p>
            <a:pPr lvl="1"/>
            <a:r>
              <a:rPr lang="en-US" dirty="0" smtClean="0"/>
              <a:t>Note taker, Jabber Scribe</a:t>
            </a:r>
          </a:p>
          <a:p>
            <a:r>
              <a:rPr lang="en-US" dirty="0" smtClean="0"/>
              <a:t>Requirements List </a:t>
            </a:r>
          </a:p>
          <a:p>
            <a:r>
              <a:rPr lang="en-US" dirty="0" smtClean="0"/>
              <a:t>Signature document</a:t>
            </a:r>
          </a:p>
          <a:p>
            <a:r>
              <a:rPr lang="en-US" dirty="0" smtClean="0"/>
              <a:t>Encryption document</a:t>
            </a:r>
          </a:p>
          <a:p>
            <a:r>
              <a:rPr lang="en-US" dirty="0" smtClean="0"/>
              <a:t>Key Document</a:t>
            </a:r>
          </a:p>
          <a:p>
            <a:r>
              <a:rPr lang="en-US" dirty="0" smtClean="0"/>
              <a:t>Algorithm Document</a:t>
            </a:r>
          </a:p>
          <a:p>
            <a:endParaRPr lang="en-US" dirty="0" smtClean="0"/>
          </a:p>
        </p:txBody>
      </p:sp>
    </p:spTree>
    <p:extLst>
      <p:ext uri="{BB962C8B-B14F-4D97-AF65-F5344CB8AC3E}">
        <p14:creationId xmlns:p14="http://schemas.microsoft.com/office/powerpoint/2010/main" val="572021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Status since last meeting</a:t>
            </a:r>
            <a:endParaRPr lang="en-US" dirty="0"/>
          </a:p>
        </p:txBody>
      </p:sp>
      <p:sp>
        <p:nvSpPr>
          <p:cNvPr id="3" name="Content Placeholder 2"/>
          <p:cNvSpPr>
            <a:spLocks noGrp="1"/>
          </p:cNvSpPr>
          <p:nvPr>
            <p:ph idx="1"/>
          </p:nvPr>
        </p:nvSpPr>
        <p:spPr/>
        <p:txBody>
          <a:bodyPr/>
          <a:lstStyle/>
          <a:p>
            <a:r>
              <a:rPr lang="en-US" dirty="0" smtClean="0"/>
              <a:t>Working group formed</a:t>
            </a:r>
            <a:endParaRPr lang="en-US" dirty="0"/>
          </a:p>
        </p:txBody>
      </p:sp>
    </p:spTree>
    <p:extLst>
      <p:ext uri="{BB962C8B-B14F-4D97-AF65-F5344CB8AC3E}">
        <p14:creationId xmlns:p14="http://schemas.microsoft.com/office/powerpoint/2010/main" val="22698707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Active WG Documents</a:t>
            </a:r>
            <a:endParaRPr lang="en-US" dirty="0"/>
          </a:p>
        </p:txBody>
      </p:sp>
      <p:sp>
        <p:nvSpPr>
          <p:cNvPr id="3" name="Content Placeholder 2"/>
          <p:cNvSpPr>
            <a:spLocks noGrp="1"/>
          </p:cNvSpPr>
          <p:nvPr>
            <p:ph idx="1"/>
          </p:nvPr>
        </p:nvSpPr>
        <p:spPr/>
        <p:txBody>
          <a:bodyPr/>
          <a:lstStyle/>
          <a:p>
            <a:r>
              <a:rPr lang="en-US" dirty="0" smtClean="0"/>
              <a:t>NONE</a:t>
            </a:r>
            <a:endParaRPr lang="en-US" dirty="0"/>
          </a:p>
        </p:txBody>
      </p:sp>
    </p:spTree>
    <p:extLst>
      <p:ext uri="{BB962C8B-B14F-4D97-AF65-F5344CB8AC3E}">
        <p14:creationId xmlns:p14="http://schemas.microsoft.com/office/powerpoint/2010/main" val="16750638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9426297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IESG">
  <a:themeElements>
    <a:clrScheme name="">
      <a:dk1>
        <a:srgbClr val="000000"/>
      </a:dk1>
      <a:lt1>
        <a:srgbClr val="FFFFFF"/>
      </a:lt1>
      <a:dk2>
        <a:srgbClr val="000000"/>
      </a:dk2>
      <a:lt2>
        <a:srgbClr val="232323"/>
      </a:lt2>
      <a:accent1>
        <a:srgbClr val="474747"/>
      </a:accent1>
      <a:accent2>
        <a:srgbClr val="DADADA"/>
      </a:accent2>
      <a:accent3>
        <a:srgbClr val="FFFFFF"/>
      </a:accent3>
      <a:accent4>
        <a:srgbClr val="000000"/>
      </a:accent4>
      <a:accent5>
        <a:srgbClr val="B1B1B1"/>
      </a:accent5>
      <a:accent6>
        <a:srgbClr val="C5C5C5"/>
      </a:accent6>
      <a:hlink>
        <a:srgbClr val="000000"/>
      </a:hlink>
      <a:folHlink>
        <a:srgbClr val="919191"/>
      </a:folHlink>
    </a:clrScheme>
    <a:fontScheme name="iesg">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lnDef>
  </a:objectDefaults>
  <a:extraClrSchemeLst>
    <a:extraClrScheme>
      <a:clrScheme name="iesg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iesg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iesg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iesg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iesg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iesg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iesg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74</TotalTime>
  <Words>149</Words>
  <Application>Microsoft Office PowerPoint</Application>
  <PresentationFormat>On-screen Show (4:3)</PresentationFormat>
  <Paragraphs>51</Paragraphs>
  <Slides>8</Slides>
  <Notes>1</Notes>
  <HiddenSlides>0</HiddenSlides>
  <MMClips>0</MMClips>
  <ScaleCrop>false</ScaleCrop>
  <HeadingPairs>
    <vt:vector size="4" baseType="variant">
      <vt:variant>
        <vt:lpstr>Theme</vt:lpstr>
      </vt:variant>
      <vt:variant>
        <vt:i4>2</vt:i4>
      </vt:variant>
      <vt:variant>
        <vt:lpstr>Slide Titles</vt:lpstr>
      </vt:variant>
      <vt:variant>
        <vt:i4>8</vt:i4>
      </vt:variant>
    </vt:vector>
  </HeadingPairs>
  <TitlesOfParts>
    <vt:vector size="10" baseType="lpstr">
      <vt:lpstr>Office Theme</vt:lpstr>
      <vt:lpstr>IESG</vt:lpstr>
      <vt:lpstr>JavaScript Object Signing and Encryption (JOSE) Working Group</vt:lpstr>
      <vt:lpstr>Note Well</vt:lpstr>
      <vt:lpstr>JOSE WG</vt:lpstr>
      <vt:lpstr>Milestones</vt:lpstr>
      <vt:lpstr>Agenda</vt:lpstr>
      <vt:lpstr>Status since last meeting</vt:lpstr>
      <vt:lpstr>Active WG Documents</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JavaScript Object Signing and Encryption (JOSE) Working Group</dc:title>
  <dc:creator>James Schaad</dc:creator>
  <cp:lastModifiedBy>James Schaad</cp:lastModifiedBy>
  <cp:revision>8</cp:revision>
  <dcterms:created xsi:type="dcterms:W3CDTF">2011-10-05T23:12:04Z</dcterms:created>
  <dcterms:modified xsi:type="dcterms:W3CDTF">2011-11-14T03:56:59Z</dcterms:modified>
</cp:coreProperties>
</file>