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44" autoAdjust="0"/>
  </p:normalViewPr>
  <p:slideViewPr>
    <p:cSldViewPr>
      <p:cViewPr varScale="1">
        <p:scale>
          <a:sx n="68" d="100"/>
          <a:sy n="68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791FD-0831-435C-B561-151727D2C9E6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62D6A-03E8-441C-BD32-884A3006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484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much effort</a:t>
            </a:r>
            <a:r>
              <a:rPr lang="en-US" baseline="0" dirty="0" smtClean="0"/>
              <a:t> are we looking at for processing during the serialization process?</a:t>
            </a:r>
          </a:p>
          <a:p>
            <a:r>
              <a:rPr lang="en-US" dirty="0" smtClean="0"/>
              <a:t>Is</a:t>
            </a:r>
            <a:r>
              <a:rPr lang="en-US" baseline="0" dirty="0" smtClean="0"/>
              <a:t> interior content identification a suggestion or somehow a unique requirement?</a:t>
            </a:r>
          </a:p>
          <a:p>
            <a:r>
              <a:rPr lang="en-US" baseline="0" dirty="0" smtClean="0"/>
              <a:t>What methods of encoding of content are going to be allowed?  Encapsulated, Detached, Embedded – one response saying not embedded</a:t>
            </a:r>
          </a:p>
          <a:p>
            <a:r>
              <a:rPr lang="en-US" baseline="0" dirty="0" smtClean="0"/>
              <a:t>	The ALTO group is currently defining a detached method where the content is in the body and the HTTP header has the sign header and value info</a:t>
            </a:r>
          </a:p>
          <a:p>
            <a:r>
              <a:rPr lang="en-US" baseline="0" dirty="0" smtClean="0"/>
              <a:t>Are parallel signatures allowed in an integrity object.  There exist ways to do this.  If this is supported is it going to depend if we are looking at a signature or a MAC algorithm being applied to the object?</a:t>
            </a:r>
          </a:p>
          <a:p>
            <a:r>
              <a:rPr lang="en-US" baseline="0" dirty="0" smtClean="0"/>
              <a:t>Are we supporting the ability to have signed or authenticated attributes for both the integrity protected and the encrypted formats – AEAD algorithms such as GCM are called for but not fully utilized.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62D6A-03E8-441C-BD32-884A3006C3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38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HMAC</a:t>
            </a:r>
            <a:r>
              <a:rPr lang="en-US" baseline="0" dirty="0" smtClean="0"/>
              <a:t> or Encryption can we setup for multiple recipients to have different keys and get the message?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62D6A-03E8-441C-BD32-884A3006C30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34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Currently support URL and hash, what about the</a:t>
            </a:r>
            <a:r>
              <a:rPr lang="en-US" baseline="0" dirty="0" smtClean="0"/>
              <a:t> traditional issuer/signer option?</a:t>
            </a:r>
          </a:p>
          <a:p>
            <a:endParaRPr lang="en-US" dirty="0" smtClean="0"/>
          </a:p>
          <a:p>
            <a:r>
              <a:rPr lang="en-US" dirty="0" smtClean="0"/>
              <a:t>Do we want to allow for re-serialization of content</a:t>
            </a:r>
            <a:r>
              <a:rPr lang="en-US" baseline="0" dirty="0" smtClean="0"/>
              <a:t> –implies some degree of canonization, but may be required if we want to allow for detached contents. </a:t>
            </a:r>
          </a:p>
          <a:p>
            <a:r>
              <a:rPr lang="en-US" baseline="0" dirty="0" smtClean="0"/>
              <a:t>	This is a very hard problem as was found in XML, only slightly less of a problem for S/MIME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62D6A-03E8-441C-BD32-884A3006C3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8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68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7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9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770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59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3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4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010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54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8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EA8DB-7C94-4812-93BB-18C1B680D8AA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057F-0437-4C4A-B32D-21C69343E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7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JOSE Feature Set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Schaad</a:t>
            </a:r>
          </a:p>
          <a:p>
            <a:r>
              <a:rPr lang="en-US" dirty="0" smtClean="0"/>
              <a:t>August Cellars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52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Capability List from CMS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Pass Processing (I,E)</a:t>
            </a:r>
          </a:p>
          <a:p>
            <a:r>
              <a:rPr lang="en-US" dirty="0" smtClean="0"/>
              <a:t>Interior Content Identification (I,E)</a:t>
            </a:r>
          </a:p>
          <a:p>
            <a:r>
              <a:rPr lang="en-US" dirty="0" smtClean="0"/>
              <a:t>Content encoding methods (I,E)</a:t>
            </a:r>
          </a:p>
          <a:p>
            <a:r>
              <a:rPr lang="en-US" dirty="0" smtClean="0"/>
              <a:t>Parallel Signatures (I)</a:t>
            </a:r>
          </a:p>
          <a:p>
            <a:r>
              <a:rPr lang="en-US" dirty="0" smtClean="0"/>
              <a:t>Protected Attributes (I,E)</a:t>
            </a:r>
          </a:p>
          <a:p>
            <a:r>
              <a:rPr lang="en-US" dirty="0" smtClean="0"/>
              <a:t>Unprotected Attributes (I,E)</a:t>
            </a:r>
          </a:p>
        </p:txBody>
      </p:sp>
    </p:spTree>
    <p:extLst>
      <p:ext uri="{BB962C8B-B14F-4D97-AF65-F5344CB8AC3E}">
        <p14:creationId xmlns:p14="http://schemas.microsoft.com/office/powerpoint/2010/main" val="1392312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Capability List from CMS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Recipients (I, E)</a:t>
            </a:r>
          </a:p>
          <a:p>
            <a:r>
              <a:rPr lang="en-US" dirty="0" smtClean="0"/>
              <a:t>Recipient Encryption Methods (I, E)</a:t>
            </a:r>
          </a:p>
          <a:p>
            <a:pPr lvl="1"/>
            <a:r>
              <a:rPr lang="en-US" dirty="0" smtClean="0"/>
              <a:t>Key Transport (RSA)</a:t>
            </a:r>
          </a:p>
          <a:p>
            <a:pPr lvl="1"/>
            <a:r>
              <a:rPr lang="en-US" dirty="0" smtClean="0"/>
              <a:t>Key Agreement (ECDH)</a:t>
            </a:r>
          </a:p>
          <a:p>
            <a:pPr lvl="2"/>
            <a:r>
              <a:rPr lang="en-US" dirty="0" smtClean="0"/>
              <a:t>Static-static, ephemeral-static, ephemeral-ephemeral</a:t>
            </a:r>
          </a:p>
          <a:p>
            <a:pPr lvl="1"/>
            <a:r>
              <a:rPr lang="en-US" dirty="0" smtClean="0"/>
              <a:t>Pre-Shared Secret w/o Key Derivation </a:t>
            </a:r>
          </a:p>
          <a:p>
            <a:pPr lvl="1"/>
            <a:r>
              <a:rPr lang="en-US" dirty="0" smtClean="0"/>
              <a:t>Pre-Shared Secret w/ Key Derivation (Password)</a:t>
            </a:r>
          </a:p>
          <a:p>
            <a:pPr lvl="1"/>
            <a:r>
              <a:rPr lang="en-US" dirty="0" smtClean="0"/>
              <a:t>Other (IBE, Plasma)</a:t>
            </a:r>
          </a:p>
        </p:txBody>
      </p:sp>
    </p:spTree>
    <p:extLst>
      <p:ext uri="{BB962C8B-B14F-4D97-AF65-F5344CB8AC3E}">
        <p14:creationId xmlns:p14="http://schemas.microsoft.com/office/powerpoint/2010/main" val="362058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Capability List from CMS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Recipient/Signer Identification (I, E)</a:t>
            </a:r>
          </a:p>
          <a:p>
            <a:r>
              <a:rPr lang="en-US" dirty="0" smtClean="0"/>
              <a:t>Re-serialization (I)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061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416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4449</TotalTime>
  <Words>237</Words>
  <Application>Microsoft Office PowerPoint</Application>
  <PresentationFormat>On-screen Show (4:3)</PresentationFormat>
  <Paragraphs>37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JOSE Feature Set</vt:lpstr>
      <vt:lpstr>Capability List from CMS (1)</vt:lpstr>
      <vt:lpstr>Capability List from CMS (2)</vt:lpstr>
      <vt:lpstr>Capability List from CMS (3)</vt:lpstr>
      <vt:lpstr>Discussion?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 Feature Set</dc:title>
  <dc:creator>James Schaad</dc:creator>
  <cp:lastModifiedBy>James Schaad</cp:lastModifiedBy>
  <cp:revision>5</cp:revision>
  <dcterms:created xsi:type="dcterms:W3CDTF">2011-11-10T04:21:18Z</dcterms:created>
  <dcterms:modified xsi:type="dcterms:W3CDTF">2011-11-13T06:31:03Z</dcterms:modified>
</cp:coreProperties>
</file>