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7"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2" d="100"/>
          <a:sy n="112" d="100"/>
        </p:scale>
        <p:origin x="-152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4538A1F-494B-D940-97DF-F5649AA18DE1}" type="datetimeFigureOut">
              <a:rPr lang="en-US" smtClean="0"/>
              <a:t>08/11/2011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538A1F-494B-D940-97DF-F5649AA18DE1}" type="datetimeFigureOut">
              <a:rPr lang="en-US" smtClean="0"/>
              <a:t>08/11/2011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538A1F-494B-D940-97DF-F5649AA18DE1}" type="datetimeFigureOut">
              <a:rPr lang="en-US" smtClean="0"/>
              <a:t>08/11/2011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4538A1F-494B-D940-97DF-F5649AA18DE1}" type="datetimeFigureOut">
              <a:rPr lang="en-US" smtClean="0"/>
              <a:t>08/11/2011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4538A1F-494B-D940-97DF-F5649AA18DE1}" type="datetimeFigureOut">
              <a:rPr lang="en-US" smtClean="0"/>
              <a:t>08/11/2011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4538A1F-494B-D940-97DF-F5649AA18DE1}" type="datetimeFigureOut">
              <a:rPr lang="en-US" smtClean="0"/>
              <a:t>08/11/2011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4538A1F-494B-D940-97DF-F5649AA18DE1}" type="datetimeFigureOut">
              <a:rPr lang="en-US" smtClean="0"/>
              <a:t>08/11/2011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4538A1F-494B-D940-97DF-F5649AA18DE1}" type="datetimeFigureOut">
              <a:rPr lang="en-US" smtClean="0"/>
              <a:t>08/11/2011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38A1F-494B-D940-97DF-F5649AA18DE1}" type="datetimeFigureOut">
              <a:rPr lang="en-US" smtClean="0"/>
              <a:t>08/11/2011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4538A1F-494B-D940-97DF-F5649AA18DE1}" type="datetimeFigureOut">
              <a:rPr lang="en-US" smtClean="0"/>
              <a:t>08/11/2011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4538A1F-494B-D940-97DF-F5649AA18DE1}" type="datetimeFigureOut">
              <a:rPr lang="en-US" smtClean="0"/>
              <a:t>08/11/2011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6A1CF-CA50-DF45-8EDE-EBEA6A756D8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538A1F-494B-D940-97DF-F5649AA18DE1}" type="datetimeFigureOut">
              <a:rPr lang="en-US" smtClean="0"/>
              <a:t>08/11/2011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76A1CF-CA50-DF45-8EDE-EBEA6A756D8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5" Type="http://schemas.openxmlformats.org/officeDocument/2006/relationships/hyperlink" Target="http://www.ietf.org/about/note-well.html"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l3vpn@jabber.iet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L3VPN WG</a:t>
            </a:r>
            <a:br>
              <a:rPr lang="en-US" dirty="0" smtClean="0"/>
            </a:br>
            <a:r>
              <a:rPr lang="en-US" sz="3556" dirty="0" smtClean="0"/>
              <a:t>IETF </a:t>
            </a:r>
            <a:r>
              <a:rPr lang="en-US" sz="3556" dirty="0" smtClean="0"/>
              <a:t>82</a:t>
            </a:r>
            <a:r>
              <a:rPr lang="en-US" dirty="0" smtClean="0"/>
              <a:t/>
            </a:r>
            <a:br>
              <a:rPr lang="en-US" dirty="0" smtClean="0"/>
            </a:br>
            <a:r>
              <a:rPr lang="en-US" sz="2667" dirty="0" smtClean="0"/>
              <a:t>11</a:t>
            </a:r>
            <a:r>
              <a:rPr lang="en-US" sz="2667" dirty="0" smtClean="0"/>
              <a:t>/16/</a:t>
            </a:r>
            <a:r>
              <a:rPr lang="en-US" sz="2667" dirty="0" smtClean="0"/>
              <a:t>2010 </a:t>
            </a:r>
            <a:r>
              <a:rPr lang="en-US" sz="2667" dirty="0" smtClean="0"/>
              <a:t>15:10</a:t>
            </a:r>
            <a:r>
              <a:rPr lang="en-US" sz="2667" dirty="0" smtClean="0"/>
              <a:t>-</a:t>
            </a:r>
            <a:r>
              <a:rPr lang="en-US" sz="2667" dirty="0" smtClean="0"/>
              <a:t>16:10</a:t>
            </a:r>
            <a:endParaRPr lang="en-US" sz="2667" dirty="0"/>
          </a:p>
        </p:txBody>
      </p:sp>
      <p:sp>
        <p:nvSpPr>
          <p:cNvPr id="3" name="Subtitle 2"/>
          <p:cNvSpPr>
            <a:spLocks noGrp="1"/>
          </p:cNvSpPr>
          <p:nvPr>
            <p:ph type="subTitle" idx="1"/>
          </p:nvPr>
        </p:nvSpPr>
        <p:spPr/>
        <p:txBody>
          <a:bodyPr>
            <a:normAutofit/>
          </a:bodyPr>
          <a:lstStyle/>
          <a:p>
            <a:r>
              <a:rPr lang="en-US" sz="1800" dirty="0" smtClean="0"/>
              <a:t>Chairs:</a:t>
            </a:r>
          </a:p>
          <a:p>
            <a:r>
              <a:rPr lang="en-US" sz="1800" dirty="0" smtClean="0"/>
              <a:t>Marshall Eubanks</a:t>
            </a:r>
          </a:p>
          <a:p>
            <a:r>
              <a:rPr lang="en-US" sz="1800" dirty="0" smtClean="0"/>
              <a:t>Danny McPherson</a:t>
            </a:r>
          </a:p>
          <a:p>
            <a:r>
              <a:rPr lang="en-US" sz="1800" dirty="0" smtClean="0"/>
              <a:t>Ben </a:t>
            </a:r>
            <a:r>
              <a:rPr lang="en-US" sz="1800" dirty="0" err="1" smtClean="0"/>
              <a:t>Niven</a:t>
            </a:r>
            <a:r>
              <a:rPr lang="en-US" sz="1800" dirty="0" smtClean="0"/>
              <a:t>-Jenkins</a:t>
            </a:r>
            <a:endParaRPr lang="en-US" sz="18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92500" lnSpcReduction="10000"/>
          </a:bodyPr>
          <a:lstStyle/>
          <a:p>
            <a:pPr>
              <a:lnSpc>
                <a:spcPct val="80000"/>
              </a:lnSpc>
            </a:pPr>
            <a:r>
              <a:rPr lang="en-GB" sz="18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lnSpc>
                <a:spcPct val="80000"/>
              </a:lnSpc>
            </a:pPr>
            <a:r>
              <a:rPr lang="en-GB" sz="1600" dirty="0" smtClean="0"/>
              <a:t>The IETF plenary session </a:t>
            </a:r>
          </a:p>
          <a:p>
            <a:pPr lvl="1">
              <a:lnSpc>
                <a:spcPct val="80000"/>
              </a:lnSpc>
            </a:pPr>
            <a:r>
              <a:rPr lang="en-GB" sz="1600" dirty="0" smtClean="0"/>
              <a:t>The IESG, or any member thereof on behalf of the IESG </a:t>
            </a:r>
          </a:p>
          <a:p>
            <a:pPr lvl="1">
              <a:lnSpc>
                <a:spcPct val="80000"/>
              </a:lnSpc>
            </a:pPr>
            <a:r>
              <a:rPr lang="en-GB" sz="1600" dirty="0" smtClean="0"/>
              <a:t>Any IETF mailing list, including the IETF list itself, any working group or design team list, or any other list functioning under IETF auspices </a:t>
            </a:r>
          </a:p>
          <a:p>
            <a:pPr lvl="1">
              <a:lnSpc>
                <a:spcPct val="80000"/>
              </a:lnSpc>
            </a:pPr>
            <a:r>
              <a:rPr lang="en-GB" sz="1600" dirty="0" smtClean="0"/>
              <a:t>Any IETF working group or portion thereof </a:t>
            </a:r>
          </a:p>
          <a:p>
            <a:pPr lvl="1">
              <a:lnSpc>
                <a:spcPct val="80000"/>
              </a:lnSpc>
            </a:pPr>
            <a:r>
              <a:rPr lang="en-GB" sz="1600" dirty="0" smtClean="0"/>
              <a:t>The IAB or any member thereof on behalf of the IAB </a:t>
            </a:r>
          </a:p>
          <a:p>
            <a:pPr lvl="1">
              <a:lnSpc>
                <a:spcPct val="80000"/>
              </a:lnSpc>
            </a:pPr>
            <a:r>
              <a:rPr lang="en-GB" sz="1600" dirty="0" smtClean="0"/>
              <a:t>The RFC Editor or the Internet-Drafts function </a:t>
            </a:r>
          </a:p>
          <a:p>
            <a:pPr>
              <a:lnSpc>
                <a:spcPct val="80000"/>
              </a:lnSpc>
            </a:pPr>
            <a:r>
              <a:rPr lang="en-GB" sz="1800" dirty="0" smtClean="0"/>
              <a:t>All IETF Contributions are subject to the rules of </a:t>
            </a:r>
            <a:r>
              <a:rPr lang="en-GB" sz="1800" dirty="0" smtClean="0">
                <a:hlinkClick r:id="rId2"/>
              </a:rPr>
              <a:t>RFC 5378</a:t>
            </a:r>
            <a:r>
              <a:rPr lang="en-GB" sz="1800" dirty="0" smtClean="0"/>
              <a:t> and </a:t>
            </a:r>
            <a:r>
              <a:rPr lang="en-GB" sz="1800" dirty="0" smtClean="0">
                <a:hlinkClick r:id="rId3"/>
              </a:rPr>
              <a:t>RFC 3979</a:t>
            </a:r>
            <a:r>
              <a:rPr lang="en-GB" sz="1800" dirty="0" smtClean="0"/>
              <a:t> (updated by </a:t>
            </a:r>
            <a:r>
              <a:rPr lang="en-GB" sz="1800" dirty="0" smtClean="0">
                <a:hlinkClick r:id="rId4"/>
              </a:rPr>
              <a:t>RFC 4879</a:t>
            </a:r>
            <a:r>
              <a:rPr lang="en-GB" sz="1800" dirty="0" smtClean="0"/>
              <a:t>). </a:t>
            </a:r>
          </a:p>
          <a:p>
            <a:pPr>
              <a:lnSpc>
                <a:spcPct val="80000"/>
              </a:lnSpc>
            </a:pPr>
            <a:r>
              <a:rPr lang="en-GB" sz="1800" dirty="0" smtClean="0"/>
              <a:t>Statements made outside of an IETF session, mailing list or other function, that are clearly not intended to be input to an IETF activity, group or function, are not IETF Contributions in the context of this notice.</a:t>
            </a:r>
          </a:p>
          <a:p>
            <a:pPr>
              <a:lnSpc>
                <a:spcPct val="80000"/>
              </a:lnSpc>
            </a:pPr>
            <a:r>
              <a:rPr lang="en-GB" sz="1800" dirty="0" smtClean="0"/>
              <a:t>Please consult </a:t>
            </a:r>
            <a:r>
              <a:rPr lang="en-GB" sz="1800" dirty="0" smtClean="0">
                <a:hlinkClick r:id="rId2"/>
              </a:rPr>
              <a:t>RFC 5378</a:t>
            </a:r>
            <a:r>
              <a:rPr lang="en-GB" sz="1800" dirty="0" smtClean="0"/>
              <a:t> and </a:t>
            </a:r>
            <a:r>
              <a:rPr lang="en-GB" sz="1800" dirty="0" smtClean="0">
                <a:hlinkClick r:id="rId3"/>
              </a:rPr>
              <a:t>RFC 3979</a:t>
            </a:r>
            <a:r>
              <a:rPr lang="en-GB" sz="1800" dirty="0" smtClean="0"/>
              <a:t> for details.</a:t>
            </a:r>
          </a:p>
          <a:p>
            <a:pPr>
              <a:lnSpc>
                <a:spcPct val="80000"/>
              </a:lnSpc>
            </a:pPr>
            <a:r>
              <a:rPr lang="en-GB" sz="1800" dirty="0" smtClean="0"/>
              <a:t>A participant in any IETF activity is deemed to accept all IETF rules of process, as documented in Best Current Practices </a:t>
            </a:r>
            <a:r>
              <a:rPr lang="en-GB" sz="1800" dirty="0" err="1" smtClean="0"/>
              <a:t>RFCs</a:t>
            </a:r>
            <a:r>
              <a:rPr lang="en-GB" sz="1800" dirty="0" smtClean="0"/>
              <a:t> and IESG Statements.</a:t>
            </a:r>
          </a:p>
          <a:p>
            <a:pPr>
              <a:lnSpc>
                <a:spcPct val="80000"/>
              </a:lnSpc>
            </a:pPr>
            <a:r>
              <a:rPr lang="en-GB" sz="1800" dirty="0" smtClean="0"/>
              <a:t>A participant in any IETF activity acknowledges that written, audio and video records of meetings may be made and may be available to the public.</a:t>
            </a:r>
            <a:endParaRPr lang="en-US" sz="1800" dirty="0" smtClean="0"/>
          </a:p>
        </p:txBody>
      </p:sp>
      <p:sp>
        <p:nvSpPr>
          <p:cNvPr id="5" name="TextBox 4"/>
          <p:cNvSpPr txBox="1"/>
          <p:nvPr/>
        </p:nvSpPr>
        <p:spPr>
          <a:xfrm>
            <a:off x="0" y="6488668"/>
            <a:ext cx="9144000" cy="369332"/>
          </a:xfrm>
          <a:prstGeom prst="rect">
            <a:avLst/>
          </a:prstGeom>
          <a:noFill/>
        </p:spPr>
        <p:txBody>
          <a:bodyPr wrap="square" rtlCol="0">
            <a:spAutoFit/>
          </a:bodyPr>
          <a:lstStyle/>
          <a:p>
            <a:pPr algn="ctr"/>
            <a:r>
              <a:rPr lang="en-US" dirty="0" smtClean="0">
                <a:hlinkClick r:id="rId5"/>
              </a:rPr>
              <a:t>http://www.ietf.org/about/note-well.html</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Administration</a:t>
            </a:r>
            <a:endParaRPr lang="en-US" dirty="0" smtClean="0"/>
          </a:p>
          <a:p>
            <a:pPr lvl="1"/>
            <a:r>
              <a:rPr lang="en-US" dirty="0" smtClean="0"/>
              <a:t>Blue </a:t>
            </a:r>
            <a:r>
              <a:rPr lang="en-US" dirty="0" smtClean="0"/>
              <a:t>sheets, Scribe</a:t>
            </a:r>
            <a:r>
              <a:rPr lang="en-US" dirty="0" smtClean="0"/>
              <a:t>/</a:t>
            </a:r>
            <a:r>
              <a:rPr lang="en-US" dirty="0" smtClean="0"/>
              <a:t>Jabber (Jabber </a:t>
            </a:r>
            <a:r>
              <a:rPr lang="en-US" dirty="0" smtClean="0"/>
              <a:t>room: </a:t>
            </a:r>
            <a:r>
              <a:rPr lang="en-US" dirty="0" smtClean="0">
                <a:hlinkClick r:id="rId2"/>
              </a:rPr>
              <a:t>l3vpn@</a:t>
            </a:r>
            <a:r>
              <a:rPr lang="en-US" dirty="0" smtClean="0">
                <a:hlinkClick r:id="rId2"/>
              </a:rPr>
              <a:t>jabber.ietf.org</a:t>
            </a:r>
            <a:r>
              <a:rPr lang="en-US" dirty="0" smtClean="0"/>
              <a:t>)</a:t>
            </a:r>
          </a:p>
          <a:p>
            <a:pPr lvl="1"/>
            <a:r>
              <a:rPr lang="en-US" dirty="0" smtClean="0"/>
              <a:t>VPN4DC Introduction</a:t>
            </a:r>
            <a:endParaRPr lang="en-US" dirty="0" smtClean="0"/>
          </a:p>
          <a:p>
            <a:endParaRPr lang="en-US" dirty="0" smtClean="0"/>
          </a:p>
          <a:p>
            <a:r>
              <a:rPr lang="en-US" dirty="0" smtClean="0"/>
              <a:t>VPN4DC </a:t>
            </a:r>
            <a:r>
              <a:rPr lang="en-US" dirty="0"/>
              <a:t>Background &amp; Problem </a:t>
            </a:r>
            <a:r>
              <a:rPr lang="en-US"/>
              <a:t>space </a:t>
            </a:r>
            <a:r>
              <a:rPr lang="en-US" smtClean="0"/>
              <a:t>(Ping Pan) </a:t>
            </a:r>
            <a:r>
              <a:rPr lang="en-US" dirty="0" smtClean="0"/>
              <a:t>- </a:t>
            </a:r>
            <a:r>
              <a:rPr lang="en-US" dirty="0"/>
              <a:t>10 </a:t>
            </a:r>
            <a:r>
              <a:rPr lang="en-US" dirty="0" err="1" smtClean="0"/>
              <a:t>mins</a:t>
            </a:r>
            <a:endParaRPr lang="en-US" dirty="0" smtClean="0"/>
          </a:p>
          <a:p>
            <a:r>
              <a:rPr lang="en-US" dirty="0" smtClean="0"/>
              <a:t>VPN4DC </a:t>
            </a:r>
            <a:r>
              <a:rPr lang="en-US" dirty="0"/>
              <a:t>Requirements </a:t>
            </a:r>
            <a:r>
              <a:rPr lang="en-US" dirty="0" smtClean="0"/>
              <a:t>(</a:t>
            </a:r>
            <a:r>
              <a:rPr lang="en-US" dirty="0" err="1" smtClean="0"/>
              <a:t>Ning</a:t>
            </a:r>
            <a:r>
              <a:rPr lang="en-US" dirty="0" smtClean="0"/>
              <a:t> So) - </a:t>
            </a:r>
            <a:r>
              <a:rPr lang="en-US" dirty="0"/>
              <a:t>10 </a:t>
            </a:r>
            <a:r>
              <a:rPr lang="en-US" dirty="0" err="1" smtClean="0"/>
              <a:t>mins</a:t>
            </a:r>
            <a:endParaRPr lang="en-US" dirty="0" smtClean="0"/>
          </a:p>
          <a:p>
            <a:r>
              <a:rPr lang="en-US" dirty="0" smtClean="0"/>
              <a:t>VPN4DC </a:t>
            </a:r>
            <a:r>
              <a:rPr lang="en-US" dirty="0"/>
              <a:t>Proposed scope of work </a:t>
            </a:r>
            <a:r>
              <a:rPr lang="en-US" dirty="0" smtClean="0"/>
              <a:t>(</a:t>
            </a:r>
            <a:r>
              <a:rPr lang="en-US" dirty="0" err="1"/>
              <a:t>Luyuan</a:t>
            </a:r>
            <a:r>
              <a:rPr lang="en-US" dirty="0"/>
              <a:t> Fang</a:t>
            </a:r>
            <a:r>
              <a:rPr lang="en-US" dirty="0" smtClean="0"/>
              <a:t>)- </a:t>
            </a:r>
            <a:r>
              <a:rPr lang="en-US" dirty="0"/>
              <a:t>10 </a:t>
            </a:r>
            <a:r>
              <a:rPr lang="en-US" dirty="0" err="1" smtClean="0"/>
              <a:t>mins</a:t>
            </a:r>
            <a:endParaRPr lang="en-US" dirty="0" smtClean="0"/>
          </a:p>
          <a:p>
            <a:r>
              <a:rPr lang="en-US" dirty="0" smtClean="0"/>
              <a:t>VPN4DC </a:t>
            </a:r>
            <a:r>
              <a:rPr lang="en-US" dirty="0"/>
              <a:t>discussion - 27 </a:t>
            </a:r>
            <a:r>
              <a:rPr lang="en-US" dirty="0" err="1" smtClean="0"/>
              <a:t>mins</a:t>
            </a:r>
            <a:endParaRPr lang="en-US" dirty="0" smtClean="0"/>
          </a:p>
          <a:p>
            <a:pPr lvl="1"/>
            <a:r>
              <a:rPr lang="en-US" dirty="0" smtClean="0"/>
              <a:t>Including </a:t>
            </a:r>
            <a:r>
              <a:rPr lang="en-US" dirty="0"/>
              <a:t>time at end to take sense of the </a:t>
            </a:r>
            <a:r>
              <a:rPr lang="en-US" dirty="0" smtClean="0"/>
              <a:t>room</a:t>
            </a:r>
          </a:p>
          <a:p>
            <a:pPr lvl="1"/>
            <a:endParaRPr lang="en-US" dirty="0"/>
          </a:p>
          <a:p>
            <a:r>
              <a:rPr lang="en-US" dirty="0" smtClean="0"/>
              <a:t>If </a:t>
            </a:r>
            <a:r>
              <a:rPr lang="en-US" dirty="0"/>
              <a:t>and only if the VPN4DC session ends </a:t>
            </a:r>
            <a:r>
              <a:rPr lang="en-US" dirty="0" smtClean="0"/>
              <a:t>early:</a:t>
            </a:r>
          </a:p>
          <a:p>
            <a:pPr lvl="1"/>
            <a:r>
              <a:rPr lang="en-US" dirty="0"/>
              <a:t>Support for RSVP-TE in </a:t>
            </a:r>
            <a:r>
              <a:rPr lang="en-US" dirty="0" smtClean="0"/>
              <a:t>L3VPNs</a:t>
            </a:r>
          </a:p>
          <a:p>
            <a:pPr lvl="2"/>
            <a:r>
              <a:rPr lang="en-US" dirty="0" smtClean="0"/>
              <a:t>draft</a:t>
            </a:r>
            <a:r>
              <a:rPr lang="en-US" dirty="0"/>
              <a:t>-kumaki-murai-l3vpn-rsvp-</a:t>
            </a:r>
            <a:r>
              <a:rPr lang="en-US" dirty="0" smtClean="0"/>
              <a:t>te</a:t>
            </a:r>
          </a:p>
          <a:p>
            <a:pPr lvl="1"/>
            <a:r>
              <a:rPr lang="en-US" dirty="0"/>
              <a:t>Extensions to RSVP-TE for P2MP LSP </a:t>
            </a:r>
            <a:r>
              <a:rPr lang="en-US" dirty="0" smtClean="0"/>
              <a:t>Ingress &amp; Egress </a:t>
            </a:r>
            <a:r>
              <a:rPr lang="en-US" dirty="0"/>
              <a:t>Local </a:t>
            </a:r>
            <a:r>
              <a:rPr lang="en-US" dirty="0" smtClean="0"/>
              <a:t>Protection</a:t>
            </a:r>
            <a:r>
              <a:rPr lang="en-US" dirty="0"/>
              <a:t> (</a:t>
            </a:r>
            <a:r>
              <a:rPr lang="en-US" dirty="0" err="1"/>
              <a:t>Huaimo</a:t>
            </a:r>
            <a:r>
              <a:rPr lang="en-US" dirty="0"/>
              <a:t> Chen</a:t>
            </a:r>
            <a:r>
              <a:rPr lang="en-US" dirty="0" smtClean="0"/>
              <a:t>)</a:t>
            </a:r>
          </a:p>
          <a:p>
            <a:pPr lvl="2"/>
            <a:r>
              <a:rPr lang="en-US" dirty="0" smtClean="0"/>
              <a:t>draft-chen-mpls-p2mp-ingress-protection &amp; draft-chen-mpls-p2mp-egress-protection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15352</TotalTime>
  <Words>426</Words>
  <Application>Microsoft Macintosh PowerPoint</Application>
  <PresentationFormat>On-screen Show (4:3)</PresentationFormat>
  <Paragraphs>35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L3VPN WG IETF 82 11/16/2010 15:10-16:10</vt:lpstr>
      <vt:lpstr>Note Well</vt:lpstr>
      <vt:lpstr>Agenda</vt:lpstr>
    </vt:vector>
  </TitlesOfParts>
  <Company>Velocix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L3VPN WG</dc:title>
  <dc:creator>Ben Niven-Jenkins</dc:creator>
  <cp:lastModifiedBy>Ben Niven-Jenkins</cp:lastModifiedBy>
  <cp:revision>62</cp:revision>
  <dcterms:created xsi:type="dcterms:W3CDTF">2010-07-25T16:02:07Z</dcterms:created>
  <dcterms:modified xsi:type="dcterms:W3CDTF">2011-11-14T07:42:55Z</dcterms:modified>
</cp:coreProperties>
</file>