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6"/>
  </p:notesMasterIdLst>
  <p:sldIdLst>
    <p:sldId id="256" r:id="rId2"/>
    <p:sldId id="257" r:id="rId3"/>
    <p:sldId id="259" r:id="rId4"/>
    <p:sldId id="260" r:id="rId5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 snapToGrid="0" snapToObjects="1">
      <p:cViewPr varScale="1">
        <p:scale>
          <a:sx n="84" d="100"/>
          <a:sy n="84" d="100"/>
        </p:scale>
        <p:origin x="-102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</a:defRPr>
            </a:lvl1pPr>
          </a:lstStyle>
          <a:p>
            <a:endParaRPr lang="en-US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fld id="{21B26B37-16A3-453E-9515-50B9C0FACBC5}" type="datetimeFigureOut">
              <a:rPr lang="en-US"/>
              <a:pPr/>
              <a:t>11/17/2011</a:t>
            </a:fld>
            <a:endParaRPr lang="en-US"/>
          </a:p>
        </p:txBody>
      </p:sp>
      <p:sp>
        <p:nvSpPr>
          <p:cNvPr id="17412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741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741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</a:defRPr>
            </a:lvl1pPr>
          </a:lstStyle>
          <a:p>
            <a:endParaRPr lang="en-US"/>
          </a:p>
        </p:txBody>
      </p:sp>
      <p:sp>
        <p:nvSpPr>
          <p:cNvPr id="1741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fld id="{900C0570-2D2D-4E0E-B41F-3FE89A0E75FA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0044CA-C662-49E4-9D37-BC05FE6891EB}" type="datetime1">
              <a:rPr lang="en-US"/>
              <a:pPr>
                <a:defRPr/>
              </a:pPr>
              <a:t>11/17/2011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811E5D-AA7D-470A-BF33-8AEC9DFEE2FB}" type="slidenum">
              <a:rPr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83F53C-55CC-43FB-B17A-2D81D7AF6DBC}" type="datetime1">
              <a:rPr lang="en-US"/>
              <a:pPr>
                <a:defRPr/>
              </a:pPr>
              <a:t>11/17/2011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C36B9C-45A0-42C8-B437-CC9AE492C74E}" type="slidenum">
              <a:rPr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78A54E-45D6-4C9C-8C15-5D849D892A32}" type="datetime1">
              <a:rPr lang="en-US"/>
              <a:pPr>
                <a:defRPr/>
              </a:pPr>
              <a:t>11/17/2011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0110D4-E1A3-409F-B931-0F1699651150}" type="slidenum">
              <a:rPr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E8A0F7-9125-4D21-9452-4067D8435763}" type="datetime1">
              <a:rPr lang="en-US"/>
              <a:pPr>
                <a:defRPr/>
              </a:pPr>
              <a:t>11/17/2011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678C9B-2E24-43F0-93FA-2AB0C7E5C8DE}" type="slidenum">
              <a:rPr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09BB9D-CAC6-462D-9E3E-3A2977945E7A}" type="datetime1">
              <a:rPr lang="en-US"/>
              <a:pPr>
                <a:defRPr/>
              </a:pPr>
              <a:t>11/17/2011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3220F5-0606-414A-B677-86D2FA571AEE}" type="slidenum">
              <a:rPr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A2E9CC-46FE-41F3-A712-D55CAFF1A3B3}" type="datetime1">
              <a:rPr lang="en-US"/>
              <a:pPr>
                <a:defRPr/>
              </a:pPr>
              <a:t>11/17/2011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03F646-F0C5-47CC-AB49-ECF0890F395F}" type="slidenum">
              <a:rPr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4B3368-8C11-4844-A478-97EF2CCFD983}" type="datetime1">
              <a:rPr lang="en-US"/>
              <a:pPr>
                <a:defRPr/>
              </a:pPr>
              <a:t>11/17/2011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B48191-7969-4171-B032-CCFE3862C426}" type="slidenum">
              <a:rPr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FB0208-3559-40AD-901D-07AEBEDA4CCF}" type="datetime1">
              <a:rPr lang="en-US"/>
              <a:pPr>
                <a:defRPr/>
              </a:pPr>
              <a:t>11/17/2011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D986D5-8FDF-41DA-A81E-DD49FA8F5C2C}" type="slidenum">
              <a:rPr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FD93D7-A8BB-4508-AC85-04DF1F4EA871}" type="datetime1">
              <a:rPr lang="en-US"/>
              <a:pPr>
                <a:defRPr/>
              </a:pPr>
              <a:t>11/17/2011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AD6679-0F51-4A22-979C-7ECD86664F81}" type="slidenum">
              <a:rPr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08E8A2-F2C8-494F-B876-B5594DFA8624}" type="datetime1">
              <a:rPr lang="en-US"/>
              <a:pPr>
                <a:defRPr/>
              </a:pPr>
              <a:t>11/17/2011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FF4691-AEBC-4CE8-998C-EA9737CE421A}" type="slidenum">
              <a:rPr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C51A45-EF82-4BC0-8762-343E8FD27543}" type="datetime1">
              <a:rPr lang="en-US"/>
              <a:pPr>
                <a:defRPr/>
              </a:pPr>
              <a:t>11/17/2011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9CB5D4-5778-4001-A674-48D66E6F0F84}" type="slidenum">
              <a:rPr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4EDB9CE-DAD7-48C7-99B3-71D6F0D45624}" type="datetime1">
              <a:rPr lang="en-US"/>
              <a:pPr>
                <a:defRPr/>
              </a:pPr>
              <a:t>11/17/2011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17C11D0-E5E7-4BD7-85C9-E4E26440496E}" type="slidenum">
              <a:rPr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hf hdr="0" ftr="0" dt="0"/>
  <p:txStyles>
    <p:titleStyle>
      <a:lvl1pPr algn="ctr" defTabSz="457200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defTabSz="457200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3EA57DC-2415-48CB-A8CE-50891249DA18}" type="slidenum">
              <a:rPr/>
              <a:pPr>
                <a:defRPr/>
              </a:pPr>
              <a:t>1</a:t>
            </a:fld>
            <a:endParaRPr lang="en-US"/>
          </a:p>
        </p:txBody>
      </p:sp>
      <p:sp>
        <p:nvSpPr>
          <p:cNvPr id="13313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/>
              <a:t>SDP Media Capabilities Negotiation</a:t>
            </a:r>
            <a:br>
              <a:rPr lang="en-US" smtClean="0"/>
            </a:br>
            <a:r>
              <a:rPr lang="en-US" sz="2800" smtClean="0"/>
              <a:t>draft-ietf-mmusic-sdp-media-capabilities-12</a:t>
            </a:r>
            <a:br>
              <a:rPr lang="en-US" sz="2800" smtClean="0"/>
            </a:br>
            <a:r>
              <a:rPr lang="en-US" sz="2000" smtClean="0"/>
              <a:t>R. Gilman, R. Even, F. Andreasen</a:t>
            </a:r>
            <a:endParaRPr lang="en-US" sz="4800" smtClean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545013"/>
            <a:ext cx="6400800" cy="1752600"/>
          </a:xfrm>
        </p:spPr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buFont typeface="Arial"/>
              <a:buNone/>
              <a:defRPr/>
            </a:pPr>
            <a:r>
              <a:rPr lang="en-US" sz="2000"/>
              <a:t>IETF 82, Taipei</a:t>
            </a:r>
          </a:p>
          <a:p>
            <a:pPr fontAlgn="auto">
              <a:spcAft>
                <a:spcPts val="0"/>
              </a:spcAft>
              <a:buFont typeface="Arial"/>
              <a:buNone/>
              <a:defRPr/>
            </a:pPr>
            <a:r>
              <a:rPr lang="en-US" sz="2000"/>
              <a:t>November 18, 2011</a:t>
            </a:r>
          </a:p>
          <a:p>
            <a:pPr fontAlgn="auto">
              <a:spcAft>
                <a:spcPts val="0"/>
              </a:spcAft>
              <a:buFont typeface="Arial"/>
              <a:buNone/>
              <a:defRPr/>
            </a:pPr>
            <a:r>
              <a:rPr lang="en-US" sz="2000"/>
              <a:t>Flemming Andreasen (fandreas@cisco.com)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AC4589C-A7CB-486F-ACFC-9FCAABC1E1FC}" type="slidenum">
              <a:rPr/>
              <a:pPr>
                <a:defRPr/>
              </a:pPr>
              <a:t>2</a:t>
            </a:fld>
            <a:endParaRPr lang="en-US"/>
          </a:p>
        </p:txBody>
      </p:sp>
      <p:sp>
        <p:nvSpPr>
          <p:cNvPr id="1433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Major Change in -12</a:t>
            </a:r>
          </a:p>
        </p:txBody>
      </p:sp>
      <p:sp>
        <p:nvSpPr>
          <p:cNvPr id="14338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49838"/>
          </a:xfrm>
        </p:spPr>
        <p:txBody>
          <a:bodyPr/>
          <a:lstStyle/>
          <a:p>
            <a:r>
              <a:rPr lang="en-US" smtClean="0"/>
              <a:t>Problem in -11</a:t>
            </a:r>
            <a:br>
              <a:rPr lang="en-US" smtClean="0"/>
            </a:br>
            <a:r>
              <a:rPr lang="en-US" sz="1800" smtClean="0">
                <a:latin typeface="Courier New" pitchFamily="49" charset="0"/>
                <a:cs typeface="Courier New" pitchFamily="49" charset="0"/>
              </a:rPr>
              <a:t>a=mcap:&lt;media-cap-num-list&gt;&lt;encoding-name&gt;</a:t>
            </a:r>
            <a:br>
              <a:rPr lang="en-US" sz="1800" smtClean="0">
                <a:latin typeface="Courier New" pitchFamily="49" charset="0"/>
                <a:cs typeface="Courier New" pitchFamily="49" charset="0"/>
              </a:rPr>
            </a:br>
            <a:r>
              <a:rPr lang="en-US" sz="180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/&lt;clock-rate&gt; [/&lt;encoding-parms]</a:t>
            </a:r>
            <a:endParaRPr lang="en-US" sz="2000" smtClean="0">
              <a:solidFill>
                <a:srgbClr val="FF0000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en-US" smtClean="0"/>
              <a:t>Definition assumes RTP-based media format, however need to support non-RTP based as well</a:t>
            </a:r>
          </a:p>
          <a:p>
            <a:r>
              <a:rPr lang="en-US" smtClean="0"/>
              <a:t>Two options</a:t>
            </a:r>
          </a:p>
          <a:p>
            <a:pPr lvl="1"/>
            <a:r>
              <a:rPr lang="en-US" smtClean="0"/>
              <a:t>Single attribute supporting both</a:t>
            </a:r>
          </a:p>
          <a:p>
            <a:pPr lvl="1"/>
            <a:r>
              <a:rPr lang="en-US" smtClean="0"/>
              <a:t>Two different attributes; one for RTP-based and one for non-RTP-based</a:t>
            </a:r>
          </a:p>
          <a:p>
            <a:endParaRPr lang="en-US" smtClean="0"/>
          </a:p>
          <a:p>
            <a:pPr lvl="1"/>
            <a:endParaRPr lang="en-US" smtClean="0"/>
          </a:p>
          <a:p>
            <a:endParaRPr lang="en-US" smtClean="0"/>
          </a:p>
          <a:p>
            <a:endParaRPr lang="en-US" smtClean="0"/>
          </a:p>
          <a:p>
            <a:endParaRPr lang="en-US" smtClean="0"/>
          </a:p>
          <a:p>
            <a:endParaRPr lang="en-US" smtClean="0"/>
          </a:p>
          <a:p>
            <a:endParaRPr lang="en-US" smtClean="0"/>
          </a:p>
          <a:p>
            <a:endParaRPr lang="en-US" smtClean="0"/>
          </a:p>
          <a:p>
            <a:pPr lvl="1"/>
            <a:endParaRPr lang="en-US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6E9827D-D349-4EE9-BB0B-8FF18FBC2EE4}" type="slidenum">
              <a:rPr/>
              <a:pPr>
                <a:defRPr/>
              </a:pPr>
              <a:t>3</a:t>
            </a:fld>
            <a:endParaRPr lang="en-US"/>
          </a:p>
        </p:txBody>
      </p:sp>
      <p:sp>
        <p:nvSpPr>
          <p:cNvPr id="1536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Media Format Capabilities</a:t>
            </a:r>
          </a:p>
        </p:txBody>
      </p:sp>
      <p:sp>
        <p:nvSpPr>
          <p:cNvPr id="15362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Went for two attributes in -12 for syntactic and semantic clarity:</a:t>
            </a:r>
            <a:br>
              <a:rPr lang="en-US" smtClean="0"/>
            </a:br>
            <a:r>
              <a:rPr lang="en-US" sz="1800" smtClean="0">
                <a:latin typeface="Courier New" pitchFamily="49" charset="0"/>
                <a:cs typeface="Courier New" pitchFamily="49" charset="0"/>
              </a:rPr>
              <a:t>a=</a:t>
            </a:r>
            <a:r>
              <a:rPr lang="en-US" sz="180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rmcap</a:t>
            </a:r>
            <a:r>
              <a:rPr lang="en-US" sz="1800" smtClean="0">
                <a:latin typeface="Courier New" pitchFamily="49" charset="0"/>
                <a:cs typeface="Courier New" pitchFamily="49" charset="0"/>
              </a:rPr>
              <a:t>:&lt;media-cap-num-list&gt;&lt;encoding-name&gt;</a:t>
            </a:r>
            <a:br>
              <a:rPr lang="en-US" sz="1800" smtClean="0">
                <a:latin typeface="Courier New" pitchFamily="49" charset="0"/>
                <a:cs typeface="Courier New" pitchFamily="49" charset="0"/>
              </a:rPr>
            </a:br>
            <a:r>
              <a:rPr lang="en-US" sz="1800" smtClean="0">
                <a:latin typeface="Courier New" pitchFamily="49" charset="0"/>
                <a:cs typeface="Courier New" pitchFamily="49" charset="0"/>
              </a:rPr>
              <a:t>						/&lt;clock-rate&gt; [/&lt;encoding-parms]</a:t>
            </a:r>
            <a:br>
              <a:rPr lang="en-US" sz="1800" smtClean="0">
                <a:latin typeface="Courier New" pitchFamily="49" charset="0"/>
                <a:cs typeface="Courier New" pitchFamily="49" charset="0"/>
              </a:rPr>
            </a:br>
            <a:r>
              <a:rPr lang="en-US" sz="1800" smtClean="0">
                <a:latin typeface="Courier New" pitchFamily="49" charset="0"/>
                <a:cs typeface="Courier New" pitchFamily="49" charset="0"/>
              </a:rPr>
              <a:t/>
            </a:r>
            <a:br>
              <a:rPr lang="en-US" sz="1800" smtClean="0">
                <a:latin typeface="Courier New" pitchFamily="49" charset="0"/>
                <a:cs typeface="Courier New" pitchFamily="49" charset="0"/>
              </a:rPr>
            </a:br>
            <a:r>
              <a:rPr lang="en-US" sz="1800" smtClean="0">
                <a:latin typeface="Courier New" pitchFamily="49" charset="0"/>
                <a:cs typeface="Courier New" pitchFamily="49" charset="0"/>
              </a:rPr>
              <a:t>		a=</a:t>
            </a:r>
            <a:r>
              <a:rPr lang="en-US" sz="180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omcap</a:t>
            </a:r>
            <a:r>
              <a:rPr lang="en-US" sz="1800" smtClean="0">
                <a:latin typeface="Courier New" pitchFamily="49" charset="0"/>
                <a:cs typeface="Courier New" pitchFamily="49" charset="0"/>
              </a:rPr>
              <a:t>:&lt;media-cap-num-list&gt;&lt;encoding-name&gt;</a:t>
            </a:r>
          </a:p>
          <a:p>
            <a:r>
              <a:rPr lang="en-US" smtClean="0"/>
              <a:t>"</a:t>
            </a:r>
            <a:r>
              <a:rPr lang="en-US" smtClean="0">
                <a:latin typeface="Courier New" pitchFamily="49" charset="0"/>
                <a:cs typeface="Courier New" pitchFamily="49" charset="0"/>
              </a:rPr>
              <a:t>rmcap</a:t>
            </a:r>
            <a:r>
              <a:rPr lang="en-US" smtClean="0"/>
              <a:t>" needs payload type mappings, "</a:t>
            </a:r>
            <a:r>
              <a:rPr lang="en-US" smtClean="0">
                <a:latin typeface="Courier New" pitchFamily="49" charset="0"/>
                <a:cs typeface="Courier New" pitchFamily="49" charset="0"/>
              </a:rPr>
              <a:t>omcap</a:t>
            </a:r>
            <a:r>
              <a:rPr lang="en-US" smtClean="0"/>
              <a:t>"does not</a:t>
            </a:r>
            <a:r>
              <a:rPr lang="en-US" sz="1800" smtClean="0"/>
              <a:t/>
            </a:r>
            <a:br>
              <a:rPr lang="en-US" sz="1800" smtClean="0"/>
            </a:br>
            <a:r>
              <a:rPr lang="en-US" sz="1800" smtClean="0"/>
              <a:t/>
            </a:r>
            <a:br>
              <a:rPr lang="en-US" sz="1800" smtClean="0"/>
            </a:br>
            <a:r>
              <a:rPr lang="en-US" smtClean="0"/>
              <a:t/>
            </a:r>
            <a:br>
              <a:rPr lang="en-US" smtClean="0"/>
            </a:br>
            <a:endParaRPr lang="en-US" smtClean="0"/>
          </a:p>
          <a:p>
            <a:endParaRPr lang="en-US" smtClean="0"/>
          </a:p>
          <a:p>
            <a:endParaRPr lang="en-US" smtClean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11E72CD-A799-488D-AFE2-66028ED72410}" type="slidenum">
              <a:rPr/>
              <a:pPr>
                <a:defRPr/>
              </a:pPr>
              <a:t>4</a:t>
            </a:fld>
            <a:endParaRPr lang="en-US"/>
          </a:p>
        </p:txBody>
      </p:sp>
      <p:sp>
        <p:nvSpPr>
          <p:cNvPr id="1638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Next Steps</a:t>
            </a:r>
          </a:p>
        </p:txBody>
      </p:sp>
      <p:sp>
        <p:nvSpPr>
          <p:cNvPr id="16386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Need to update </a:t>
            </a:r>
          </a:p>
          <a:p>
            <a:pPr lvl="1"/>
            <a:r>
              <a:rPr lang="en-US" smtClean="0"/>
              <a:t>Offer/Answer Section</a:t>
            </a:r>
          </a:p>
          <a:p>
            <a:pPr lvl="1"/>
            <a:r>
              <a:rPr lang="en-US" smtClean="0"/>
              <a:t>Security Considerations</a:t>
            </a:r>
          </a:p>
          <a:p>
            <a:r>
              <a:rPr lang="en-US" smtClean="0"/>
              <a:t>Should be ready for WGLC subsequenlty (hopefully after next IETF)</a:t>
            </a:r>
          </a:p>
          <a:p>
            <a:pPr lvl="1"/>
            <a:r>
              <a:rPr lang="en-US" smtClean="0"/>
              <a:t>Reviews, comments, feedback solicited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</TotalTime>
  <Words>113</Words>
  <Application>Microsoft Macintosh PowerPoint</Application>
  <PresentationFormat>On-screen Show (4:3)</PresentationFormat>
  <Paragraphs>26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Design Template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Calibri</vt:lpstr>
      <vt:lpstr>Arial</vt:lpstr>
      <vt:lpstr>Courier New</vt:lpstr>
      <vt:lpstr>Office Theme</vt:lpstr>
      <vt:lpstr>SDP Media Capabilities Negotiation draft-ietf-mmusic-sdp-media-capabilities-12 R. Gilman, R. Even, F. Andreasen</vt:lpstr>
      <vt:lpstr>Major Change in -12</vt:lpstr>
      <vt:lpstr>Media Format Capabilities</vt:lpstr>
      <vt:lpstr>Next Steps</vt:lpstr>
    </vt:vector>
  </TitlesOfParts>
  <Company>Cisco Systems, Inc.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SDP Media Capabilities Negotiation draft-ietf-mmusic-sdp-media-capabilities-12</dc:title>
  <dc:creator>Flemming Andreasen</dc:creator>
  <cp:lastModifiedBy>Miguel A. Garcia</cp:lastModifiedBy>
  <cp:revision>4</cp:revision>
  <dcterms:created xsi:type="dcterms:W3CDTF">2011-11-17T01:23:20Z</dcterms:created>
  <dcterms:modified xsi:type="dcterms:W3CDTF">2011-11-17T02:12:39Z</dcterms:modified>
</cp:coreProperties>
</file>