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448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58DDB-CE56-48AB-9F0F-FB91C864D84E}" type="datetimeFigureOut">
              <a:rPr lang="en-US" smtClean="0"/>
              <a:t>17.11.2011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9DBD9B-C866-4562-ACFE-3A481AA0FDA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c"/>
          <p:cNvSpPr txBox="1"/>
          <p:nvPr/>
        </p:nvSpPr>
        <p:spPr>
          <a:xfrm>
            <a:off x="0" y="8806180"/>
            <a:ext cx="6858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1573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CCF2F7-12F5-4F9C-A4BF-F2A5C86D907A}" type="datetimeFigureOut">
              <a:rPr lang="en-US" smtClean="0"/>
              <a:t>17.11.2011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E0C24-4AC7-4DBB-9996-3FDEAF66EA7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c"/>
          <p:cNvSpPr txBox="1"/>
          <p:nvPr/>
        </p:nvSpPr>
        <p:spPr>
          <a:xfrm>
            <a:off x="0" y="8806180"/>
            <a:ext cx="6858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200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488D-4305-474D-9513-D472F6865FB1}" type="datetime1">
              <a:rPr lang="en-US" smtClean="0"/>
              <a:t>17.11.2011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5F6F2-0357-418C-B0BA-5F30BBF1AC4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c"/>
          <p:cNvSpPr txBox="1"/>
          <p:nvPr userDrawn="1"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7372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B85B9-FA4D-47E5-80D1-C3FF77C2C2A1}" type="datetime1">
              <a:rPr lang="en-US" smtClean="0"/>
              <a:t>17.11.2011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5F6F2-0357-418C-B0BA-5F30BBF1A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30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BBF05-F7A9-429E-A7FC-29901660C292}" type="datetime1">
              <a:rPr lang="en-US" smtClean="0"/>
              <a:t>17.11.2011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5F6F2-0357-418C-B0BA-5F30BBF1A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80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C22A-B3AF-47F2-B670-C6ABFC79F100}" type="datetime1">
              <a:rPr lang="en-US" smtClean="0"/>
              <a:t>17.11.2011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5F6F2-0357-418C-B0BA-5F30BBF1A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29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C5F02-B2D9-4B0D-A0F4-B6D48273D7E2}" type="datetime1">
              <a:rPr lang="en-US" smtClean="0"/>
              <a:t>17.11.2011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5F6F2-0357-418C-B0BA-5F30BBF1A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830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F9888-9E41-446D-A722-68D68503B7BC}" type="datetime1">
              <a:rPr lang="en-US" smtClean="0"/>
              <a:t>17.11.2011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5F6F2-0357-418C-B0BA-5F30BBF1A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021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C79E6-607A-4B32-A18C-E5CF0E02AE3B}" type="datetime1">
              <a:rPr lang="en-US" smtClean="0"/>
              <a:t>17.11.2011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5F6F2-0357-418C-B0BA-5F30BBF1A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425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4297-93ED-468F-A428-AB5E8E081E55}" type="datetime1">
              <a:rPr lang="en-US" smtClean="0"/>
              <a:t>17.11.2011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5F6F2-0357-418C-B0BA-5F30BBF1A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485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0B8FC-5BBD-4A4A-ABAF-D410F21D9DB6}" type="datetime1">
              <a:rPr lang="en-US" smtClean="0"/>
              <a:t>17.11.2011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5F6F2-0357-418C-B0BA-5F30BBF1A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980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307C-A63C-4FA1-B063-5EF8274952EB}" type="datetime1">
              <a:rPr lang="en-US" smtClean="0"/>
              <a:t>17.11.2011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5F6F2-0357-418C-B0BA-5F30BBF1A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615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DFC4-7960-403F-91C1-95A37EF82A90}" type="datetime1">
              <a:rPr lang="en-US" smtClean="0"/>
              <a:t>17.11.2011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5F6F2-0357-418C-B0BA-5F30BBF1A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22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BB5B9-C46C-423E-9180-92498C3E52D4}" type="datetime1">
              <a:rPr lang="en-US" smtClean="0"/>
              <a:t>17.11.2011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5F6F2-0357-418C-B0BA-5F30BBF1AC4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c"/>
          <p:cNvSpPr txBox="1"/>
          <p:nvPr userDrawn="1"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0810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Miscellaneous Capabilities Negotiation in SDP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IETF82 Taipei, Taiwan</a:t>
            </a:r>
          </a:p>
          <a:p>
            <a:r>
              <a:rPr lang="en-US" dirty="0" smtClean="0"/>
              <a:t>Simo Veikkolainen</a:t>
            </a:r>
          </a:p>
          <a:p>
            <a:r>
              <a:rPr lang="en-US" dirty="0" smtClean="0"/>
              <a:t>simo.veikkolainen@nokia.com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5F6F2-0357-418C-B0BA-5F30BBF1AC4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021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use case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47664" y="1988840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732240" y="1988840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Bob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979712" y="2780928"/>
            <a:ext cx="502920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979712" y="2996952"/>
            <a:ext cx="502920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979712" y="2411596"/>
            <a:ext cx="4741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“I’ll offer PSTN audio, but can also do RTP audio”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979712" y="3861048"/>
            <a:ext cx="5029206" cy="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833258" y="3491716"/>
            <a:ext cx="2175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“Let’s use RTP audio”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5F6F2-0357-418C-B0BA-5F30BBF1AC46}" type="slidenum">
              <a:rPr lang="en-US" smtClean="0"/>
              <a:t>2</a:t>
            </a:fld>
            <a:endParaRPr lang="en-US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457200" y="4149080"/>
            <a:ext cx="8229600" cy="187220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ICE is not an option for PSTN – SDP capability negotiation needed for alternative media</a:t>
            </a:r>
          </a:p>
          <a:p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-mmusic-</a:t>
            </a:r>
            <a:r>
              <a:rPr lang="en-US" dirty="0" err="1" smtClean="0"/>
              <a:t>sdp</a:t>
            </a:r>
            <a:r>
              <a:rPr lang="en-US" dirty="0" smtClean="0"/>
              <a:t>-</a:t>
            </a:r>
            <a:r>
              <a:rPr lang="en-US" dirty="0" err="1" smtClean="0"/>
              <a:t>cs</a:t>
            </a:r>
            <a:r>
              <a:rPr lang="en-US" dirty="0" smtClean="0"/>
              <a:t> states the port number for circuit-switched media is 9 (the “discard” port)</a:t>
            </a:r>
          </a:p>
          <a:p>
            <a:r>
              <a:rPr lang="en-US" dirty="0" smtClean="0"/>
              <a:t>UDP port selected for RTP media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206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port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SDP Capability Negotiation or its extensions do not currently enable offering alternative port numbers</a:t>
            </a:r>
          </a:p>
          <a:p>
            <a:r>
              <a:rPr lang="en-US" dirty="0" smtClean="0"/>
              <a:t>Options</a:t>
            </a:r>
          </a:p>
          <a:p>
            <a:pPr lvl="1"/>
            <a:r>
              <a:rPr lang="en-US" dirty="0" smtClean="0"/>
              <a:t>Circuit-switched media uses the same port as RTP media – even though the port is not really used</a:t>
            </a:r>
          </a:p>
          <a:p>
            <a:pPr lvl="1"/>
            <a:r>
              <a:rPr lang="en-US" dirty="0" smtClean="0"/>
              <a:t>Extend </a:t>
            </a:r>
            <a:r>
              <a:rPr lang="en-US" dirty="0" err="1" smtClean="0"/>
              <a:t>capneg</a:t>
            </a:r>
            <a:r>
              <a:rPr lang="en-US" dirty="0" smtClean="0"/>
              <a:t> with a “port capability” attribute, restricting its use to cases where ICE can’t be </a:t>
            </a:r>
            <a:r>
              <a:rPr lang="en-US" dirty="0" smtClean="0"/>
              <a:t>used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5F6F2-0357-418C-B0BA-5F30BBF1AC4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15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</Words>
  <Application>Microsoft Office PowerPoint</Application>
  <PresentationFormat>On-screen Show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Miscellaneous Capabilities Negotiation in SDP</vt:lpstr>
      <vt:lpstr>The use case</vt:lpstr>
      <vt:lpstr>Alternative port numbers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2011-11-17T02:32:07Z</dcterms:created>
  <dcterms:modified xsi:type="dcterms:W3CDTF">2011-11-17T03:05:36Z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5d76487c-c2cc-45d7-8983-7aec78a1c118</vt:lpwstr>
  </property>
  <property fmtid="{D5CDD505-2E9C-101B-9397-08002B2CF9AE}" pid="3" name="NokiaConfidentiality">
    <vt:lpwstr>Public</vt:lpwstr>
  </property>
</Properties>
</file>