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1A88-A0AD-9E42-8244-DBF788C7CE4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6CD8D-3F18-9043-932B-E5A99DEDEC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kompella-mpls-rsvp-ecmp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Kireeti</a:t>
            </a:r>
            <a:r>
              <a:rPr lang="en-US" dirty="0" smtClean="0"/>
              <a:t> </a:t>
            </a:r>
            <a:r>
              <a:rPr lang="en-US" dirty="0" err="1" smtClean="0"/>
              <a:t>Kompella</a:t>
            </a:r>
            <a:endParaRPr lang="en-US" dirty="0" smtClean="0"/>
          </a:p>
          <a:p>
            <a:r>
              <a:rPr lang="en-US" dirty="0" err="1" smtClean="0"/>
              <a:t>ietf</a:t>
            </a:r>
            <a:r>
              <a:rPr lang="en-US" dirty="0" smtClean="0"/>
              <a:t> 82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exists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draft-kompella-mpls-rsvp-ecmp</vt:lpstr>
      <vt:lpstr>ID exists</vt:lpstr>
    </vt:vector>
  </TitlesOfParts>
  <Company>Juniper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draft-kompella-mpls-rsvp-ecmp</dc:title>
  <dc:creator>Kireeti Kompella</dc:creator>
  <cp:lastModifiedBy>Kireeti Kompella</cp:lastModifiedBy>
  <cp:revision>1</cp:revision>
  <dcterms:created xsi:type="dcterms:W3CDTF">2011-11-14T02:34:10Z</dcterms:created>
  <dcterms:modified xsi:type="dcterms:W3CDTF">2011-11-14T02:35:36Z</dcterms:modified>
</cp:coreProperties>
</file>