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7" r:id="rId3"/>
    <p:sldId id="258" r:id="rId4"/>
    <p:sldId id="276" r:id="rId5"/>
    <p:sldId id="27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1" autoAdjust="0"/>
    <p:restoredTop sz="72186" autoAdjust="0"/>
  </p:normalViewPr>
  <p:slideViewPr>
    <p:cSldViewPr>
      <p:cViewPr varScale="1">
        <p:scale>
          <a:sx n="93" d="100"/>
          <a:sy n="93" d="100"/>
        </p:scale>
        <p:origin x="-114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fld id="{587062E7-79F6-4E91-9F6F-9D3A9C80A83D}" type="datetimeFigureOut">
              <a:rPr lang="en-US" altLang="ko-KR"/>
              <a:pPr>
                <a:defRPr/>
              </a:pPr>
              <a:t>11/15/2011</a:t>
            </a:fld>
            <a:endParaRPr lang="en-GB" alt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  <a:endParaRPr lang="en-GB" altLang="ko-K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endParaRPr lang="en-GB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fld id="{5BB9F65E-5DA3-45B4-AA00-E88F60A44CB9}" type="slidenum">
              <a:rPr lang="en-GB" altLang="ko-KR"/>
              <a:pPr>
                <a:defRPr/>
              </a:pPr>
              <a:t>‹#›</a:t>
            </a:fld>
            <a:endParaRPr lang="en-GB" altLang="ko-KR"/>
          </a:p>
        </p:txBody>
      </p:sp>
    </p:spTree>
    <p:extLst>
      <p:ext uri="{BB962C8B-B14F-4D97-AF65-F5344CB8AC3E}">
        <p14:creationId xmlns:p14="http://schemas.microsoft.com/office/powerpoint/2010/main" val="1717833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ko-KR" smtClean="0">
              <a:ea typeface="굴림" charset="-127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02BF47-678D-4180-A975-2E3F283734D8}" type="slidenum">
              <a:rPr lang="en-GB" altLang="ko-KR" smtClean="0">
                <a:latin typeface="Calibri" pitchFamily="34" charset="0"/>
              </a:rPr>
              <a:pPr eaLnBrk="1" hangingPunct="1"/>
              <a:t>1</a:t>
            </a:fld>
            <a:endParaRPr lang="en-GB" altLang="ko-K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ko-KR" smtClean="0">
              <a:ea typeface="굴림" charset="-127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32D657-D699-4A6F-A25A-FEC11D819AD6}" type="slidenum">
              <a:rPr lang="en-GB" altLang="ko-KR" smtClean="0">
                <a:latin typeface="Calibri" pitchFamily="34" charset="0"/>
              </a:rPr>
              <a:pPr eaLnBrk="1" hangingPunct="1"/>
              <a:t>2</a:t>
            </a:fld>
            <a:endParaRPr lang="en-GB" altLang="ko-K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ko-KR" smtClean="0">
              <a:ea typeface="굴림" charset="-127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32D657-D699-4A6F-A25A-FEC11D819AD6}" type="slidenum">
              <a:rPr lang="en-GB" altLang="ko-KR" smtClean="0">
                <a:latin typeface="Calibri" pitchFamily="34" charset="0"/>
              </a:rPr>
              <a:pPr eaLnBrk="1" hangingPunct="1"/>
              <a:t>3</a:t>
            </a:fld>
            <a:endParaRPr lang="en-GB" altLang="ko-K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ko-KR" smtClean="0">
              <a:ea typeface="굴림" charset="-127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32D657-D699-4A6F-A25A-FEC11D819AD6}" type="slidenum">
              <a:rPr lang="en-GB" altLang="ko-KR" smtClean="0">
                <a:latin typeface="Calibri" pitchFamily="34" charset="0"/>
              </a:rPr>
              <a:pPr eaLnBrk="1" hangingPunct="1"/>
              <a:t>5</a:t>
            </a:fld>
            <a:endParaRPr lang="en-GB" altLang="ko-K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432AF-65B3-4887-81DE-62E1E4DCC16E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05536-4629-41E6-BE23-CD04189CB0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019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75AF5-0D75-4171-97BA-6C6D04065DFF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8B10D-3829-4635-8C50-DF3252F1D09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488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36C8E-7EF2-4798-BD4C-9DF005670336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F9547-522C-474D-9CA9-DB27A6F48C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72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5079-4086-4231-A7B4-415093A02CD7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A85A-FED4-4FA7-88F8-3E01780B99A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11070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98E94-3463-4E7D-BEB1-4EEF6BA410B5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8D80E-A683-44BA-8994-C628EFD20D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013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78E43-B40D-4683-AC20-60C643BDB661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F91AE-68B9-4A1B-AD31-AF43859091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763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4ADC7-731A-42DA-BEF7-7C59C46F9AF2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ED23-51A5-4E5B-B887-BA7E620102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919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EEE6B-18C2-4CF3-B8A4-0AA95EA6E7F3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71FFF-23D1-4BEE-B155-28406FEF778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83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6DE98-EDDA-4CFB-BDB9-4604CD3E6917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1E1BA-DF54-476B-B6BC-66F3214F62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680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D1684-ADC5-4D20-99B5-0914F9815555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B231F-D5F8-4BAC-9040-37AC6CD7C2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389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96F91-11FF-4F56-BA23-774FB4FD84BC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B7C8E-29A4-4549-8EAC-53030EC4B6C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712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fld id="{EE5F8991-F0F9-4B39-B5F4-5357D532F91A}" type="datetimeFigureOut">
              <a:rPr lang="en-US" altLang="ko-KR"/>
              <a:pPr>
                <a:defRPr/>
              </a:pPr>
              <a:t>11/15/2011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굴림" charset="-127"/>
              </a:defRPr>
            </a:lvl1pPr>
          </a:lstStyle>
          <a:p>
            <a:pPr>
              <a:defRPr/>
            </a:pPr>
            <a:fld id="{12E0CD49-FE55-4EF8-9524-AA900B1C83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8534400" cy="1470025"/>
          </a:xfrm>
        </p:spPr>
        <p:txBody>
          <a:bodyPr/>
          <a:lstStyle/>
          <a:p>
            <a:pPr eaLnBrk="1" hangingPunct="1"/>
            <a:r>
              <a:rPr lang="en-GB" altLang="ko-KR" sz="4200" dirty="0" smtClean="0">
                <a:ea typeface="굴림" charset="-127"/>
              </a:rPr>
              <a:t>MPLS-TP Shared Mesh Protection</a:t>
            </a:r>
            <a:endParaRPr lang="en-GB" altLang="ko-KR" sz="1600" dirty="0" smtClean="0">
              <a:ea typeface="굴림" charset="-127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679825"/>
            <a:ext cx="6400800" cy="2286000"/>
          </a:xfrm>
        </p:spPr>
        <p:txBody>
          <a:bodyPr/>
          <a:lstStyle/>
          <a:p>
            <a:pPr eaLnBrk="1" hangingPunct="1"/>
            <a:r>
              <a:rPr lang="en-GB" altLang="ko-KR" sz="2400" smtClean="0">
                <a:solidFill>
                  <a:srgbClr val="262626"/>
                </a:solidFill>
                <a:ea typeface="굴림" charset="-127"/>
              </a:rPr>
              <a:t>IETF 82 – Taipei, November 2011</a:t>
            </a:r>
          </a:p>
          <a:p>
            <a:pPr eaLnBrk="1" hangingPunct="1"/>
            <a:endParaRPr lang="en-GB" altLang="ko-KR" sz="2400" smtClean="0">
              <a:solidFill>
                <a:srgbClr val="262626"/>
              </a:solidFill>
              <a:ea typeface="굴림" charset="-127"/>
            </a:endParaRPr>
          </a:p>
          <a:p>
            <a:pPr eaLnBrk="1" hangingPunct="1"/>
            <a:endParaRPr lang="en-GB" altLang="ko-KR" sz="2400" smtClean="0">
              <a:solidFill>
                <a:srgbClr val="262626"/>
              </a:solidFill>
              <a:ea typeface="굴림" charset="-127"/>
            </a:endParaRPr>
          </a:p>
          <a:p>
            <a:pPr eaLnBrk="1" hangingPunct="1"/>
            <a:r>
              <a:rPr lang="en-GB" altLang="ko-KR" sz="2400" smtClean="0">
                <a:solidFill>
                  <a:srgbClr val="262626"/>
                </a:solidFill>
                <a:ea typeface="굴림" charset="-127"/>
              </a:rPr>
              <a:t>Authors of draft-cheung-mpls-tp-mesh-protection</a:t>
            </a:r>
          </a:p>
          <a:p>
            <a:pPr eaLnBrk="1" hangingPunct="1"/>
            <a:r>
              <a:rPr lang="en-GB" altLang="ko-KR" sz="2400" smtClean="0">
                <a:solidFill>
                  <a:srgbClr val="262626"/>
                </a:solidFill>
                <a:ea typeface="굴림" charset="-127"/>
              </a:rPr>
              <a:t>Authors of draft-pan-shared-mesh-protection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ko-KR" dirty="0" smtClean="0">
                <a:ea typeface="굴림" charset="-127"/>
              </a:rPr>
              <a:t>Solutions under Discussion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Draft-</a:t>
            </a:r>
            <a:r>
              <a:rPr lang="en-GB" altLang="ko-KR" sz="2800" dirty="0" err="1" smtClean="0">
                <a:solidFill>
                  <a:srgbClr val="000000"/>
                </a:solidFill>
                <a:ea typeface="굴림" charset="-127"/>
              </a:rPr>
              <a:t>cheung</a:t>
            </a:r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-</a:t>
            </a:r>
            <a:r>
              <a:rPr lang="en-GB" altLang="ko-KR" sz="2800" dirty="0" err="1" smtClean="0">
                <a:solidFill>
                  <a:srgbClr val="000000"/>
                </a:solidFill>
                <a:ea typeface="굴림" charset="-127"/>
              </a:rPr>
              <a:t>mpls</a:t>
            </a:r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-</a:t>
            </a:r>
            <a:r>
              <a:rPr lang="en-GB" altLang="ko-KR" sz="2800" dirty="0" err="1" smtClean="0">
                <a:solidFill>
                  <a:srgbClr val="000000"/>
                </a:solidFill>
                <a:ea typeface="굴림" charset="-127"/>
              </a:rPr>
              <a:t>tp</a:t>
            </a:r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-mesh-protection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Taesik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Cheung and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Jeong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-Dong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Ryoo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(ETRI)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Yaacov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Weingarten and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Nurit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Sprecher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(NSN)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Daniel King (Old Dog)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Draft-pan-shared-mesh-protection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Ping Pan,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Rajan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Rao</a:t>
            </a:r>
            <a:r>
              <a:rPr lang="en-GB" altLang="ko-KR" sz="2400" dirty="0">
                <a:solidFill>
                  <a:srgbClr val="000000"/>
                </a:solidFill>
                <a:ea typeface="굴림" charset="-127"/>
              </a:rPr>
              <a:t> 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and Biao Lu  (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Infinera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)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Fatai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Zhang, Sam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Aldrin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(Huawei)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Luyuan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Fang (Cisco)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Andrew G.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Malis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(Verizon)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Fei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Zhang (ZTE)</a:t>
            </a:r>
          </a:p>
          <a:p>
            <a:pPr lvl="1" eaLnBrk="1" hangingPunct="1"/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Mohana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</a:t>
            </a:r>
            <a:r>
              <a:rPr lang="en-GB" altLang="ko-KR" sz="2400" dirty="0" err="1" smtClean="0">
                <a:solidFill>
                  <a:srgbClr val="000000"/>
                </a:solidFill>
                <a:ea typeface="굴림" charset="-127"/>
              </a:rPr>
              <a:t>Singamsetty</a:t>
            </a:r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 (Tellabs)</a:t>
            </a:r>
          </a:p>
          <a:p>
            <a:pPr eaLnBrk="1" hangingPunct="1"/>
            <a:endParaRPr lang="en-GB" altLang="ko-KR" sz="2800" dirty="0" smtClean="0">
              <a:solidFill>
                <a:srgbClr val="000000"/>
              </a:solidFill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11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ko-KR" smtClean="0">
                <a:ea typeface="굴림" charset="-127"/>
              </a:rPr>
              <a:t>SMP 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Sharing of protection resources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Rapid failover (optimized for packet)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Reliable message exchange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All corner cases covered</a:t>
            </a:r>
            <a:endParaRPr lang="en-GB" altLang="ko-KR" sz="2400" dirty="0" smtClean="0">
              <a:solidFill>
                <a:srgbClr val="000000"/>
              </a:solidFill>
              <a:ea typeface="굴림" charset="-127"/>
            </a:endParaRP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Back out on failure of protection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Notification to unprotected LSPs</a:t>
            </a:r>
          </a:p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Re-use of existing protection mechanisms where 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 is SMP?</a:t>
            </a:r>
            <a:br>
              <a:rPr lang="en-US" sz="4000" dirty="0" smtClean="0"/>
            </a:br>
            <a:r>
              <a:rPr lang="en-US" sz="3100" dirty="0" smtClean="0"/>
              <a:t>(R</a:t>
            </a:r>
            <a:r>
              <a:rPr lang="en-US" sz="2800" dirty="0" smtClean="0"/>
              <a:t>equired per MPLS-TP </a:t>
            </a:r>
            <a:r>
              <a:rPr lang="en-US" sz="2800" dirty="0"/>
              <a:t>Requirements </a:t>
            </a:r>
            <a:r>
              <a:rPr lang="en-US" sz="2800" dirty="0" smtClean="0"/>
              <a:t>(</a:t>
            </a:r>
            <a:r>
              <a:rPr lang="en-US" sz="2800" dirty="0" err="1" smtClean="0"/>
              <a:t>Req</a:t>
            </a:r>
            <a:r>
              <a:rPr lang="en-US" sz="2800" dirty="0" smtClean="0"/>
              <a:t> 68, 69, </a:t>
            </a:r>
            <a:r>
              <a:rPr lang="en-US" sz="2800" dirty="0"/>
              <a:t>RFC5654</a:t>
            </a:r>
            <a:r>
              <a:rPr lang="en-US" sz="2800" dirty="0" smtClean="0"/>
              <a:t>)</a:t>
            </a:r>
            <a:r>
              <a:rPr lang="en-US" sz="3100" dirty="0" smtClean="0"/>
              <a:t>)</a:t>
            </a:r>
            <a:endParaRPr lang="en-US" sz="3100" dirty="0"/>
          </a:p>
        </p:txBody>
      </p:sp>
      <p:sp>
        <p:nvSpPr>
          <p:cNvPr id="8" name="TextBox 7"/>
          <p:cNvSpPr txBox="1"/>
          <p:nvPr/>
        </p:nvSpPr>
        <p:spPr>
          <a:xfrm>
            <a:off x="216413" y="4876800"/>
            <a:ext cx="3441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resources on P-Q-R are shared by multiple working LSP’s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800" y="1676400"/>
            <a:ext cx="5638801" cy="487680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Key properties: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Protection LSPs’ are pre-established.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Protection switching priority is assigned for each protection path (need to be known by shared nodes).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Upon failure, a working LSP can be protected based on the priority.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altLang="ko-KR" dirty="0" smtClean="0"/>
              <a:t>It may pre-empt the other LSP’s.</a:t>
            </a:r>
            <a:endParaRPr lang="en-US" altLang="ko-KR" dirty="0"/>
          </a:p>
          <a:p>
            <a:pPr marL="1314450" lvl="2" indent="-457200">
              <a:buFont typeface="+mj-lt"/>
              <a:buAutoNum type="arabicPeriod"/>
            </a:pPr>
            <a:r>
              <a:rPr lang="en-US" altLang="ko-KR" dirty="0" smtClean="0"/>
              <a:t>Unprotected LSP’s are notified.</a:t>
            </a:r>
            <a:endParaRPr lang="en-US" altLang="ko-K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363048"/>
            <a:ext cx="2590801" cy="190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432373"/>
            <a:ext cx="3505200" cy="22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5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ko-KR" dirty="0" smtClean="0">
                <a:ea typeface="굴림" charset="-127"/>
              </a:rPr>
              <a:t>Corner Cases to be Covered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5334000" cy="1905000"/>
          </a:xfrm>
        </p:spPr>
        <p:txBody>
          <a:bodyPr/>
          <a:lstStyle/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Race condition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P and Q receive requests from different LSP’s having same priority.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P and Q should decide how to resolve it.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457200" y="1447800"/>
            <a:ext cx="3810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altLang="ko-KR" sz="2800" dirty="0" smtClean="0">
                <a:solidFill>
                  <a:srgbClr val="000000"/>
                </a:solidFill>
                <a:ea typeface="굴림" charset="-127"/>
              </a:rPr>
              <a:t>Unnecessary service interruption</a:t>
            </a:r>
          </a:p>
          <a:p>
            <a:pPr lvl="1" eaLnBrk="1" hangingPunct="1"/>
            <a:r>
              <a:rPr lang="en-GB" altLang="ko-KR" sz="2400" dirty="0" smtClean="0">
                <a:solidFill>
                  <a:srgbClr val="000000"/>
                </a:solidFill>
                <a:ea typeface="굴림" charset="-127"/>
              </a:rPr>
              <a:t>P3 and P4 should not be interrupted by P2 which will be rejected by Q.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27141"/>
            <a:ext cx="4705418" cy="278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489" y="4419601"/>
            <a:ext cx="316105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9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241</Words>
  <Application>Microsoft Office PowerPoint</Application>
  <PresentationFormat>화면 슬라이드 쇼(4:3)</PresentationFormat>
  <Paragraphs>44</Paragraphs>
  <Slides>5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Theme</vt:lpstr>
      <vt:lpstr>MPLS-TP Shared Mesh Protection</vt:lpstr>
      <vt:lpstr>Solutions under Discussion</vt:lpstr>
      <vt:lpstr>SMP Objectives</vt:lpstr>
      <vt:lpstr>What is SMP? (Required per MPLS-TP Requirements (Req 68, 69, RFC5654))</vt:lpstr>
      <vt:lpstr>Corner Cases to be Covered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MPLS-TP Mesh Protection draft-cheung-mpls-tp-mesh-protection-00.txt</dc:title>
  <dc:creator>Taesik</dc:creator>
  <cp:lastModifiedBy>Taesik</cp:lastModifiedBy>
  <cp:revision>88</cp:revision>
  <dcterms:created xsi:type="dcterms:W3CDTF">2006-08-16T00:00:00Z</dcterms:created>
  <dcterms:modified xsi:type="dcterms:W3CDTF">2011-11-15T13:32:47Z</dcterms:modified>
</cp:coreProperties>
</file>