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91" r:id="rId3"/>
    <p:sldId id="283" r:id="rId4"/>
    <p:sldId id="294" r:id="rId5"/>
    <p:sldId id="293" r:id="rId6"/>
    <p:sldId id="25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6699"/>
    <a:srgbClr val="008080"/>
    <a:srgbClr val="003399"/>
    <a:srgbClr val="EAEAEA"/>
    <a:srgbClr val="DDDDDD"/>
    <a:srgbClr val="00FF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F4CBC95-2479-4C38-B066-F9BB545C50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5342C-AB2D-4536-8DF1-8143718808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763B2-6B7C-40B0-B4BB-B0ABD9A743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EC7DD-3838-480F-B2D9-5BC9E6E88B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F168F-D2EA-4098-8671-ACA892826B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AFFB2-C1EE-46BB-9BB7-CCFBACA749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D0241-2B64-4DFA-89BE-6B342482D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55872-F5E2-446C-BB97-9A4EDE8794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17885-0099-44D6-8BB0-C4AF9C2490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43E5E-9271-4AFD-BCDD-6838DD7691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0C97F-AED3-42BB-83C9-ECCDE62DDD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F6FF-0363-4964-9141-68E9919D1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436AE02A-841C-4A24-8720-21F311EA4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n@niven-jenkins.co.uk" TargetMode="External"/><Relationship Id="rId2" Type="http://schemas.openxmlformats.org/officeDocument/2006/relationships/hyperlink" Target="mailto:lufang@cisco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rfg@acm.org" TargetMode="External"/><Relationship Id="rId4" Type="http://schemas.openxmlformats.org/officeDocument/2006/relationships/hyperlink" Target="mailto:scott.mansfield@ericsson.co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ms-daikoku@kddi.com" TargetMode="External"/><Relationship Id="rId3" Type="http://schemas.openxmlformats.org/officeDocument/2006/relationships/hyperlink" Target="mailto:ben@niven-jenkins.co.uk" TargetMode="External"/><Relationship Id="rId7" Type="http://schemas.openxmlformats.org/officeDocument/2006/relationships/hyperlink" Target="mailto:nabil.bitar@verizon.com" TargetMode="External"/><Relationship Id="rId2" Type="http://schemas.openxmlformats.org/officeDocument/2006/relationships/hyperlink" Target="mailto:lufang@cisco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aymond.zhang@bt.com" TargetMode="External"/><Relationship Id="rId5" Type="http://schemas.openxmlformats.org/officeDocument/2006/relationships/hyperlink" Target="mailto:rfg@acm.org" TargetMode="External"/><Relationship Id="rId10" Type="http://schemas.openxmlformats.org/officeDocument/2006/relationships/hyperlink" Target="mailto:henry.yu@twtelecom.com" TargetMode="External"/><Relationship Id="rId4" Type="http://schemas.openxmlformats.org/officeDocument/2006/relationships/hyperlink" Target="mailto:scott.mansfield@ericsson.com" TargetMode="External"/><Relationship Id="rId9" Type="http://schemas.openxmlformats.org/officeDocument/2006/relationships/hyperlink" Target="mailto:Lai.wang@telenor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9A9C97-8273-4476-B9B7-A418AE51B4C4}" type="slidenum">
              <a:rPr lang="en-US">
                <a:latin typeface="Arial" pitchFamily="34" charset="0"/>
              </a:rPr>
              <a:pPr/>
              <a:t>1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99CC"/>
                </a:solidFill>
              </a:rPr>
              <a:t>Security Framework for MPLS-TP </a:t>
            </a:r>
            <a:r>
              <a:rPr lang="en-US" sz="3200" b="1" dirty="0" smtClean="0">
                <a:solidFill>
                  <a:srgbClr val="008080"/>
                </a:solidFill>
              </a:rPr>
              <a:t/>
            </a:r>
            <a:br>
              <a:rPr lang="en-US" sz="3200" b="1" dirty="0" smtClean="0">
                <a:solidFill>
                  <a:srgbClr val="008080"/>
                </a:solidFill>
              </a:rPr>
            </a:br>
            <a:r>
              <a:rPr lang="en-US" sz="2800" b="1" dirty="0" smtClean="0"/>
              <a:t>draft-mpls-tp-security-framework-02.txt</a:t>
            </a:r>
            <a:r>
              <a:rPr lang="en-US" sz="4000" dirty="0" smtClean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7772400" cy="2895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endParaRPr lang="en-US" sz="1000" b="1" dirty="0" smtClean="0">
              <a:solidFill>
                <a:srgbClr val="0000FF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Editors: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Luyuan Fang 		</a:t>
            </a:r>
            <a:r>
              <a:rPr lang="en-US" sz="2000" b="1" dirty="0" smtClean="0">
                <a:hlinkClick r:id="rId2"/>
              </a:rPr>
              <a:t>lufang@cisco.com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  </a:t>
            </a:r>
            <a:r>
              <a:rPr lang="en-US" sz="2000" b="1" dirty="0" smtClean="0"/>
              <a:t>	Ben Niven-Jenkins     	</a:t>
            </a:r>
            <a:r>
              <a:rPr lang="en-US" sz="2000" b="1" dirty="0" smtClean="0">
                <a:hlinkClick r:id="rId3"/>
              </a:rPr>
              <a:t>ben@niven-jenkins.co.uk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    </a:t>
            </a:r>
            <a:r>
              <a:rPr lang="en-US" sz="2000" b="1" dirty="0" smtClean="0"/>
              <a:t>	Scott Mansfield	</a:t>
            </a:r>
            <a:r>
              <a:rPr lang="en-US" sz="2000" b="1" dirty="0" smtClean="0">
                <a:hlinkClick r:id="rId4"/>
              </a:rPr>
              <a:t>scott.mansfield@ericsson.com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en-US" sz="2000" b="1" dirty="0" smtClean="0"/>
              <a:t>	R</a:t>
            </a:r>
            <a:r>
              <a:rPr lang="en-US" sz="2000" b="1" dirty="0" smtClean="0"/>
              <a:t>. Graveman, Ed.	</a:t>
            </a:r>
            <a:r>
              <a:rPr lang="en-US" sz="2000" b="1" dirty="0" smtClean="0">
                <a:hlinkClick r:id="rId5"/>
              </a:rPr>
              <a:t>rfg@acm.org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                                                                </a:t>
            </a:r>
            <a:endParaRPr lang="en-US" sz="1800" b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99CC"/>
                </a:solidFill>
              </a:rPr>
              <a:t>Nov. 17, </a:t>
            </a:r>
            <a:r>
              <a:rPr lang="en-US" sz="2000" b="1" dirty="0" smtClean="0">
                <a:solidFill>
                  <a:srgbClr val="0099CC"/>
                </a:solidFill>
              </a:rPr>
              <a:t>2011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99CC"/>
                </a:solidFill>
              </a:rPr>
              <a:t>82  </a:t>
            </a:r>
            <a:r>
              <a:rPr lang="en-US" sz="2000" b="1" dirty="0" smtClean="0">
                <a:solidFill>
                  <a:srgbClr val="0099CC"/>
                </a:solidFill>
              </a:rPr>
              <a:t>IETF, </a:t>
            </a:r>
            <a:r>
              <a:rPr lang="en-US" sz="2000" b="1" dirty="0" smtClean="0">
                <a:solidFill>
                  <a:srgbClr val="0099CC"/>
                </a:solidFill>
              </a:rPr>
              <a:t>Taipei, Taiwan</a:t>
            </a:r>
            <a:endParaRPr lang="en-US" sz="2400" b="1" dirty="0" smtClean="0">
              <a:solidFill>
                <a:srgbClr val="0099CC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Contributing Co-authors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Luyuan Fang 		</a:t>
            </a:r>
            <a:r>
              <a:rPr lang="en-US" sz="2000" dirty="0" smtClean="0">
                <a:hlinkClick r:id="rId2"/>
              </a:rPr>
              <a:t>lufang@cisco.com</a:t>
            </a:r>
            <a:r>
              <a:rPr lang="en-US" sz="2000" dirty="0" smtClean="0"/>
              <a:t>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Ben Niven-Jenkins     	</a:t>
            </a:r>
            <a:r>
              <a:rPr lang="en-US" sz="2000" dirty="0" smtClean="0">
                <a:hlinkClick r:id="rId3"/>
              </a:rPr>
              <a:t>ben@niven-jenkins.co.uk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Scott Mansfield		</a:t>
            </a:r>
            <a:r>
              <a:rPr lang="en-US" sz="2000" dirty="0" smtClean="0">
                <a:hlinkClick r:id="rId4"/>
              </a:rPr>
              <a:t>scott.mansfield@ericsson.com</a:t>
            </a:r>
            <a:r>
              <a:rPr lang="en-US" sz="2000" dirty="0" smtClean="0"/>
              <a:t>    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Richard F. Graveman 	</a:t>
            </a:r>
            <a:r>
              <a:rPr lang="en-US" sz="2000" dirty="0" smtClean="0">
                <a:hlinkClick r:id="rId5"/>
              </a:rPr>
              <a:t>rfg@acm.org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Raymond Zhang         	</a:t>
            </a:r>
            <a:r>
              <a:rPr lang="en-US" sz="2000" dirty="0" smtClean="0">
                <a:hlinkClick r:id="rId6"/>
              </a:rPr>
              <a:t>raymond.zhang@bt.com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Nabil Bitar			</a:t>
            </a:r>
            <a:r>
              <a:rPr lang="en-US" sz="2000" dirty="0" smtClean="0">
                <a:hlinkClick r:id="rId7"/>
              </a:rPr>
              <a:t>nabil.bitar@verizon.com</a:t>
            </a:r>
            <a:r>
              <a:rPr lang="en-US" sz="20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Masahiro Daikoku		</a:t>
            </a:r>
            <a:r>
              <a:rPr lang="en-US" sz="2000" dirty="0" smtClean="0">
                <a:hlinkClick r:id="rId8"/>
              </a:rPr>
              <a:t>ms-daikoku@kddi.com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Lai Wang			</a:t>
            </a:r>
            <a:r>
              <a:rPr lang="en-US" sz="2000" dirty="0" smtClean="0">
                <a:hlinkClick r:id="rId9"/>
              </a:rPr>
              <a:t>Lai.wang@telenor.com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Henry Yu			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henry.yu@twtelecom.com</a:t>
            </a: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</a:pPr>
            <a:endParaRPr lang="en-US" sz="2000" b="1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F168F-D2EA-4098-8671-ACA892826B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4B48274-6D08-49E3-85C5-DA1633544BFA}" type="slidenum">
              <a:rPr lang="en-US" sz="1400"/>
              <a:pPr algn="r"/>
              <a:t>3</a:t>
            </a:fld>
            <a:endParaRPr lang="en-US" sz="1400" dirty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Status and Next Steps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066800"/>
            <a:ext cx="8382000" cy="4953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Current status: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Under WG last call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Received </a:t>
            </a:r>
            <a:r>
              <a:rPr lang="en-US" sz="2400" dirty="0" smtClean="0"/>
              <a:t>comments from Gregory </a:t>
            </a:r>
            <a:r>
              <a:rPr lang="en-US" sz="2400" dirty="0" smtClean="0"/>
              <a:t>Mirsky and </a:t>
            </a:r>
            <a:r>
              <a:rPr lang="en-US" sz="2400" dirty="0" smtClean="0"/>
              <a:t>Joel M. </a:t>
            </a:r>
            <a:r>
              <a:rPr lang="en-US" sz="2400" dirty="0" err="1" smtClean="0"/>
              <a:t>Halpern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Updating the document to address the comments from Gregory and Joel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Next Step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Submit the updated version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990600"/>
          </a:xfrm>
        </p:spPr>
        <p:txBody>
          <a:bodyPr/>
          <a:lstStyle/>
          <a:p>
            <a:r>
              <a:rPr lang="en-US" sz="3200" dirty="0" smtClean="0"/>
              <a:t>Addressing the </a:t>
            </a:r>
            <a:r>
              <a:rPr lang="en-US" sz="3200" dirty="0" smtClean="0"/>
              <a:t>c</a:t>
            </a:r>
            <a:r>
              <a:rPr lang="en-US" sz="3200" dirty="0" smtClean="0"/>
              <a:t>omments from Gregory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029200"/>
          </a:xfrm>
        </p:spPr>
        <p:txBody>
          <a:bodyPr/>
          <a:lstStyle/>
          <a:p>
            <a:r>
              <a:rPr lang="en-US" sz="1800" dirty="0" smtClean="0"/>
              <a:t>Section </a:t>
            </a:r>
            <a:r>
              <a:rPr lang="en-US" sz="1800" dirty="0" smtClean="0"/>
              <a:t>1.1 </a:t>
            </a:r>
            <a:r>
              <a:rPr lang="en-US" sz="1800" dirty="0" smtClean="0"/>
              <a:t>“MPLS-TP </a:t>
            </a:r>
            <a:r>
              <a:rPr lang="en-US" sz="1800" dirty="0" smtClean="0"/>
              <a:t>and MPLS interworking” seems ambiguous. Perhaps “There are also needs for MPLS-TP and non-MPLS-TP </a:t>
            </a:r>
            <a:r>
              <a:rPr lang="en-US" sz="1800" dirty="0" smtClean="0"/>
              <a:t>interworking”.  We meant to say “MPLS-TP and MPLS interworking” at this stage.</a:t>
            </a:r>
          </a:p>
          <a:p>
            <a:pPr>
              <a:buNone/>
            </a:pPr>
            <a:r>
              <a:rPr lang="en-US" sz="1800" dirty="0" smtClean="0"/>
              <a:t>	#: We </a:t>
            </a:r>
            <a:r>
              <a:rPr lang="en-US" sz="1800" dirty="0" smtClean="0"/>
              <a:t>like to stay with MPLS-TP and MPLS interworking  within this context.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Section 1.2 </a:t>
            </a:r>
            <a:r>
              <a:rPr lang="en-US" sz="1800" dirty="0" smtClean="0"/>
              <a:t>G-</a:t>
            </a:r>
            <a:r>
              <a:rPr lang="en-US" sz="1800" dirty="0" err="1" smtClean="0"/>
              <a:t>ACh</a:t>
            </a:r>
            <a:r>
              <a:rPr lang="en-US" sz="1800" dirty="0" smtClean="0"/>
              <a:t> </a:t>
            </a:r>
            <a:r>
              <a:rPr lang="en-US" sz="1800" dirty="0" smtClean="0"/>
              <a:t>might be used to launch attack on the data plane, e.g. trigger protection switchover or lock a </a:t>
            </a:r>
            <a:r>
              <a:rPr lang="en-US" sz="1800" dirty="0" smtClean="0"/>
              <a:t>connection…… And </a:t>
            </a:r>
            <a:r>
              <a:rPr lang="en-US" sz="1800" dirty="0" smtClean="0"/>
              <a:t>“Data plane authentication” isn’t it part of G-</a:t>
            </a:r>
            <a:r>
              <a:rPr lang="en-US" sz="1800" dirty="0" err="1" smtClean="0"/>
              <a:t>ACh</a:t>
            </a:r>
            <a:r>
              <a:rPr lang="en-US" sz="1800" dirty="0" smtClean="0"/>
              <a:t> issues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#: Agreed.</a:t>
            </a:r>
            <a:endParaRPr lang="en-US" sz="1400" dirty="0" smtClean="0"/>
          </a:p>
          <a:p>
            <a:r>
              <a:rPr lang="en-US" sz="1800" dirty="0" smtClean="0"/>
              <a:t>Section 3 “…the data plane should continue to forward packets without being impacted”. I think that separation of Control Plane and Data Plane implies that all enabled in the data plane operations, e.g. OAM, protection, will act without impact in case control plane and/or management plane are under attack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#: Good point.</a:t>
            </a:r>
            <a:endParaRPr lang="en-US" sz="1800" dirty="0" smtClean="0"/>
          </a:p>
          <a:p>
            <a:r>
              <a:rPr lang="en-US" sz="1800" dirty="0" smtClean="0"/>
              <a:t>And a couple more of editorial comments.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#: OK, will fix.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F168F-D2EA-4098-8671-ACA892826B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791200"/>
          </a:xfrm>
        </p:spPr>
        <p:txBody>
          <a:bodyPr/>
          <a:lstStyle/>
          <a:p>
            <a:r>
              <a:rPr lang="en-US" sz="1800" dirty="0" smtClean="0"/>
              <a:t>Major:</a:t>
            </a:r>
          </a:p>
          <a:p>
            <a:pPr lvl="1"/>
            <a:r>
              <a:rPr lang="en-US" sz="1400" dirty="0" smtClean="0"/>
              <a:t>… Add explanations </a:t>
            </a:r>
            <a:r>
              <a:rPr lang="en-US" sz="1400" dirty="0" smtClean="0"/>
              <a:t>of the security analysis that goes with the assertion exist somewhere. (This applies to mechanism </a:t>
            </a:r>
            <a:r>
              <a:rPr lang="en-US" sz="1400" dirty="0" smtClean="0"/>
              <a:t>requirements…) …this </a:t>
            </a:r>
            <a:r>
              <a:rPr lang="en-US" sz="1400" dirty="0" smtClean="0"/>
              <a:t>is an important part of the framework that users need</a:t>
            </a:r>
            <a:r>
              <a:rPr lang="en-US" sz="1400" dirty="0" smtClean="0"/>
              <a:t>.</a:t>
            </a:r>
          </a:p>
          <a:p>
            <a:pPr lvl="1">
              <a:buNone/>
            </a:pPr>
            <a:r>
              <a:rPr lang="en-US" sz="1400" dirty="0" smtClean="0"/>
              <a:t>	#: Agreed, will add content for it.</a:t>
            </a:r>
            <a:endParaRPr lang="en-US" sz="1400" dirty="0" smtClean="0"/>
          </a:p>
          <a:p>
            <a:pPr lvl="1"/>
            <a:r>
              <a:rPr lang="en-US" sz="1400" dirty="0" smtClean="0"/>
              <a:t>Structurally</a:t>
            </a:r>
            <a:r>
              <a:rPr lang="en-US" sz="1400" dirty="0" smtClean="0"/>
              <a:t>, it seems very odd to have the requirements before the threats. In my experience, the threats drive the requirements</a:t>
            </a:r>
            <a:r>
              <a:rPr lang="en-US" sz="1400" dirty="0" smtClean="0"/>
              <a:t>.</a:t>
            </a:r>
          </a:p>
          <a:p>
            <a:pPr lvl="1">
              <a:buNone/>
            </a:pPr>
            <a:r>
              <a:rPr lang="en-US" sz="1400" dirty="0" smtClean="0"/>
              <a:t>	</a:t>
            </a:r>
            <a:r>
              <a:rPr lang="en-US" sz="1400" dirty="0" smtClean="0"/>
              <a:t># We put threat first in RFC 4111, later received comments that </a:t>
            </a:r>
            <a:r>
              <a:rPr lang="en-US" sz="1400" dirty="0" err="1" smtClean="0"/>
              <a:t>reqs</a:t>
            </a:r>
            <a:r>
              <a:rPr lang="en-US" sz="1400" dirty="0" smtClean="0"/>
              <a:t>. should be first. Be happy to switch the order same as RFC 4111 – threat first, requirements later.</a:t>
            </a:r>
          </a:p>
          <a:p>
            <a:r>
              <a:rPr lang="en-US" sz="1800" dirty="0" smtClean="0"/>
              <a:t>Moderate:</a:t>
            </a:r>
          </a:p>
          <a:p>
            <a:pPr lvl="1"/>
            <a:r>
              <a:rPr lang="en-US" sz="1400" dirty="0" smtClean="0"/>
              <a:t>Clarification in a couple of places should be ‘must’, ‘MUST’, ‘or’… meaning.</a:t>
            </a:r>
          </a:p>
          <a:p>
            <a:pPr lvl="1">
              <a:buNone/>
            </a:pPr>
            <a:r>
              <a:rPr lang="en-US" sz="1400" dirty="0" smtClean="0"/>
              <a:t>	# Will make it explicit in the text.</a:t>
            </a:r>
            <a:endParaRPr lang="en-US" sz="1400" dirty="0" smtClean="0"/>
          </a:p>
          <a:p>
            <a:pPr lvl="1"/>
            <a:r>
              <a:rPr lang="en-US" sz="1400" dirty="0" smtClean="0"/>
              <a:t>the connection in the second requirement between non-control plane provisioning support and trust </a:t>
            </a:r>
            <a:r>
              <a:rPr lang="en-US" sz="1400" dirty="0" smtClean="0"/>
              <a:t>boundaries really needs some justification</a:t>
            </a:r>
            <a:r>
              <a:rPr lang="en-US" sz="1400" dirty="0" smtClean="0"/>
              <a:t>.</a:t>
            </a:r>
          </a:p>
          <a:p>
            <a:pPr lvl="1">
              <a:buNone/>
            </a:pPr>
            <a:r>
              <a:rPr lang="en-US" sz="1400" dirty="0" smtClean="0"/>
              <a:t>	</a:t>
            </a:r>
            <a:r>
              <a:rPr lang="en-US" sz="1400" dirty="0" smtClean="0"/>
              <a:t># Will fix.</a:t>
            </a:r>
            <a:endParaRPr lang="en-US" sz="1400" dirty="0" smtClean="0"/>
          </a:p>
          <a:p>
            <a:pPr lvl="1"/>
            <a:r>
              <a:rPr lang="en-US" sz="1400" dirty="0" smtClean="0"/>
              <a:t>I understand that service providers have a requirement for hiding topology. But is that really a security requirement</a:t>
            </a:r>
            <a:r>
              <a:rPr lang="en-US" sz="1400" dirty="0" smtClean="0"/>
              <a:t>?</a:t>
            </a: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	# This originally came from a SP specific request when we worked MPLS/GMPLS Security Control plane. We would use the wording “to allow”.</a:t>
            </a:r>
            <a:endParaRPr lang="en-US" sz="1400" dirty="0" smtClean="0"/>
          </a:p>
          <a:p>
            <a:pPr lvl="1"/>
            <a:r>
              <a:rPr lang="en-US" sz="1400" dirty="0" smtClean="0"/>
              <a:t> </a:t>
            </a:r>
            <a:r>
              <a:rPr lang="en-US" sz="1400" dirty="0" smtClean="0"/>
              <a:t>need </a:t>
            </a:r>
            <a:r>
              <a:rPr lang="en-US" sz="1400" dirty="0" smtClean="0"/>
              <a:t>to be clear </a:t>
            </a:r>
            <a:r>
              <a:rPr lang="en-US" sz="1400" dirty="0" smtClean="0"/>
              <a:t>which </a:t>
            </a:r>
            <a:r>
              <a:rPr lang="en-US" sz="1400" dirty="0" smtClean="0"/>
              <a:t>threats are new with </a:t>
            </a:r>
            <a:r>
              <a:rPr lang="en-US" sz="1400" dirty="0" smtClean="0"/>
              <a:t>MPLS-TP….</a:t>
            </a:r>
          </a:p>
          <a:p>
            <a:pPr lvl="1">
              <a:buNone/>
            </a:pPr>
            <a:r>
              <a:rPr lang="en-US" sz="1400" dirty="0" smtClean="0"/>
              <a:t>	# Will fix the text</a:t>
            </a:r>
            <a:endParaRPr lang="en-US" sz="1400" dirty="0" smtClean="0"/>
          </a:p>
          <a:p>
            <a:r>
              <a:rPr lang="en-US" sz="1800" dirty="0" smtClean="0"/>
              <a:t>More comments under minor</a:t>
            </a:r>
          </a:p>
          <a:p>
            <a:pPr lvl="1"/>
            <a:r>
              <a:rPr lang="en-US" sz="1400" dirty="0" smtClean="0"/>
              <a:t># Will be addressed</a:t>
            </a: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F168F-D2EA-4098-8671-ACA892826B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Addressing the comments from Joel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A5B20F-1785-4C0C-8A0B-33F2CFB51C26}" type="slidenum">
              <a:rPr lang="en-US">
                <a:latin typeface="Arial" pitchFamily="34" charset="0"/>
              </a:rPr>
              <a:pPr/>
              <a:t>6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9906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(Back up - the draft overview)</a:t>
            </a:r>
            <a:endParaRPr lang="en-US" sz="4000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5638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04800" y="990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Content:</a:t>
            </a:r>
            <a:endParaRPr lang="en-US" sz="2800" dirty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/>
              <a:t>Identify and address MPLS-TP </a:t>
            </a:r>
            <a:r>
              <a:rPr lang="en-US" sz="2400" i="1" dirty="0"/>
              <a:t>specific </a:t>
            </a:r>
            <a:r>
              <a:rPr lang="en-US" sz="2400" dirty="0"/>
              <a:t>security issues. 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Define MPLS-TP security reference models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Provide MPLS-TP security requirements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Identify MPLS-TP security threats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/>
              <a:t>Provide MPLS-TP security threat mitigation recommendations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Intended category: Informational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Scope: </a:t>
            </a:r>
            <a:endParaRPr lang="en-US" sz="2400" dirty="0" smtClean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 smtClean="0"/>
              <a:t>Focus on MPLS-TP specific security threats, e.g.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GAL/GAch for in-band OAM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NMS provisioning model</a:t>
            </a:r>
          </a:p>
          <a:p>
            <a:pPr marL="1200150" lvl="2" indent="-28575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dirty="0" smtClean="0"/>
              <a:t>General attached applied in TP operations: DoS attack, ID/Label spoofing</a:t>
            </a:r>
            <a:endParaRPr lang="en-US" sz="2400" dirty="0" smtClean="0"/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 smtClean="0"/>
              <a:t>Defer to existing RFCs for Internet Best Practice Guidelines, and MPLS/GMPLS Security Framework</a:t>
            </a:r>
            <a:endParaRPr lang="en-US" sz="1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13291</TotalTime>
  <Words>221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Security Framework for MPLS-TP  draft-mpls-tp-security-framework-02.txt  </vt:lpstr>
      <vt:lpstr>Contributing Co-authors</vt:lpstr>
      <vt:lpstr>Status and Next Steps</vt:lpstr>
      <vt:lpstr>Addressing the comments from Gregory</vt:lpstr>
      <vt:lpstr>Slide 5</vt:lpstr>
      <vt:lpstr>(Back up - the draft overview)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MPLS/(GMPLS?) Security Framework</dc:title>
  <dc:creator>Cisco Systems, Inc.</dc:creator>
  <cp:lastModifiedBy>luyuan fang</cp:lastModifiedBy>
  <cp:revision>109</cp:revision>
  <dcterms:created xsi:type="dcterms:W3CDTF">2006-11-07T23:45:01Z</dcterms:created>
  <dcterms:modified xsi:type="dcterms:W3CDTF">2011-11-17T07:00:40Z</dcterms:modified>
</cp:coreProperties>
</file>