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49" r:id="rId2"/>
  </p:sldMasterIdLst>
  <p:notesMasterIdLst>
    <p:notesMasterId r:id="rId9"/>
  </p:notesMasterIdLst>
  <p:sldIdLst>
    <p:sldId id="256" r:id="rId3"/>
    <p:sldId id="257" r:id="rId4"/>
    <p:sldId id="268" r:id="rId5"/>
    <p:sldId id="258" r:id="rId6"/>
    <p:sldId id="262" r:id="rId7"/>
    <p:sldId id="264" r:id="rId8"/>
  </p:sldIdLst>
  <p:sldSz cx="10080625" cy="7559675"/>
  <p:notesSz cx="7315200" cy="9601200"/>
  <p:defaultTextStyle>
    <a:defPPr>
      <a:defRPr lang="en-GB"/>
    </a:defPPr>
    <a:lvl1pPr algn="l" defTabSz="457200" rtl="0" fontAlgn="base" hangingPunct="0">
      <a:lnSpc>
        <a:spcPct val="95000"/>
      </a:lnSpc>
      <a:spcBef>
        <a:spcPct val="0"/>
      </a:spcBef>
      <a:spcAft>
        <a:spcPct val="0"/>
      </a:spcAft>
      <a:buClr>
        <a:srgbClr val="000000"/>
      </a:buClr>
      <a:buSzPct val="45000"/>
      <a:buFont typeface="Wingdings" pitchFamily="2" charset="2"/>
      <a:defRPr sz="2000" kern="1200">
        <a:solidFill>
          <a:schemeClr val="bg1"/>
        </a:solidFill>
        <a:latin typeface="Bitstream Vera Sans" pitchFamily="34" charset="0"/>
        <a:ea typeface="+mn-ea"/>
        <a:cs typeface="+mn-cs"/>
      </a:defRPr>
    </a:lvl1pPr>
    <a:lvl2pPr marL="420688" indent="-211138" algn="l" defTabSz="457200" rtl="0" fontAlgn="base" hangingPunct="0">
      <a:lnSpc>
        <a:spcPct val="95000"/>
      </a:lnSpc>
      <a:spcBef>
        <a:spcPct val="0"/>
      </a:spcBef>
      <a:spcAft>
        <a:spcPct val="0"/>
      </a:spcAft>
      <a:buClr>
        <a:srgbClr val="000000"/>
      </a:buClr>
      <a:buSzPct val="45000"/>
      <a:buFont typeface="Wingdings" pitchFamily="2" charset="2"/>
      <a:defRPr sz="2000" kern="1200">
        <a:solidFill>
          <a:schemeClr val="bg1"/>
        </a:solidFill>
        <a:latin typeface="Bitstream Vera Sans" pitchFamily="34" charset="0"/>
        <a:ea typeface="+mn-ea"/>
        <a:cs typeface="+mn-cs"/>
      </a:defRPr>
    </a:lvl2pPr>
    <a:lvl3pPr marL="636588" indent="-206375" algn="l" defTabSz="457200" rtl="0" fontAlgn="base" hangingPunct="0">
      <a:lnSpc>
        <a:spcPct val="95000"/>
      </a:lnSpc>
      <a:spcBef>
        <a:spcPct val="0"/>
      </a:spcBef>
      <a:spcAft>
        <a:spcPct val="0"/>
      </a:spcAft>
      <a:buClr>
        <a:srgbClr val="000000"/>
      </a:buClr>
      <a:buSzPct val="45000"/>
      <a:buFont typeface="Wingdings" pitchFamily="2" charset="2"/>
      <a:defRPr sz="2000" kern="1200">
        <a:solidFill>
          <a:schemeClr val="bg1"/>
        </a:solidFill>
        <a:latin typeface="Bitstream Vera Sans" pitchFamily="34" charset="0"/>
        <a:ea typeface="+mn-ea"/>
        <a:cs typeface="+mn-cs"/>
      </a:defRPr>
    </a:lvl3pPr>
    <a:lvl4pPr marL="852488" indent="-212725" algn="l" defTabSz="457200" rtl="0" fontAlgn="base" hangingPunct="0">
      <a:lnSpc>
        <a:spcPct val="95000"/>
      </a:lnSpc>
      <a:spcBef>
        <a:spcPct val="0"/>
      </a:spcBef>
      <a:spcAft>
        <a:spcPct val="0"/>
      </a:spcAft>
      <a:buClr>
        <a:srgbClr val="000000"/>
      </a:buClr>
      <a:buSzPct val="45000"/>
      <a:buFont typeface="Wingdings" pitchFamily="2" charset="2"/>
      <a:defRPr sz="2000" kern="1200">
        <a:solidFill>
          <a:schemeClr val="bg1"/>
        </a:solidFill>
        <a:latin typeface="Bitstream Vera Sans" pitchFamily="34" charset="0"/>
        <a:ea typeface="+mn-ea"/>
        <a:cs typeface="+mn-cs"/>
      </a:defRPr>
    </a:lvl4pPr>
    <a:lvl5pPr marL="1068388" indent="-207963" algn="l" defTabSz="457200" rtl="0" fontAlgn="base" hangingPunct="0">
      <a:lnSpc>
        <a:spcPct val="95000"/>
      </a:lnSpc>
      <a:spcBef>
        <a:spcPct val="0"/>
      </a:spcBef>
      <a:spcAft>
        <a:spcPct val="0"/>
      </a:spcAft>
      <a:buClr>
        <a:srgbClr val="000000"/>
      </a:buClr>
      <a:buSzPct val="45000"/>
      <a:buFont typeface="Wingdings" pitchFamily="2" charset="2"/>
      <a:defRPr sz="2000" kern="1200">
        <a:solidFill>
          <a:schemeClr val="bg1"/>
        </a:solidFill>
        <a:latin typeface="Bitstream Vera Sans" pitchFamily="34" charset="0"/>
        <a:ea typeface="+mn-ea"/>
        <a:cs typeface="+mn-cs"/>
      </a:defRPr>
    </a:lvl5pPr>
    <a:lvl6pPr marL="2286000" algn="l" defTabSz="914400" rtl="0" eaLnBrk="1" latinLnBrk="0" hangingPunct="1">
      <a:defRPr sz="2000" kern="1200">
        <a:solidFill>
          <a:schemeClr val="bg1"/>
        </a:solidFill>
        <a:latin typeface="Bitstream Vera Sans" pitchFamily="34" charset="0"/>
        <a:ea typeface="+mn-ea"/>
        <a:cs typeface="+mn-cs"/>
      </a:defRPr>
    </a:lvl6pPr>
    <a:lvl7pPr marL="2743200" algn="l" defTabSz="914400" rtl="0" eaLnBrk="1" latinLnBrk="0" hangingPunct="1">
      <a:defRPr sz="2000" kern="1200">
        <a:solidFill>
          <a:schemeClr val="bg1"/>
        </a:solidFill>
        <a:latin typeface="Bitstream Vera Sans" pitchFamily="34" charset="0"/>
        <a:ea typeface="+mn-ea"/>
        <a:cs typeface="+mn-cs"/>
      </a:defRPr>
    </a:lvl7pPr>
    <a:lvl8pPr marL="3200400" algn="l" defTabSz="914400" rtl="0" eaLnBrk="1" latinLnBrk="0" hangingPunct="1">
      <a:defRPr sz="2000" kern="1200">
        <a:solidFill>
          <a:schemeClr val="bg1"/>
        </a:solidFill>
        <a:latin typeface="Bitstream Vera Sans" pitchFamily="34" charset="0"/>
        <a:ea typeface="+mn-ea"/>
        <a:cs typeface="+mn-cs"/>
      </a:defRPr>
    </a:lvl8pPr>
    <a:lvl9pPr marL="3657600" algn="l" defTabSz="914400" rtl="0" eaLnBrk="1" latinLnBrk="0" hangingPunct="1">
      <a:defRPr sz="2000" kern="1200">
        <a:solidFill>
          <a:schemeClr val="bg1"/>
        </a:solidFill>
        <a:latin typeface="Bitstream Vera San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66"/>
    <a:srgbClr val="A50021"/>
    <a:srgbClr val="005800"/>
    <a:srgbClr val="003300"/>
    <a:srgbClr val="5F5F5F"/>
    <a:srgbClr val="4D4D4D"/>
    <a:srgbClr val="777777"/>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134"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2856" y="-114"/>
      </p:cViewPr>
      <p:guideLst>
        <p:guide orient="horz" pos="2749"/>
        <p:guide pos="203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19"/>
            </a:avLst>
          </a:prstGeom>
          <a:solidFill>
            <a:srgbClr val="FFFFFF"/>
          </a:solidFill>
          <a:ln w="9360">
            <a:noFill/>
            <a:miter lim="800000"/>
            <a:headEnd/>
            <a:tailEnd/>
          </a:ln>
          <a:effectLst/>
        </p:spPr>
        <p:txBody>
          <a:bodyPr wrap="none" anchor="ctr"/>
          <a:lstStyle/>
          <a:p>
            <a:pPr>
              <a:defRPr/>
            </a:pPr>
            <a:endParaRPr lang="de-DE"/>
          </a:p>
        </p:txBody>
      </p:sp>
      <p:sp>
        <p:nvSpPr>
          <p:cNvPr id="2050" name="AutoShape 2"/>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2051" name="AutoShape 3"/>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2052" name="AutoShape 4"/>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2053" name="AutoShape 5"/>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2054" name="AutoShape 6"/>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2055" name="AutoShape 7"/>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defRPr/>
            </a:pPr>
            <a:endParaRPr lang="de-DE"/>
          </a:p>
        </p:txBody>
      </p:sp>
      <p:sp>
        <p:nvSpPr>
          <p:cNvPr id="9225" name="Rectangle 8"/>
          <p:cNvSpPr>
            <a:spLocks noGrp="1" noChangeArrowheads="1"/>
          </p:cNvSpPr>
          <p:nvPr>
            <p:ph type="sldImg"/>
          </p:nvPr>
        </p:nvSpPr>
        <p:spPr bwMode="auto">
          <a:xfrm>
            <a:off x="1257300" y="728663"/>
            <a:ext cx="4787900" cy="3589337"/>
          </a:xfrm>
          <a:prstGeom prst="rect">
            <a:avLst/>
          </a:prstGeom>
          <a:noFill/>
          <a:ln w="9525">
            <a:noFill/>
            <a:round/>
            <a:headEnd/>
            <a:tailEnd/>
          </a:ln>
        </p:spPr>
      </p:sp>
      <p:sp>
        <p:nvSpPr>
          <p:cNvPr id="2057" name="Rectangle 9"/>
          <p:cNvSpPr>
            <a:spLocks noGrp="1" noChangeArrowheads="1"/>
          </p:cNvSpPr>
          <p:nvPr>
            <p:ph type="body"/>
          </p:nvPr>
        </p:nvSpPr>
        <p:spPr bwMode="auto">
          <a:xfrm>
            <a:off x="731838" y="4559300"/>
            <a:ext cx="5840412" cy="43100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8" name="Rectangle 10"/>
          <p:cNvSpPr>
            <a:spLocks noGrp="1" noChangeArrowheads="1"/>
          </p:cNvSpPr>
          <p:nvPr>
            <p:ph type="hdr"/>
          </p:nvPr>
        </p:nvSpPr>
        <p:spPr bwMode="auto">
          <a:xfrm>
            <a:off x="0" y="0"/>
            <a:ext cx="3162300" cy="4683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defTabSz="433388">
              <a:lnSpc>
                <a:spcPct val="98000"/>
              </a:lnSpc>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59" name="Rectangle 11"/>
          <p:cNvSpPr>
            <a:spLocks noGrp="1" noChangeArrowheads="1"/>
          </p:cNvSpPr>
          <p:nvPr>
            <p:ph type="dt"/>
          </p:nvPr>
        </p:nvSpPr>
        <p:spPr bwMode="auto">
          <a:xfrm>
            <a:off x="4140200" y="0"/>
            <a:ext cx="3162300" cy="4683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33388">
              <a:lnSpc>
                <a:spcPct val="98000"/>
              </a:lnSpc>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60" name="Rectangle 12"/>
          <p:cNvSpPr>
            <a:spLocks noGrp="1" noChangeArrowheads="1"/>
          </p:cNvSpPr>
          <p:nvPr>
            <p:ph type="ftr"/>
          </p:nvPr>
        </p:nvSpPr>
        <p:spPr bwMode="auto">
          <a:xfrm>
            <a:off x="0" y="9120188"/>
            <a:ext cx="3162300" cy="4699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defTabSz="433388">
              <a:lnSpc>
                <a:spcPct val="98000"/>
              </a:lnSpc>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61" name="Rectangle 13"/>
          <p:cNvSpPr>
            <a:spLocks noGrp="1" noChangeArrowheads="1"/>
          </p:cNvSpPr>
          <p:nvPr>
            <p:ph type="sldNum"/>
          </p:nvPr>
        </p:nvSpPr>
        <p:spPr bwMode="auto">
          <a:xfrm>
            <a:off x="4140200" y="9120188"/>
            <a:ext cx="3162300" cy="4699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defTabSz="433388">
              <a:lnSpc>
                <a:spcPct val="98000"/>
              </a:lnSpc>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fld id="{434EA880-2B3A-428A-848B-AD0D705836AC}"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3"/>
          <p:cNvSpPr>
            <a:spLocks noGrp="1" noChangeArrowheads="1"/>
          </p:cNvSpPr>
          <p:nvPr>
            <p:ph type="sldNum" sz="quarter"/>
          </p:nvPr>
        </p:nvSpPr>
        <p:spPr>
          <a:noFill/>
        </p:spPr>
        <p:txBody>
          <a:bodyPr/>
          <a:lstStyle/>
          <a:p>
            <a:fld id="{CB45A692-08F9-4083-BB9E-312832721CE0}" type="slidenum">
              <a:rPr lang="en-GB" smtClean="0"/>
              <a:pPr/>
              <a:t>1</a:t>
            </a:fld>
            <a:endParaRPr lang="en-GB" smtClean="0"/>
          </a:p>
        </p:txBody>
      </p:sp>
      <p:sp>
        <p:nvSpPr>
          <p:cNvPr id="10243" name="Text Box 1"/>
          <p:cNvSpPr txBox="1">
            <a:spLocks noChangeArrowheads="1"/>
          </p:cNvSpPr>
          <p:nvPr/>
        </p:nvSpPr>
        <p:spPr bwMode="auto">
          <a:xfrm>
            <a:off x="1290638" y="728663"/>
            <a:ext cx="4733925" cy="3600450"/>
          </a:xfrm>
          <a:prstGeom prst="rect">
            <a:avLst/>
          </a:prstGeom>
          <a:solidFill>
            <a:srgbClr val="FFFFFF"/>
          </a:solidFill>
          <a:ln w="9360">
            <a:solidFill>
              <a:srgbClr val="000000"/>
            </a:solidFill>
            <a:miter lim="800000"/>
            <a:headEnd/>
            <a:tailEnd/>
          </a:ln>
        </p:spPr>
        <p:txBody>
          <a:bodyPr wrap="none" anchor="ctr"/>
          <a:lstStyle/>
          <a:p>
            <a:endParaRPr lang="de-DE"/>
          </a:p>
        </p:txBody>
      </p:sp>
      <p:sp>
        <p:nvSpPr>
          <p:cNvPr id="10244" name="Rectangle 2"/>
          <p:cNvSpPr>
            <a:spLocks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13"/>
          <p:cNvSpPr>
            <a:spLocks noGrp="1" noChangeArrowheads="1"/>
          </p:cNvSpPr>
          <p:nvPr>
            <p:ph type="sldNum" sz="quarter"/>
          </p:nvPr>
        </p:nvSpPr>
        <p:spPr>
          <a:noFill/>
        </p:spPr>
        <p:txBody>
          <a:bodyPr/>
          <a:lstStyle/>
          <a:p>
            <a:fld id="{C92193D7-BAC3-4DBF-A076-AAF3DA5977AA}" type="slidenum">
              <a:rPr lang="en-GB" smtClean="0"/>
              <a:pPr/>
              <a:t>2</a:t>
            </a:fld>
            <a:endParaRPr lang="en-GB" smtClean="0"/>
          </a:p>
        </p:txBody>
      </p:sp>
      <p:sp>
        <p:nvSpPr>
          <p:cNvPr id="11267" name="Text Box 1"/>
          <p:cNvSpPr txBox="1">
            <a:spLocks noChangeArrowheads="1"/>
          </p:cNvSpPr>
          <p:nvPr/>
        </p:nvSpPr>
        <p:spPr bwMode="auto">
          <a:xfrm>
            <a:off x="1290638" y="728663"/>
            <a:ext cx="4733925" cy="3600450"/>
          </a:xfrm>
          <a:prstGeom prst="rect">
            <a:avLst/>
          </a:prstGeom>
          <a:solidFill>
            <a:srgbClr val="FFFFFF"/>
          </a:solidFill>
          <a:ln w="9360">
            <a:solidFill>
              <a:srgbClr val="000000"/>
            </a:solidFill>
            <a:miter lim="800000"/>
            <a:headEnd/>
            <a:tailEnd/>
          </a:ln>
        </p:spPr>
        <p:txBody>
          <a:bodyPr wrap="none" anchor="ctr"/>
          <a:lstStyle/>
          <a:p>
            <a:endParaRPr lang="de-DE"/>
          </a:p>
        </p:txBody>
      </p:sp>
      <p:sp>
        <p:nvSpPr>
          <p:cNvPr id="11268" name="Rectangle 2"/>
          <p:cNvSpPr>
            <a:spLocks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3"/>
          <p:cNvSpPr>
            <a:spLocks noGrp="1" noChangeArrowheads="1"/>
          </p:cNvSpPr>
          <p:nvPr>
            <p:ph type="sldNum" sz="quarter"/>
          </p:nvPr>
        </p:nvSpPr>
        <p:spPr>
          <a:noFill/>
        </p:spPr>
        <p:txBody>
          <a:bodyPr/>
          <a:lstStyle/>
          <a:p>
            <a:fld id="{6F08E6BE-C74E-41ED-906A-4CDDDB5A9D43}" type="slidenum">
              <a:rPr lang="en-GB" smtClean="0"/>
              <a:pPr/>
              <a:t>3</a:t>
            </a:fld>
            <a:endParaRPr lang="en-GB" smtClean="0"/>
          </a:p>
        </p:txBody>
      </p:sp>
      <p:sp>
        <p:nvSpPr>
          <p:cNvPr id="12291" name="Rectangle 2"/>
          <p:cNvSpPr>
            <a:spLocks noGrp="1" noChangeArrowheads="1" noTextEdit="1"/>
          </p:cNvSpPr>
          <p:nvPr>
            <p:ph type="sldImg"/>
          </p:nvPr>
        </p:nvSpPr>
        <p:spPr>
          <a:xfrm>
            <a:off x="1268413" y="728663"/>
            <a:ext cx="4783137" cy="3586162"/>
          </a:xfrm>
        </p:spPr>
      </p:sp>
      <p:sp>
        <p:nvSpPr>
          <p:cNvPr id="12292" name="Rectangle 3"/>
          <p:cNvSpPr>
            <a:spLocks noGrp="1" noChangeArrowheads="1"/>
          </p:cNvSpPr>
          <p:nvPr>
            <p:ph type="body" idx="1"/>
          </p:nvPr>
        </p:nvSpPr>
        <p:spPr>
          <a:xfrm>
            <a:off x="974725" y="4559300"/>
            <a:ext cx="5365750" cy="4321175"/>
          </a:xfrm>
          <a:noFill/>
          <a:ln/>
        </p:spPr>
        <p:txBody>
          <a:bodyPr/>
          <a:lstStyle/>
          <a:p>
            <a:pPr eaLnBrk="1" hangingPunct="1"/>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3"/>
          <p:cNvSpPr>
            <a:spLocks noGrp="1" noChangeArrowheads="1"/>
          </p:cNvSpPr>
          <p:nvPr>
            <p:ph type="sldNum" sz="quarter"/>
          </p:nvPr>
        </p:nvSpPr>
        <p:spPr>
          <a:noFill/>
        </p:spPr>
        <p:txBody>
          <a:bodyPr/>
          <a:lstStyle/>
          <a:p>
            <a:fld id="{5716E32A-CCDA-49EF-AF24-5B05402093B9}" type="slidenum">
              <a:rPr lang="en-GB" smtClean="0"/>
              <a:pPr/>
              <a:t>4</a:t>
            </a:fld>
            <a:endParaRPr lang="en-GB" smtClean="0"/>
          </a:p>
        </p:txBody>
      </p:sp>
      <p:sp>
        <p:nvSpPr>
          <p:cNvPr id="13315" name="Text Box 1"/>
          <p:cNvSpPr txBox="1">
            <a:spLocks noChangeArrowheads="1"/>
          </p:cNvSpPr>
          <p:nvPr/>
        </p:nvSpPr>
        <p:spPr bwMode="auto">
          <a:xfrm>
            <a:off x="1290638" y="728663"/>
            <a:ext cx="4732337" cy="3598862"/>
          </a:xfrm>
          <a:prstGeom prst="rect">
            <a:avLst/>
          </a:prstGeom>
          <a:solidFill>
            <a:srgbClr val="FFFFFF"/>
          </a:solidFill>
          <a:ln w="9360">
            <a:solidFill>
              <a:srgbClr val="000000"/>
            </a:solidFill>
            <a:miter lim="800000"/>
            <a:headEnd/>
            <a:tailEnd/>
          </a:ln>
        </p:spPr>
        <p:txBody>
          <a:bodyPr wrap="none" anchor="ctr"/>
          <a:lstStyle/>
          <a:p>
            <a:endParaRPr lang="de-DE"/>
          </a:p>
        </p:txBody>
      </p:sp>
      <p:sp>
        <p:nvSpPr>
          <p:cNvPr id="13316" name="Rectangle 2"/>
          <p:cNvSpPr>
            <a:spLocks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3"/>
          <p:cNvSpPr>
            <a:spLocks noGrp="1" noChangeArrowheads="1"/>
          </p:cNvSpPr>
          <p:nvPr>
            <p:ph type="sldNum" sz="quarter"/>
          </p:nvPr>
        </p:nvSpPr>
        <p:spPr>
          <a:noFill/>
        </p:spPr>
        <p:txBody>
          <a:bodyPr/>
          <a:lstStyle/>
          <a:p>
            <a:fld id="{81DE04B3-1D15-488D-99C1-2EA924D73AB2}" type="slidenum">
              <a:rPr lang="en-GB" smtClean="0"/>
              <a:pPr/>
              <a:t>5</a:t>
            </a:fld>
            <a:endParaRPr lang="en-GB" smtClean="0"/>
          </a:p>
        </p:txBody>
      </p:sp>
      <p:sp>
        <p:nvSpPr>
          <p:cNvPr id="14339" name="Text Box 1"/>
          <p:cNvSpPr txBox="1">
            <a:spLocks noChangeArrowheads="1"/>
          </p:cNvSpPr>
          <p:nvPr/>
        </p:nvSpPr>
        <p:spPr bwMode="auto">
          <a:xfrm>
            <a:off x="1290638" y="728663"/>
            <a:ext cx="4727575" cy="3594100"/>
          </a:xfrm>
          <a:prstGeom prst="rect">
            <a:avLst/>
          </a:prstGeom>
          <a:solidFill>
            <a:srgbClr val="FFFFFF"/>
          </a:solidFill>
          <a:ln w="9360">
            <a:solidFill>
              <a:srgbClr val="000000"/>
            </a:solidFill>
            <a:miter lim="800000"/>
            <a:headEnd/>
            <a:tailEnd/>
          </a:ln>
        </p:spPr>
        <p:txBody>
          <a:bodyPr wrap="none" anchor="ctr"/>
          <a:lstStyle/>
          <a:p>
            <a:endParaRPr lang="de-DE"/>
          </a:p>
        </p:txBody>
      </p:sp>
      <p:sp>
        <p:nvSpPr>
          <p:cNvPr id="14340" name="Rectangle 2"/>
          <p:cNvSpPr>
            <a:spLocks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3"/>
          <p:cNvSpPr>
            <a:spLocks noGrp="1" noChangeArrowheads="1"/>
          </p:cNvSpPr>
          <p:nvPr>
            <p:ph type="sldNum" sz="quarter"/>
          </p:nvPr>
        </p:nvSpPr>
        <p:spPr>
          <a:noFill/>
        </p:spPr>
        <p:txBody>
          <a:bodyPr/>
          <a:lstStyle/>
          <a:p>
            <a:fld id="{FD172F66-8C98-4931-96EF-EE264E1E3FD8}" type="slidenum">
              <a:rPr lang="en-GB" smtClean="0"/>
              <a:pPr/>
              <a:t>6</a:t>
            </a:fld>
            <a:endParaRPr lang="en-GB" smtClean="0"/>
          </a:p>
        </p:txBody>
      </p:sp>
      <p:sp>
        <p:nvSpPr>
          <p:cNvPr id="15363" name="Text Box 2"/>
          <p:cNvSpPr txBox="1">
            <a:spLocks noChangeArrowheads="1"/>
          </p:cNvSpPr>
          <p:nvPr/>
        </p:nvSpPr>
        <p:spPr bwMode="auto">
          <a:xfrm>
            <a:off x="1290638" y="728663"/>
            <a:ext cx="4727575" cy="3594100"/>
          </a:xfrm>
          <a:prstGeom prst="rect">
            <a:avLst/>
          </a:prstGeom>
          <a:solidFill>
            <a:srgbClr val="FFFFFF"/>
          </a:solidFill>
          <a:ln w="9360">
            <a:solidFill>
              <a:srgbClr val="000000"/>
            </a:solidFill>
            <a:miter lim="800000"/>
            <a:headEnd/>
            <a:tailEnd/>
          </a:ln>
        </p:spPr>
        <p:txBody>
          <a:bodyPr wrap="none" anchor="ctr"/>
          <a:lstStyle/>
          <a:p>
            <a:endParaRPr lang="de-DE"/>
          </a:p>
        </p:txBody>
      </p:sp>
      <p:sp>
        <p:nvSpPr>
          <p:cNvPr id="15364" name="Rectangle 3"/>
          <p:cNvSpPr>
            <a:spLocks noChangeArrowheads="1"/>
          </p:cNvSpPr>
          <p:nvPr>
            <p:ph type="body"/>
          </p:nvPr>
        </p:nvSpPr>
        <p:spPr>
          <a:xfrm>
            <a:off x="731838" y="4559300"/>
            <a:ext cx="5842000" cy="4313238"/>
          </a:xfrm>
          <a:noFill/>
          <a:ln/>
        </p:spPr>
        <p:txBody>
          <a:bodyPr wrap="none"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5650" y="2347913"/>
            <a:ext cx="8569325" cy="162083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6" name="Rectangle 5"/>
          <p:cNvSpPr>
            <a:spLocks noGrp="1" noChangeArrowheads="1"/>
          </p:cNvSpPr>
          <p:nvPr>
            <p:ph type="sldNum" idx="12"/>
          </p:nvPr>
        </p:nvSpPr>
        <p:spPr>
          <a:ln/>
        </p:spPr>
        <p:txBody>
          <a:bodyPr/>
          <a:lstStyle>
            <a:lvl1pPr>
              <a:defRPr/>
            </a:lvl1pPr>
          </a:lstStyle>
          <a:p>
            <a:pPr>
              <a:defRPr/>
            </a:pPr>
            <a:r>
              <a:rPr lang="en-GB"/>
              <a:t/>
            </a:r>
            <a:br>
              <a:rPr lang="en-GB"/>
            </a:br>
            <a:fld id="{891F7E5E-DBA0-4FB6-AAE6-D010E38A3A62}" type="slidenum">
              <a:rPr lang="en-GB" sz="1200"/>
              <a:pPr>
                <a:defRPr/>
              </a:pPr>
              <a:t>‹#›</a:t>
            </a:fld>
            <a:endParaRPr lang="en-GB" sz="12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6" name="Rectangle 5"/>
          <p:cNvSpPr>
            <a:spLocks noGrp="1" noChangeArrowheads="1"/>
          </p:cNvSpPr>
          <p:nvPr>
            <p:ph type="sldNum" idx="12"/>
          </p:nvPr>
        </p:nvSpPr>
        <p:spPr>
          <a:ln/>
        </p:spPr>
        <p:txBody>
          <a:bodyPr/>
          <a:lstStyle>
            <a:lvl1pPr>
              <a:defRPr/>
            </a:lvl1pPr>
          </a:lstStyle>
          <a:p>
            <a:pPr>
              <a:defRPr/>
            </a:pPr>
            <a:r>
              <a:rPr lang="en-GB"/>
              <a:t/>
            </a:r>
            <a:br>
              <a:rPr lang="en-GB"/>
            </a:br>
            <a:fld id="{38A2A177-1DC6-4E1D-B166-6987DAD8491A}" type="slidenum">
              <a:rPr lang="en-GB" sz="1200"/>
              <a:pPr>
                <a:defRPr/>
              </a:pPr>
              <a:t>‹#›</a:t>
            </a:fld>
            <a:endParaRPr lang="en-GB" sz="12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9325" y="301625"/>
            <a:ext cx="2263775" cy="644525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301625"/>
            <a:ext cx="6643687" cy="644525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6" name="Rectangle 5"/>
          <p:cNvSpPr>
            <a:spLocks noGrp="1" noChangeArrowheads="1"/>
          </p:cNvSpPr>
          <p:nvPr>
            <p:ph type="sldNum" idx="12"/>
          </p:nvPr>
        </p:nvSpPr>
        <p:spPr>
          <a:ln/>
        </p:spPr>
        <p:txBody>
          <a:bodyPr/>
          <a:lstStyle>
            <a:lvl1pPr>
              <a:defRPr/>
            </a:lvl1pPr>
          </a:lstStyle>
          <a:p>
            <a:pPr>
              <a:defRPr/>
            </a:pPr>
            <a:r>
              <a:rPr lang="en-GB"/>
              <a:t/>
            </a:r>
            <a:br>
              <a:rPr lang="en-GB"/>
            </a:br>
            <a:fld id="{DCE77BE3-5BB8-4672-861D-37497271D02D}" type="slidenum">
              <a:rPr lang="en-GB" sz="1200"/>
              <a:pPr>
                <a:defRPr/>
              </a:pPr>
              <a:t>‹#›</a:t>
            </a:fld>
            <a:endParaRPr lang="en-GB" sz="12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503238" y="301625"/>
            <a:ext cx="9059862" cy="1249363"/>
          </a:xfrm>
        </p:spPr>
        <p:txBody>
          <a:bodyPr/>
          <a:lstStyle/>
          <a:p>
            <a:r>
              <a:rPr lang="de-DE" smtClean="0"/>
              <a:t>Titelmasterformat durch Klicken bearbeiten</a:t>
            </a:r>
            <a:endParaRPr lang="de-DE"/>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5" name="Rectangle 5"/>
          <p:cNvSpPr>
            <a:spLocks noGrp="1" noChangeArrowheads="1"/>
          </p:cNvSpPr>
          <p:nvPr>
            <p:ph type="sldNum" idx="12"/>
          </p:nvPr>
        </p:nvSpPr>
        <p:spPr>
          <a:ln/>
        </p:spPr>
        <p:txBody>
          <a:bodyPr/>
          <a:lstStyle>
            <a:lvl1pPr>
              <a:defRPr/>
            </a:lvl1pPr>
          </a:lstStyle>
          <a:p>
            <a:pPr>
              <a:defRPr/>
            </a:pPr>
            <a:r>
              <a:rPr lang="en-GB"/>
              <a:t/>
            </a:r>
            <a:br>
              <a:rPr lang="en-GB"/>
            </a:br>
            <a:fld id="{89387145-2E13-4C0E-8BBD-438BE3EEC71D}" type="slidenum">
              <a:rPr lang="en-GB" sz="1200"/>
              <a:pPr>
                <a:defRPr/>
              </a:pPr>
              <a:t>‹#›</a:t>
            </a:fld>
            <a:endParaRPr lang="en-GB" sz="120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5650" y="2347913"/>
            <a:ext cx="8569325" cy="162083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6925" y="4857750"/>
            <a:ext cx="8567738" cy="15017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092200" y="2184400"/>
            <a:ext cx="3871913" cy="453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16513" y="2184400"/>
            <a:ext cx="3871912" cy="453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4825" y="303213"/>
            <a:ext cx="9072563" cy="1258887"/>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6" name="Rectangle 5"/>
          <p:cNvSpPr>
            <a:spLocks noGrp="1" noChangeArrowheads="1"/>
          </p:cNvSpPr>
          <p:nvPr>
            <p:ph type="sldNum" idx="12"/>
          </p:nvPr>
        </p:nvSpPr>
        <p:spPr>
          <a:ln/>
        </p:spPr>
        <p:txBody>
          <a:bodyPr/>
          <a:lstStyle>
            <a:lvl1pPr>
              <a:defRPr/>
            </a:lvl1pPr>
          </a:lstStyle>
          <a:p>
            <a:pPr>
              <a:defRPr/>
            </a:pPr>
            <a:r>
              <a:rPr lang="en-GB"/>
              <a:t/>
            </a:r>
            <a:br>
              <a:rPr lang="en-GB"/>
            </a:br>
            <a:fld id="{EFDF6832-0F4C-4FA8-891A-AB03DA8A9C6E}" type="slidenum">
              <a:rPr lang="en-GB" sz="1200"/>
              <a:pPr>
                <a:defRPr/>
              </a:pPr>
              <a:t>‹#›</a:t>
            </a:fld>
            <a:endParaRPr lang="en-GB" sz="120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4825" y="301625"/>
            <a:ext cx="3316288" cy="1279525"/>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6438" y="5291138"/>
            <a:ext cx="6048375" cy="625475"/>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15163" y="671513"/>
            <a:ext cx="1973262" cy="604837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092200" y="671513"/>
            <a:ext cx="5770563" cy="604837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6925" y="4857750"/>
            <a:ext cx="8567738" cy="15017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6" name="Rectangle 5"/>
          <p:cNvSpPr>
            <a:spLocks noGrp="1" noChangeArrowheads="1"/>
          </p:cNvSpPr>
          <p:nvPr>
            <p:ph type="sldNum" idx="12"/>
          </p:nvPr>
        </p:nvSpPr>
        <p:spPr>
          <a:ln/>
        </p:spPr>
        <p:txBody>
          <a:bodyPr/>
          <a:lstStyle>
            <a:lvl1pPr>
              <a:defRPr/>
            </a:lvl1pPr>
          </a:lstStyle>
          <a:p>
            <a:pPr>
              <a:defRPr/>
            </a:pPr>
            <a:r>
              <a:rPr lang="en-GB"/>
              <a:t/>
            </a:r>
            <a:br>
              <a:rPr lang="en-GB"/>
            </a:br>
            <a:fld id="{33B8EE83-A144-495A-8D22-7BA60724D352}" type="slidenum">
              <a:rPr lang="en-GB" sz="1200"/>
              <a:pPr>
                <a:defRPr/>
              </a:pPr>
              <a:t>‹#›</a:t>
            </a:fld>
            <a:endParaRPr lang="en-GB" sz="12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768475"/>
            <a:ext cx="4452937"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8575" y="1768475"/>
            <a:ext cx="4454525"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7" name="Rectangle 5"/>
          <p:cNvSpPr>
            <a:spLocks noGrp="1" noChangeArrowheads="1"/>
          </p:cNvSpPr>
          <p:nvPr>
            <p:ph type="sldNum" idx="12"/>
          </p:nvPr>
        </p:nvSpPr>
        <p:spPr>
          <a:ln/>
        </p:spPr>
        <p:txBody>
          <a:bodyPr/>
          <a:lstStyle>
            <a:lvl1pPr>
              <a:defRPr/>
            </a:lvl1pPr>
          </a:lstStyle>
          <a:p>
            <a:pPr>
              <a:defRPr/>
            </a:pPr>
            <a:r>
              <a:rPr lang="en-GB"/>
              <a:t/>
            </a:r>
            <a:br>
              <a:rPr lang="en-GB"/>
            </a:br>
            <a:fld id="{E6B7AA92-6A79-4F53-ADC4-125B1D04D361}" type="slidenum">
              <a:rPr lang="en-GB" sz="1200"/>
              <a:pPr>
                <a:defRPr/>
              </a:pPr>
              <a:t>‹#›</a:t>
            </a:fld>
            <a:endParaRPr lang="en-GB" sz="12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4825" y="303213"/>
            <a:ext cx="9072563" cy="1258887"/>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3"/>
          <p:cNvSpPr>
            <a:spLocks noGrp="1" noChangeArrowheads="1"/>
          </p:cNvSpPr>
          <p:nvPr>
            <p:ph type="dt" idx="10"/>
          </p:nvPr>
        </p:nvSpPr>
        <p:spPr>
          <a:ln/>
        </p:spPr>
        <p:txBody>
          <a:bodyPr/>
          <a:lstStyle>
            <a:lvl1pPr>
              <a:defRPr/>
            </a:lvl1pPr>
          </a:lstStyle>
          <a:p>
            <a:pPr>
              <a:defRPr/>
            </a:pPr>
            <a:endParaRPr lang="en-GB"/>
          </a:p>
        </p:txBody>
      </p:sp>
      <p:sp>
        <p:nvSpPr>
          <p:cNvPr id="8"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9" name="Rectangle 5"/>
          <p:cNvSpPr>
            <a:spLocks noGrp="1" noChangeArrowheads="1"/>
          </p:cNvSpPr>
          <p:nvPr>
            <p:ph type="sldNum" idx="12"/>
          </p:nvPr>
        </p:nvSpPr>
        <p:spPr>
          <a:ln/>
        </p:spPr>
        <p:txBody>
          <a:bodyPr/>
          <a:lstStyle>
            <a:lvl1pPr>
              <a:defRPr/>
            </a:lvl1pPr>
          </a:lstStyle>
          <a:p>
            <a:pPr>
              <a:defRPr/>
            </a:pPr>
            <a:r>
              <a:rPr lang="en-GB"/>
              <a:t/>
            </a:r>
            <a:br>
              <a:rPr lang="en-GB"/>
            </a:br>
            <a:fld id="{9C9F5522-25C7-47C7-A008-89B089C907CB}" type="slidenum">
              <a:rPr lang="en-GB" sz="1200"/>
              <a:pPr>
                <a:defRPr/>
              </a:pPr>
              <a:t>‹#›</a:t>
            </a:fld>
            <a:endParaRPr lang="en-GB" sz="12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5" name="Rectangle 5"/>
          <p:cNvSpPr>
            <a:spLocks noGrp="1" noChangeArrowheads="1"/>
          </p:cNvSpPr>
          <p:nvPr>
            <p:ph type="sldNum" idx="12"/>
          </p:nvPr>
        </p:nvSpPr>
        <p:spPr>
          <a:ln/>
        </p:spPr>
        <p:txBody>
          <a:bodyPr/>
          <a:lstStyle>
            <a:lvl1pPr>
              <a:defRPr/>
            </a:lvl1pPr>
          </a:lstStyle>
          <a:p>
            <a:pPr>
              <a:defRPr/>
            </a:pPr>
            <a:r>
              <a:rPr lang="en-GB"/>
              <a:t/>
            </a:r>
            <a:br>
              <a:rPr lang="en-GB"/>
            </a:br>
            <a:fld id="{E3A2AC21-429D-4456-AD60-20640EBC6D92}" type="slidenum">
              <a:rPr lang="en-GB" sz="1200"/>
              <a:pPr>
                <a:defRPr/>
              </a:pPr>
              <a:t>‹#›</a:t>
            </a:fld>
            <a:endParaRPr lang="en-GB" sz="12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a:p>
        </p:txBody>
      </p:sp>
      <p:sp>
        <p:nvSpPr>
          <p:cNvPr id="3"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4" name="Rectangle 5"/>
          <p:cNvSpPr>
            <a:spLocks noGrp="1" noChangeArrowheads="1"/>
          </p:cNvSpPr>
          <p:nvPr>
            <p:ph type="sldNum" idx="12"/>
          </p:nvPr>
        </p:nvSpPr>
        <p:spPr>
          <a:ln/>
        </p:spPr>
        <p:txBody>
          <a:bodyPr/>
          <a:lstStyle>
            <a:lvl1pPr>
              <a:defRPr/>
            </a:lvl1pPr>
          </a:lstStyle>
          <a:p>
            <a:pPr>
              <a:defRPr/>
            </a:pPr>
            <a:r>
              <a:rPr lang="en-GB"/>
              <a:t/>
            </a:r>
            <a:br>
              <a:rPr lang="en-GB"/>
            </a:br>
            <a:fld id="{EBCF53F6-95B0-47F7-9997-55661CDE3023}" type="slidenum">
              <a:rPr lang="en-GB" sz="1200"/>
              <a:pPr>
                <a:defRPr/>
              </a:pPr>
              <a:t>‹#›</a:t>
            </a:fld>
            <a:endParaRPr lang="en-GB" sz="12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4825" y="301625"/>
            <a:ext cx="3316288" cy="1279525"/>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7" name="Rectangle 5"/>
          <p:cNvSpPr>
            <a:spLocks noGrp="1" noChangeArrowheads="1"/>
          </p:cNvSpPr>
          <p:nvPr>
            <p:ph type="sldNum" idx="12"/>
          </p:nvPr>
        </p:nvSpPr>
        <p:spPr>
          <a:ln/>
        </p:spPr>
        <p:txBody>
          <a:bodyPr/>
          <a:lstStyle>
            <a:lvl1pPr>
              <a:defRPr/>
            </a:lvl1pPr>
          </a:lstStyle>
          <a:p>
            <a:pPr>
              <a:defRPr/>
            </a:pPr>
            <a:r>
              <a:rPr lang="en-GB"/>
              <a:t/>
            </a:r>
            <a:br>
              <a:rPr lang="en-GB"/>
            </a:br>
            <a:fld id="{B2FE4BE1-ED1B-42EB-BB0D-152E72973241}" type="slidenum">
              <a:rPr lang="en-GB" sz="1200"/>
              <a:pPr>
                <a:defRPr/>
              </a:pPr>
              <a:t>‹#›</a:t>
            </a:fld>
            <a:endParaRPr lang="en-GB" sz="12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6438" y="5291138"/>
            <a:ext cx="6048375" cy="625475"/>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US"/>
              <a:t>IETF #81 - NETCONF WG session</a:t>
            </a:r>
            <a:endParaRPr lang="en-GB"/>
          </a:p>
        </p:txBody>
      </p:sp>
      <p:sp>
        <p:nvSpPr>
          <p:cNvPr id="7" name="Rectangle 5"/>
          <p:cNvSpPr>
            <a:spLocks noGrp="1" noChangeArrowheads="1"/>
          </p:cNvSpPr>
          <p:nvPr>
            <p:ph type="sldNum" idx="12"/>
          </p:nvPr>
        </p:nvSpPr>
        <p:spPr>
          <a:ln/>
        </p:spPr>
        <p:txBody>
          <a:bodyPr/>
          <a:lstStyle>
            <a:lvl1pPr>
              <a:defRPr/>
            </a:lvl1pPr>
          </a:lstStyle>
          <a:p>
            <a:pPr>
              <a:defRPr/>
            </a:pPr>
            <a:r>
              <a:rPr lang="en-GB"/>
              <a:t/>
            </a:r>
            <a:br>
              <a:rPr lang="en-GB"/>
            </a:br>
            <a:fld id="{BF069E12-3981-43AF-B054-8B987B181F6C}" type="slidenum">
              <a:rPr lang="en-GB" sz="1200"/>
              <a:pPr>
                <a:defRPr/>
              </a:pPr>
              <a:t>‹#›</a:t>
            </a:fld>
            <a:endParaRPr lang="en-GB" sz="12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59862" cy="1249363"/>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9059862" cy="4978400"/>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6575"/>
            <a:ext cx="2335212" cy="5111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pPr>
              <a:defRPr/>
            </a:pPr>
            <a:endParaRPr lang="en-GB"/>
          </a:p>
        </p:txBody>
      </p:sp>
      <p:sp>
        <p:nvSpPr>
          <p:cNvPr id="1028" name="Rectangle 4"/>
          <p:cNvSpPr>
            <a:spLocks noGrp="1" noChangeArrowheads="1"/>
          </p:cNvSpPr>
          <p:nvPr>
            <p:ph type="ftr"/>
          </p:nvPr>
        </p:nvSpPr>
        <p:spPr bwMode="auto">
          <a:xfrm>
            <a:off x="3448050" y="6886575"/>
            <a:ext cx="3182938" cy="5111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pPr>
              <a:defRPr/>
            </a:pPr>
            <a:r>
              <a:rPr lang="en-US"/>
              <a:t>IETF #81 - NETCONF WG session</a:t>
            </a:r>
            <a:endParaRPr lang="en-GB"/>
          </a:p>
        </p:txBody>
      </p:sp>
      <p:sp>
        <p:nvSpPr>
          <p:cNvPr id="1029" name="Rectangle 5"/>
          <p:cNvSpPr>
            <a:spLocks noGrp="1" noChangeArrowheads="1"/>
          </p:cNvSpPr>
          <p:nvPr>
            <p:ph type="sldNum"/>
          </p:nvPr>
        </p:nvSpPr>
        <p:spPr bwMode="auto">
          <a:xfrm>
            <a:off x="7226300" y="6886575"/>
            <a:ext cx="2335213" cy="5111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pPr>
              <a:defRPr/>
            </a:pPr>
            <a:r>
              <a:rPr lang="en-GB"/>
              <a:t/>
            </a:r>
            <a:br>
              <a:rPr lang="en-GB"/>
            </a:br>
            <a:fld id="{AFB59CEC-1F8E-4966-89CA-9173447876A0}" type="slidenum">
              <a:rPr lang="en-GB" sz="1200"/>
              <a:pPr>
                <a:defRPr/>
              </a:pPr>
              <a:t>‹#›</a:t>
            </a:fld>
            <a:endParaRPr lang="en-GB" sz="120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dt="0"/>
  <p:txStyles>
    <p:titleStyle>
      <a:lvl1pPr algn="ctr" defTabSz="457200" rtl="0" eaLnBrk="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mj-lt"/>
          <a:ea typeface="+mj-ea"/>
          <a:cs typeface="+mj-cs"/>
        </a:defRPr>
      </a:lvl1pPr>
      <a:lvl2pPr algn="ctr" defTabSz="457200" rtl="0" eaLnBrk="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2pPr>
      <a:lvl3pPr algn="ctr" defTabSz="457200" rtl="0" eaLnBrk="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3pPr>
      <a:lvl4pPr algn="ctr" defTabSz="457200" rtl="0" eaLnBrk="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4pPr>
      <a:lvl5pPr algn="ctr" defTabSz="457200" rtl="0" eaLnBrk="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5pPr>
      <a:lvl6pPr marL="4572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6pPr>
      <a:lvl7pPr marL="9144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7pPr>
      <a:lvl8pPr marL="13716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8pPr>
      <a:lvl9pPr marL="18288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9pPr>
    </p:titleStyle>
    <p:bodyStyle>
      <a:lvl1pPr marL="420688" indent="-315913" algn="l" defTabSz="457200" rtl="0" eaLnBrk="0" fontAlgn="base" hangingPunct="0">
        <a:lnSpc>
          <a:spcPct val="95000"/>
        </a:lnSpc>
        <a:spcBef>
          <a:spcPct val="0"/>
        </a:spcBef>
        <a:spcAft>
          <a:spcPts val="1425"/>
        </a:spcAft>
        <a:buClr>
          <a:srgbClr val="000000"/>
        </a:buClr>
        <a:buSzPct val="45000"/>
        <a:buFont typeface="Wingdings" pitchFamily="2" charset="2"/>
        <a:buChar char=""/>
        <a:defRPr sz="3200">
          <a:solidFill>
            <a:srgbClr val="000000"/>
          </a:solidFill>
          <a:latin typeface="+mn-lt"/>
          <a:ea typeface="+mn-ea"/>
          <a:cs typeface="+mn-cs"/>
        </a:defRPr>
      </a:lvl1pPr>
      <a:lvl2pPr marL="852488" indent="-282575" algn="l" defTabSz="457200" rtl="0" eaLnBrk="0" fontAlgn="base" hangingPunct="0">
        <a:lnSpc>
          <a:spcPct val="95000"/>
        </a:lnSpc>
        <a:spcBef>
          <a:spcPct val="0"/>
        </a:spcBef>
        <a:spcAft>
          <a:spcPts val="1138"/>
        </a:spcAft>
        <a:buClr>
          <a:srgbClr val="000000"/>
        </a:buClr>
        <a:buSzPct val="75000"/>
        <a:buFont typeface="Symbol" pitchFamily="18" charset="2"/>
        <a:buChar char=""/>
        <a:defRPr sz="2800">
          <a:solidFill>
            <a:srgbClr val="000000"/>
          </a:solidFill>
          <a:latin typeface="+mn-lt"/>
        </a:defRPr>
      </a:lvl2pPr>
      <a:lvl3pPr marL="1284288" indent="-212725" algn="l" defTabSz="457200" rtl="0" eaLnBrk="0" fontAlgn="base" hangingPunct="0">
        <a:lnSpc>
          <a:spcPct val="95000"/>
        </a:lnSpc>
        <a:spcBef>
          <a:spcPct val="0"/>
        </a:spcBef>
        <a:spcAft>
          <a:spcPts val="850"/>
        </a:spcAft>
        <a:buClr>
          <a:srgbClr val="000000"/>
        </a:buClr>
        <a:buSzPct val="45000"/>
        <a:buFont typeface="Wingdings" pitchFamily="2" charset="2"/>
        <a:buChar char=""/>
        <a:defRPr sz="2400">
          <a:solidFill>
            <a:srgbClr val="000000"/>
          </a:solidFill>
          <a:latin typeface="+mn-lt"/>
        </a:defRPr>
      </a:lvl3pPr>
      <a:lvl4pPr marL="1716088" indent="-204788" algn="l" defTabSz="457200" rtl="0" eaLnBrk="0" fontAlgn="base" hangingPunct="0">
        <a:lnSpc>
          <a:spcPct val="95000"/>
        </a:lnSpc>
        <a:spcBef>
          <a:spcPct val="0"/>
        </a:spcBef>
        <a:spcAft>
          <a:spcPts val="575"/>
        </a:spcAft>
        <a:buClr>
          <a:srgbClr val="000000"/>
        </a:buClr>
        <a:buSzPct val="75000"/>
        <a:buFont typeface="Symbol" pitchFamily="18" charset="2"/>
        <a:buChar char=""/>
        <a:defRPr sz="2000">
          <a:solidFill>
            <a:srgbClr val="000000"/>
          </a:solidFill>
          <a:latin typeface="+mn-lt"/>
        </a:defRPr>
      </a:lvl4pPr>
      <a:lvl5pPr marL="2147888" indent="-206375" algn="l" defTabSz="457200" rtl="0" eaLnBrk="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5pPr>
      <a:lvl6pPr marL="26050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6pPr>
      <a:lvl7pPr marL="30622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7pPr>
      <a:lvl8pPr marL="35194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8pPr>
      <a:lvl9pPr marL="39766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77788" y="87313"/>
            <a:ext cx="9872662" cy="7319962"/>
            <a:chOff x="44" y="50"/>
            <a:chExt cx="5641" cy="4183"/>
          </a:xfrm>
        </p:grpSpPr>
        <p:grpSp>
          <p:nvGrpSpPr>
            <p:cNvPr id="2054" name="Group 3"/>
            <p:cNvGrpSpPr>
              <a:grpSpLocks/>
            </p:cNvGrpSpPr>
            <p:nvPr/>
          </p:nvGrpSpPr>
          <p:grpSpPr bwMode="auto">
            <a:xfrm>
              <a:off x="44" y="50"/>
              <a:ext cx="5641" cy="4183"/>
              <a:chOff x="44" y="50"/>
              <a:chExt cx="5641" cy="4183"/>
            </a:xfrm>
          </p:grpSpPr>
          <p:grpSp>
            <p:nvGrpSpPr>
              <p:cNvPr id="2056" name="Group 4"/>
              <p:cNvGrpSpPr>
                <a:grpSpLocks/>
              </p:cNvGrpSpPr>
              <p:nvPr/>
            </p:nvGrpSpPr>
            <p:grpSpPr bwMode="auto">
              <a:xfrm>
                <a:off x="44" y="50"/>
                <a:ext cx="692" cy="1021"/>
                <a:chOff x="44" y="50"/>
                <a:chExt cx="692" cy="1021"/>
              </a:xfrm>
            </p:grpSpPr>
            <p:grpSp>
              <p:nvGrpSpPr>
                <p:cNvPr id="2114" name="Group 5"/>
                <p:cNvGrpSpPr>
                  <a:grpSpLocks/>
                </p:cNvGrpSpPr>
                <p:nvPr/>
              </p:nvGrpSpPr>
              <p:grpSpPr bwMode="auto">
                <a:xfrm>
                  <a:off x="44" y="50"/>
                  <a:ext cx="692" cy="68"/>
                  <a:chOff x="44" y="50"/>
                  <a:chExt cx="692" cy="68"/>
                </a:xfrm>
              </p:grpSpPr>
              <p:sp>
                <p:nvSpPr>
                  <p:cNvPr id="40966" name="Rectangle 6"/>
                  <p:cNvSpPr>
                    <a:spLocks noChangeArrowheads="1"/>
                  </p:cNvSpPr>
                  <p:nvPr/>
                </p:nvSpPr>
                <p:spPr bwMode="auto">
                  <a:xfrm>
                    <a:off x="44" y="50"/>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67" name="Rectangle 7"/>
                  <p:cNvSpPr>
                    <a:spLocks noChangeArrowheads="1"/>
                  </p:cNvSpPr>
                  <p:nvPr/>
                </p:nvSpPr>
                <p:spPr bwMode="auto">
                  <a:xfrm>
                    <a:off x="170" y="50"/>
                    <a:ext cx="59"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68" name="Rectangle 8"/>
                  <p:cNvSpPr>
                    <a:spLocks noChangeArrowheads="1"/>
                  </p:cNvSpPr>
                  <p:nvPr/>
                </p:nvSpPr>
                <p:spPr bwMode="auto">
                  <a:xfrm>
                    <a:off x="297" y="50"/>
                    <a:ext cx="59"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69" name="Rectangle 9"/>
                  <p:cNvSpPr>
                    <a:spLocks noChangeArrowheads="1"/>
                  </p:cNvSpPr>
                  <p:nvPr/>
                </p:nvSpPr>
                <p:spPr bwMode="auto">
                  <a:xfrm>
                    <a:off x="423" y="50"/>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0" name="Rectangle 10"/>
                  <p:cNvSpPr>
                    <a:spLocks noChangeArrowheads="1"/>
                  </p:cNvSpPr>
                  <p:nvPr/>
                </p:nvSpPr>
                <p:spPr bwMode="auto">
                  <a:xfrm>
                    <a:off x="549" y="50"/>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1" name="Rectangle 11"/>
                  <p:cNvSpPr>
                    <a:spLocks noChangeArrowheads="1"/>
                  </p:cNvSpPr>
                  <p:nvPr/>
                </p:nvSpPr>
                <p:spPr bwMode="auto">
                  <a:xfrm>
                    <a:off x="676" y="50"/>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15" name="Group 12"/>
                <p:cNvGrpSpPr>
                  <a:grpSpLocks/>
                </p:cNvGrpSpPr>
                <p:nvPr/>
              </p:nvGrpSpPr>
              <p:grpSpPr bwMode="auto">
                <a:xfrm>
                  <a:off x="44" y="184"/>
                  <a:ext cx="692" cy="68"/>
                  <a:chOff x="44" y="184"/>
                  <a:chExt cx="692" cy="68"/>
                </a:xfrm>
              </p:grpSpPr>
              <p:sp>
                <p:nvSpPr>
                  <p:cNvPr id="40973" name="Rectangle 13"/>
                  <p:cNvSpPr>
                    <a:spLocks noChangeArrowheads="1"/>
                  </p:cNvSpPr>
                  <p:nvPr/>
                </p:nvSpPr>
                <p:spPr bwMode="auto">
                  <a:xfrm>
                    <a:off x="44" y="184"/>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4" name="Rectangle 14"/>
                  <p:cNvSpPr>
                    <a:spLocks noChangeArrowheads="1"/>
                  </p:cNvSpPr>
                  <p:nvPr/>
                </p:nvSpPr>
                <p:spPr bwMode="auto">
                  <a:xfrm>
                    <a:off x="170" y="184"/>
                    <a:ext cx="59"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5" name="Rectangle 15"/>
                  <p:cNvSpPr>
                    <a:spLocks noChangeArrowheads="1"/>
                  </p:cNvSpPr>
                  <p:nvPr/>
                </p:nvSpPr>
                <p:spPr bwMode="auto">
                  <a:xfrm>
                    <a:off x="297" y="184"/>
                    <a:ext cx="59"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6" name="Rectangle 16"/>
                  <p:cNvSpPr>
                    <a:spLocks noChangeArrowheads="1"/>
                  </p:cNvSpPr>
                  <p:nvPr/>
                </p:nvSpPr>
                <p:spPr bwMode="auto">
                  <a:xfrm>
                    <a:off x="423" y="184"/>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7" name="Rectangle 17"/>
                  <p:cNvSpPr>
                    <a:spLocks noChangeArrowheads="1"/>
                  </p:cNvSpPr>
                  <p:nvPr/>
                </p:nvSpPr>
                <p:spPr bwMode="auto">
                  <a:xfrm>
                    <a:off x="549" y="184"/>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78" name="Rectangle 18"/>
                  <p:cNvSpPr>
                    <a:spLocks noChangeArrowheads="1"/>
                  </p:cNvSpPr>
                  <p:nvPr/>
                </p:nvSpPr>
                <p:spPr bwMode="auto">
                  <a:xfrm>
                    <a:off x="676" y="184"/>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16" name="Group 19"/>
                <p:cNvGrpSpPr>
                  <a:grpSpLocks/>
                </p:cNvGrpSpPr>
                <p:nvPr/>
              </p:nvGrpSpPr>
              <p:grpSpPr bwMode="auto">
                <a:xfrm>
                  <a:off x="44" y="321"/>
                  <a:ext cx="692" cy="68"/>
                  <a:chOff x="44" y="321"/>
                  <a:chExt cx="692" cy="68"/>
                </a:xfrm>
              </p:grpSpPr>
              <p:sp>
                <p:nvSpPr>
                  <p:cNvPr id="40980" name="Rectangle 20"/>
                  <p:cNvSpPr>
                    <a:spLocks noChangeArrowheads="1"/>
                  </p:cNvSpPr>
                  <p:nvPr/>
                </p:nvSpPr>
                <p:spPr bwMode="auto">
                  <a:xfrm>
                    <a:off x="44" y="321"/>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1" name="Rectangle 21"/>
                  <p:cNvSpPr>
                    <a:spLocks noChangeArrowheads="1"/>
                  </p:cNvSpPr>
                  <p:nvPr/>
                </p:nvSpPr>
                <p:spPr bwMode="auto">
                  <a:xfrm>
                    <a:off x="170" y="321"/>
                    <a:ext cx="59"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2" name="Rectangle 22"/>
                  <p:cNvSpPr>
                    <a:spLocks noChangeArrowheads="1"/>
                  </p:cNvSpPr>
                  <p:nvPr/>
                </p:nvSpPr>
                <p:spPr bwMode="auto">
                  <a:xfrm>
                    <a:off x="297" y="321"/>
                    <a:ext cx="59"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3" name="Rectangle 23"/>
                  <p:cNvSpPr>
                    <a:spLocks noChangeArrowheads="1"/>
                  </p:cNvSpPr>
                  <p:nvPr/>
                </p:nvSpPr>
                <p:spPr bwMode="auto">
                  <a:xfrm>
                    <a:off x="423" y="321"/>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4" name="Rectangle 24"/>
                  <p:cNvSpPr>
                    <a:spLocks noChangeArrowheads="1"/>
                  </p:cNvSpPr>
                  <p:nvPr/>
                </p:nvSpPr>
                <p:spPr bwMode="auto">
                  <a:xfrm>
                    <a:off x="549" y="321"/>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5" name="Rectangle 25"/>
                  <p:cNvSpPr>
                    <a:spLocks noChangeArrowheads="1"/>
                  </p:cNvSpPr>
                  <p:nvPr/>
                </p:nvSpPr>
                <p:spPr bwMode="auto">
                  <a:xfrm>
                    <a:off x="676" y="321"/>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17" name="Group 26"/>
                <p:cNvGrpSpPr>
                  <a:grpSpLocks/>
                </p:cNvGrpSpPr>
                <p:nvPr/>
              </p:nvGrpSpPr>
              <p:grpSpPr bwMode="auto">
                <a:xfrm>
                  <a:off x="44" y="458"/>
                  <a:ext cx="692" cy="68"/>
                  <a:chOff x="44" y="458"/>
                  <a:chExt cx="692" cy="68"/>
                </a:xfrm>
              </p:grpSpPr>
              <p:sp>
                <p:nvSpPr>
                  <p:cNvPr id="40987" name="Rectangle 27"/>
                  <p:cNvSpPr>
                    <a:spLocks noChangeArrowheads="1"/>
                  </p:cNvSpPr>
                  <p:nvPr/>
                </p:nvSpPr>
                <p:spPr bwMode="auto">
                  <a:xfrm>
                    <a:off x="44" y="458"/>
                    <a:ext cx="60"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8" name="Rectangle 28"/>
                  <p:cNvSpPr>
                    <a:spLocks noChangeArrowheads="1"/>
                  </p:cNvSpPr>
                  <p:nvPr/>
                </p:nvSpPr>
                <p:spPr bwMode="auto">
                  <a:xfrm>
                    <a:off x="170" y="458"/>
                    <a:ext cx="59"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89" name="Rectangle 29"/>
                  <p:cNvSpPr>
                    <a:spLocks noChangeArrowheads="1"/>
                  </p:cNvSpPr>
                  <p:nvPr/>
                </p:nvSpPr>
                <p:spPr bwMode="auto">
                  <a:xfrm>
                    <a:off x="297" y="458"/>
                    <a:ext cx="59"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0" name="Rectangle 30"/>
                  <p:cNvSpPr>
                    <a:spLocks noChangeArrowheads="1"/>
                  </p:cNvSpPr>
                  <p:nvPr/>
                </p:nvSpPr>
                <p:spPr bwMode="auto">
                  <a:xfrm>
                    <a:off x="423" y="458"/>
                    <a:ext cx="60"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1" name="Rectangle 31"/>
                  <p:cNvSpPr>
                    <a:spLocks noChangeArrowheads="1"/>
                  </p:cNvSpPr>
                  <p:nvPr/>
                </p:nvSpPr>
                <p:spPr bwMode="auto">
                  <a:xfrm>
                    <a:off x="549" y="458"/>
                    <a:ext cx="60"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2" name="Rectangle 32"/>
                  <p:cNvSpPr>
                    <a:spLocks noChangeArrowheads="1"/>
                  </p:cNvSpPr>
                  <p:nvPr/>
                </p:nvSpPr>
                <p:spPr bwMode="auto">
                  <a:xfrm>
                    <a:off x="676" y="458"/>
                    <a:ext cx="60" cy="64"/>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18" name="Group 33"/>
                <p:cNvGrpSpPr>
                  <a:grpSpLocks/>
                </p:cNvGrpSpPr>
                <p:nvPr/>
              </p:nvGrpSpPr>
              <p:grpSpPr bwMode="auto">
                <a:xfrm>
                  <a:off x="44" y="593"/>
                  <a:ext cx="692" cy="68"/>
                  <a:chOff x="44" y="593"/>
                  <a:chExt cx="692" cy="68"/>
                </a:xfrm>
              </p:grpSpPr>
              <p:sp>
                <p:nvSpPr>
                  <p:cNvPr id="40994" name="Rectangle 34"/>
                  <p:cNvSpPr>
                    <a:spLocks noChangeArrowheads="1"/>
                  </p:cNvSpPr>
                  <p:nvPr/>
                </p:nvSpPr>
                <p:spPr bwMode="auto">
                  <a:xfrm>
                    <a:off x="44" y="592"/>
                    <a:ext cx="60"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5" name="Rectangle 35"/>
                  <p:cNvSpPr>
                    <a:spLocks noChangeArrowheads="1"/>
                  </p:cNvSpPr>
                  <p:nvPr/>
                </p:nvSpPr>
                <p:spPr bwMode="auto">
                  <a:xfrm>
                    <a:off x="170" y="592"/>
                    <a:ext cx="59"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6" name="Rectangle 36"/>
                  <p:cNvSpPr>
                    <a:spLocks noChangeArrowheads="1"/>
                  </p:cNvSpPr>
                  <p:nvPr/>
                </p:nvSpPr>
                <p:spPr bwMode="auto">
                  <a:xfrm>
                    <a:off x="297" y="592"/>
                    <a:ext cx="59"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7" name="Rectangle 37"/>
                  <p:cNvSpPr>
                    <a:spLocks noChangeArrowheads="1"/>
                  </p:cNvSpPr>
                  <p:nvPr/>
                </p:nvSpPr>
                <p:spPr bwMode="auto">
                  <a:xfrm>
                    <a:off x="423" y="592"/>
                    <a:ext cx="60"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8" name="Rectangle 38"/>
                  <p:cNvSpPr>
                    <a:spLocks noChangeArrowheads="1"/>
                  </p:cNvSpPr>
                  <p:nvPr/>
                </p:nvSpPr>
                <p:spPr bwMode="auto">
                  <a:xfrm>
                    <a:off x="549" y="592"/>
                    <a:ext cx="60"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0999" name="Rectangle 39"/>
                  <p:cNvSpPr>
                    <a:spLocks noChangeArrowheads="1"/>
                  </p:cNvSpPr>
                  <p:nvPr/>
                </p:nvSpPr>
                <p:spPr bwMode="auto">
                  <a:xfrm>
                    <a:off x="676" y="592"/>
                    <a:ext cx="60" cy="68"/>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19" name="Group 40"/>
                <p:cNvGrpSpPr>
                  <a:grpSpLocks/>
                </p:cNvGrpSpPr>
                <p:nvPr/>
              </p:nvGrpSpPr>
              <p:grpSpPr bwMode="auto">
                <a:xfrm>
                  <a:off x="44" y="730"/>
                  <a:ext cx="692" cy="68"/>
                  <a:chOff x="44" y="730"/>
                  <a:chExt cx="692" cy="68"/>
                </a:xfrm>
              </p:grpSpPr>
              <p:sp>
                <p:nvSpPr>
                  <p:cNvPr id="41001" name="Rectangle 41"/>
                  <p:cNvSpPr>
                    <a:spLocks noChangeArrowheads="1"/>
                  </p:cNvSpPr>
                  <p:nvPr/>
                </p:nvSpPr>
                <p:spPr bwMode="auto">
                  <a:xfrm>
                    <a:off x="44" y="729"/>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2" name="Rectangle 42"/>
                  <p:cNvSpPr>
                    <a:spLocks noChangeArrowheads="1"/>
                  </p:cNvSpPr>
                  <p:nvPr/>
                </p:nvSpPr>
                <p:spPr bwMode="auto">
                  <a:xfrm>
                    <a:off x="170" y="729"/>
                    <a:ext cx="59"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3" name="Rectangle 43"/>
                  <p:cNvSpPr>
                    <a:spLocks noChangeArrowheads="1"/>
                  </p:cNvSpPr>
                  <p:nvPr/>
                </p:nvSpPr>
                <p:spPr bwMode="auto">
                  <a:xfrm>
                    <a:off x="297" y="729"/>
                    <a:ext cx="59"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4" name="Rectangle 44"/>
                  <p:cNvSpPr>
                    <a:spLocks noChangeArrowheads="1"/>
                  </p:cNvSpPr>
                  <p:nvPr/>
                </p:nvSpPr>
                <p:spPr bwMode="auto">
                  <a:xfrm>
                    <a:off x="423" y="729"/>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5" name="Rectangle 45"/>
                  <p:cNvSpPr>
                    <a:spLocks noChangeArrowheads="1"/>
                  </p:cNvSpPr>
                  <p:nvPr/>
                </p:nvSpPr>
                <p:spPr bwMode="auto">
                  <a:xfrm>
                    <a:off x="549" y="729"/>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6" name="Rectangle 46"/>
                  <p:cNvSpPr>
                    <a:spLocks noChangeArrowheads="1"/>
                  </p:cNvSpPr>
                  <p:nvPr/>
                </p:nvSpPr>
                <p:spPr bwMode="auto">
                  <a:xfrm>
                    <a:off x="676" y="729"/>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20" name="Group 47"/>
                <p:cNvGrpSpPr>
                  <a:grpSpLocks/>
                </p:cNvGrpSpPr>
                <p:nvPr/>
              </p:nvGrpSpPr>
              <p:grpSpPr bwMode="auto">
                <a:xfrm>
                  <a:off x="44" y="866"/>
                  <a:ext cx="692" cy="68"/>
                  <a:chOff x="44" y="866"/>
                  <a:chExt cx="692" cy="68"/>
                </a:xfrm>
              </p:grpSpPr>
              <p:sp>
                <p:nvSpPr>
                  <p:cNvPr id="41008" name="Rectangle 48"/>
                  <p:cNvSpPr>
                    <a:spLocks noChangeArrowheads="1"/>
                  </p:cNvSpPr>
                  <p:nvPr/>
                </p:nvSpPr>
                <p:spPr bwMode="auto">
                  <a:xfrm>
                    <a:off x="44" y="866"/>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09" name="Rectangle 49"/>
                  <p:cNvSpPr>
                    <a:spLocks noChangeArrowheads="1"/>
                  </p:cNvSpPr>
                  <p:nvPr/>
                </p:nvSpPr>
                <p:spPr bwMode="auto">
                  <a:xfrm>
                    <a:off x="170" y="866"/>
                    <a:ext cx="59"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0" name="Rectangle 50"/>
                  <p:cNvSpPr>
                    <a:spLocks noChangeArrowheads="1"/>
                  </p:cNvSpPr>
                  <p:nvPr/>
                </p:nvSpPr>
                <p:spPr bwMode="auto">
                  <a:xfrm>
                    <a:off x="297" y="866"/>
                    <a:ext cx="59"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1" name="Rectangle 51"/>
                  <p:cNvSpPr>
                    <a:spLocks noChangeArrowheads="1"/>
                  </p:cNvSpPr>
                  <p:nvPr/>
                </p:nvSpPr>
                <p:spPr bwMode="auto">
                  <a:xfrm>
                    <a:off x="423" y="866"/>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2" name="Rectangle 52"/>
                  <p:cNvSpPr>
                    <a:spLocks noChangeArrowheads="1"/>
                  </p:cNvSpPr>
                  <p:nvPr/>
                </p:nvSpPr>
                <p:spPr bwMode="auto">
                  <a:xfrm>
                    <a:off x="549" y="866"/>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3" name="Rectangle 53"/>
                  <p:cNvSpPr>
                    <a:spLocks noChangeArrowheads="1"/>
                  </p:cNvSpPr>
                  <p:nvPr/>
                </p:nvSpPr>
                <p:spPr bwMode="auto">
                  <a:xfrm>
                    <a:off x="676" y="866"/>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121" name="Group 54"/>
                <p:cNvGrpSpPr>
                  <a:grpSpLocks/>
                </p:cNvGrpSpPr>
                <p:nvPr/>
              </p:nvGrpSpPr>
              <p:grpSpPr bwMode="auto">
                <a:xfrm>
                  <a:off x="44" y="1003"/>
                  <a:ext cx="692" cy="68"/>
                  <a:chOff x="44" y="1003"/>
                  <a:chExt cx="692" cy="68"/>
                </a:xfrm>
              </p:grpSpPr>
              <p:sp>
                <p:nvSpPr>
                  <p:cNvPr id="41015" name="Rectangle 55"/>
                  <p:cNvSpPr>
                    <a:spLocks noChangeArrowheads="1"/>
                  </p:cNvSpPr>
                  <p:nvPr/>
                </p:nvSpPr>
                <p:spPr bwMode="auto">
                  <a:xfrm>
                    <a:off x="44" y="1003"/>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6" name="Rectangle 56"/>
                  <p:cNvSpPr>
                    <a:spLocks noChangeArrowheads="1"/>
                  </p:cNvSpPr>
                  <p:nvPr/>
                </p:nvSpPr>
                <p:spPr bwMode="auto">
                  <a:xfrm>
                    <a:off x="170" y="1003"/>
                    <a:ext cx="59"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7" name="Rectangle 57"/>
                  <p:cNvSpPr>
                    <a:spLocks noChangeArrowheads="1"/>
                  </p:cNvSpPr>
                  <p:nvPr/>
                </p:nvSpPr>
                <p:spPr bwMode="auto">
                  <a:xfrm>
                    <a:off x="297" y="1003"/>
                    <a:ext cx="59"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8" name="Rectangle 58"/>
                  <p:cNvSpPr>
                    <a:spLocks noChangeArrowheads="1"/>
                  </p:cNvSpPr>
                  <p:nvPr/>
                </p:nvSpPr>
                <p:spPr bwMode="auto">
                  <a:xfrm>
                    <a:off x="423" y="1003"/>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19" name="Rectangle 59"/>
                  <p:cNvSpPr>
                    <a:spLocks noChangeArrowheads="1"/>
                  </p:cNvSpPr>
                  <p:nvPr/>
                </p:nvSpPr>
                <p:spPr bwMode="auto">
                  <a:xfrm>
                    <a:off x="549" y="1003"/>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0" name="Rectangle 60"/>
                  <p:cNvSpPr>
                    <a:spLocks noChangeArrowheads="1"/>
                  </p:cNvSpPr>
                  <p:nvPr/>
                </p:nvSpPr>
                <p:spPr bwMode="auto">
                  <a:xfrm>
                    <a:off x="676" y="1003"/>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grpSp>
            <p:nvGrpSpPr>
              <p:cNvPr id="2057" name="Group 61"/>
              <p:cNvGrpSpPr>
                <a:grpSpLocks/>
              </p:cNvGrpSpPr>
              <p:nvPr/>
            </p:nvGrpSpPr>
            <p:grpSpPr bwMode="auto">
              <a:xfrm>
                <a:off x="4994" y="3212"/>
                <a:ext cx="691" cy="1021"/>
                <a:chOff x="4994" y="3212"/>
                <a:chExt cx="691" cy="1021"/>
              </a:xfrm>
            </p:grpSpPr>
            <p:grpSp>
              <p:nvGrpSpPr>
                <p:cNvPr id="2058" name="Group 62"/>
                <p:cNvGrpSpPr>
                  <a:grpSpLocks/>
                </p:cNvGrpSpPr>
                <p:nvPr/>
              </p:nvGrpSpPr>
              <p:grpSpPr bwMode="auto">
                <a:xfrm>
                  <a:off x="4994" y="3212"/>
                  <a:ext cx="691" cy="68"/>
                  <a:chOff x="4994" y="3212"/>
                  <a:chExt cx="691" cy="68"/>
                </a:xfrm>
              </p:grpSpPr>
              <p:sp>
                <p:nvSpPr>
                  <p:cNvPr id="41023" name="Rectangle 63"/>
                  <p:cNvSpPr>
                    <a:spLocks noChangeArrowheads="1"/>
                  </p:cNvSpPr>
                  <p:nvPr/>
                </p:nvSpPr>
                <p:spPr bwMode="auto">
                  <a:xfrm>
                    <a:off x="4994" y="3212"/>
                    <a:ext cx="59"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4" name="Rectangle 64"/>
                  <p:cNvSpPr>
                    <a:spLocks noChangeArrowheads="1"/>
                  </p:cNvSpPr>
                  <p:nvPr/>
                </p:nvSpPr>
                <p:spPr bwMode="auto">
                  <a:xfrm>
                    <a:off x="5119" y="3212"/>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5" name="Rectangle 65"/>
                  <p:cNvSpPr>
                    <a:spLocks noChangeArrowheads="1"/>
                  </p:cNvSpPr>
                  <p:nvPr/>
                </p:nvSpPr>
                <p:spPr bwMode="auto">
                  <a:xfrm>
                    <a:off x="5246" y="3212"/>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6" name="Rectangle 66"/>
                  <p:cNvSpPr>
                    <a:spLocks noChangeArrowheads="1"/>
                  </p:cNvSpPr>
                  <p:nvPr/>
                </p:nvSpPr>
                <p:spPr bwMode="auto">
                  <a:xfrm>
                    <a:off x="5372" y="3212"/>
                    <a:ext cx="60"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7" name="Rectangle 67"/>
                  <p:cNvSpPr>
                    <a:spLocks noChangeArrowheads="1"/>
                  </p:cNvSpPr>
                  <p:nvPr/>
                </p:nvSpPr>
                <p:spPr bwMode="auto">
                  <a:xfrm>
                    <a:off x="5499" y="3212"/>
                    <a:ext cx="59"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28" name="Rectangle 68"/>
                  <p:cNvSpPr>
                    <a:spLocks noChangeArrowheads="1"/>
                  </p:cNvSpPr>
                  <p:nvPr/>
                </p:nvSpPr>
                <p:spPr bwMode="auto">
                  <a:xfrm>
                    <a:off x="5626" y="3212"/>
                    <a:ext cx="59" cy="68"/>
                  </a:xfrm>
                  <a:prstGeom prst="rect">
                    <a:avLst/>
                  </a:prstGeom>
                  <a:solidFill>
                    <a:srgbClr val="DADADA"/>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59" name="Group 69"/>
                <p:cNvGrpSpPr>
                  <a:grpSpLocks/>
                </p:cNvGrpSpPr>
                <p:nvPr/>
              </p:nvGrpSpPr>
              <p:grpSpPr bwMode="auto">
                <a:xfrm>
                  <a:off x="4994" y="3346"/>
                  <a:ext cx="691" cy="68"/>
                  <a:chOff x="4994" y="3346"/>
                  <a:chExt cx="691" cy="68"/>
                </a:xfrm>
              </p:grpSpPr>
              <p:sp>
                <p:nvSpPr>
                  <p:cNvPr id="41030" name="Rectangle 70"/>
                  <p:cNvSpPr>
                    <a:spLocks noChangeArrowheads="1"/>
                  </p:cNvSpPr>
                  <p:nvPr/>
                </p:nvSpPr>
                <p:spPr bwMode="auto">
                  <a:xfrm>
                    <a:off x="4994" y="3349"/>
                    <a:ext cx="59"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1" name="Rectangle 71"/>
                  <p:cNvSpPr>
                    <a:spLocks noChangeArrowheads="1"/>
                  </p:cNvSpPr>
                  <p:nvPr/>
                </p:nvSpPr>
                <p:spPr bwMode="auto">
                  <a:xfrm>
                    <a:off x="5119" y="3349"/>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2" name="Rectangle 72"/>
                  <p:cNvSpPr>
                    <a:spLocks noChangeArrowheads="1"/>
                  </p:cNvSpPr>
                  <p:nvPr/>
                </p:nvSpPr>
                <p:spPr bwMode="auto">
                  <a:xfrm>
                    <a:off x="5246" y="3349"/>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3" name="Rectangle 73"/>
                  <p:cNvSpPr>
                    <a:spLocks noChangeArrowheads="1"/>
                  </p:cNvSpPr>
                  <p:nvPr/>
                </p:nvSpPr>
                <p:spPr bwMode="auto">
                  <a:xfrm>
                    <a:off x="5372" y="3349"/>
                    <a:ext cx="60"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4" name="Rectangle 74"/>
                  <p:cNvSpPr>
                    <a:spLocks noChangeArrowheads="1"/>
                  </p:cNvSpPr>
                  <p:nvPr/>
                </p:nvSpPr>
                <p:spPr bwMode="auto">
                  <a:xfrm>
                    <a:off x="5499" y="3349"/>
                    <a:ext cx="59"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5" name="Rectangle 75"/>
                  <p:cNvSpPr>
                    <a:spLocks noChangeArrowheads="1"/>
                  </p:cNvSpPr>
                  <p:nvPr/>
                </p:nvSpPr>
                <p:spPr bwMode="auto">
                  <a:xfrm>
                    <a:off x="5626" y="3349"/>
                    <a:ext cx="59" cy="68"/>
                  </a:xfrm>
                  <a:prstGeom prst="rect">
                    <a:avLst/>
                  </a:prstGeom>
                  <a:solidFill>
                    <a:srgbClr val="CECECE"/>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0" name="Group 76"/>
                <p:cNvGrpSpPr>
                  <a:grpSpLocks/>
                </p:cNvGrpSpPr>
                <p:nvPr/>
              </p:nvGrpSpPr>
              <p:grpSpPr bwMode="auto">
                <a:xfrm>
                  <a:off x="4994" y="3483"/>
                  <a:ext cx="691" cy="68"/>
                  <a:chOff x="4994" y="3483"/>
                  <a:chExt cx="691" cy="68"/>
                </a:xfrm>
              </p:grpSpPr>
              <p:sp>
                <p:nvSpPr>
                  <p:cNvPr id="41037" name="Rectangle 77"/>
                  <p:cNvSpPr>
                    <a:spLocks noChangeArrowheads="1"/>
                  </p:cNvSpPr>
                  <p:nvPr/>
                </p:nvSpPr>
                <p:spPr bwMode="auto">
                  <a:xfrm>
                    <a:off x="4994" y="3485"/>
                    <a:ext cx="59"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8" name="Rectangle 78"/>
                  <p:cNvSpPr>
                    <a:spLocks noChangeArrowheads="1"/>
                  </p:cNvSpPr>
                  <p:nvPr/>
                </p:nvSpPr>
                <p:spPr bwMode="auto">
                  <a:xfrm>
                    <a:off x="5119" y="3485"/>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39" name="Rectangle 79"/>
                  <p:cNvSpPr>
                    <a:spLocks noChangeArrowheads="1"/>
                  </p:cNvSpPr>
                  <p:nvPr/>
                </p:nvSpPr>
                <p:spPr bwMode="auto">
                  <a:xfrm>
                    <a:off x="5246" y="3485"/>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0" name="Rectangle 80"/>
                  <p:cNvSpPr>
                    <a:spLocks noChangeArrowheads="1"/>
                  </p:cNvSpPr>
                  <p:nvPr/>
                </p:nvSpPr>
                <p:spPr bwMode="auto">
                  <a:xfrm>
                    <a:off x="5372" y="3485"/>
                    <a:ext cx="60"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1" name="Rectangle 81"/>
                  <p:cNvSpPr>
                    <a:spLocks noChangeArrowheads="1"/>
                  </p:cNvSpPr>
                  <p:nvPr/>
                </p:nvSpPr>
                <p:spPr bwMode="auto">
                  <a:xfrm>
                    <a:off x="5499" y="3485"/>
                    <a:ext cx="59"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2" name="Rectangle 82"/>
                  <p:cNvSpPr>
                    <a:spLocks noChangeArrowheads="1"/>
                  </p:cNvSpPr>
                  <p:nvPr/>
                </p:nvSpPr>
                <p:spPr bwMode="auto">
                  <a:xfrm>
                    <a:off x="5626" y="3485"/>
                    <a:ext cx="59" cy="68"/>
                  </a:xfrm>
                  <a:prstGeom prst="rect">
                    <a:avLst/>
                  </a:prstGeom>
                  <a:solidFill>
                    <a:srgbClr val="A1A1A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1" name="Group 83"/>
                <p:cNvGrpSpPr>
                  <a:grpSpLocks/>
                </p:cNvGrpSpPr>
                <p:nvPr/>
              </p:nvGrpSpPr>
              <p:grpSpPr bwMode="auto">
                <a:xfrm>
                  <a:off x="4994" y="3620"/>
                  <a:ext cx="691" cy="68"/>
                  <a:chOff x="4994" y="3620"/>
                  <a:chExt cx="691" cy="68"/>
                </a:xfrm>
              </p:grpSpPr>
              <p:sp>
                <p:nvSpPr>
                  <p:cNvPr id="41044" name="Rectangle 84"/>
                  <p:cNvSpPr>
                    <a:spLocks noChangeArrowheads="1"/>
                  </p:cNvSpPr>
                  <p:nvPr/>
                </p:nvSpPr>
                <p:spPr bwMode="auto">
                  <a:xfrm>
                    <a:off x="4994" y="3622"/>
                    <a:ext cx="59"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5" name="Rectangle 85"/>
                  <p:cNvSpPr>
                    <a:spLocks noChangeArrowheads="1"/>
                  </p:cNvSpPr>
                  <p:nvPr/>
                </p:nvSpPr>
                <p:spPr bwMode="auto">
                  <a:xfrm>
                    <a:off x="5119" y="3622"/>
                    <a:ext cx="60"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6" name="Rectangle 86"/>
                  <p:cNvSpPr>
                    <a:spLocks noChangeArrowheads="1"/>
                  </p:cNvSpPr>
                  <p:nvPr/>
                </p:nvSpPr>
                <p:spPr bwMode="auto">
                  <a:xfrm>
                    <a:off x="5246" y="3622"/>
                    <a:ext cx="60"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7" name="Rectangle 87"/>
                  <p:cNvSpPr>
                    <a:spLocks noChangeArrowheads="1"/>
                  </p:cNvSpPr>
                  <p:nvPr/>
                </p:nvSpPr>
                <p:spPr bwMode="auto">
                  <a:xfrm>
                    <a:off x="5372" y="3622"/>
                    <a:ext cx="60"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8" name="Rectangle 88"/>
                  <p:cNvSpPr>
                    <a:spLocks noChangeArrowheads="1"/>
                  </p:cNvSpPr>
                  <p:nvPr/>
                </p:nvSpPr>
                <p:spPr bwMode="auto">
                  <a:xfrm>
                    <a:off x="5499" y="3622"/>
                    <a:ext cx="59"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49" name="Rectangle 89"/>
                  <p:cNvSpPr>
                    <a:spLocks noChangeArrowheads="1"/>
                  </p:cNvSpPr>
                  <p:nvPr/>
                </p:nvSpPr>
                <p:spPr bwMode="auto">
                  <a:xfrm>
                    <a:off x="5626" y="3622"/>
                    <a:ext cx="59" cy="64"/>
                  </a:xfrm>
                  <a:prstGeom prst="rect">
                    <a:avLst/>
                  </a:prstGeom>
                  <a:solidFill>
                    <a:srgbClr val="919191"/>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2" name="Group 90"/>
                <p:cNvGrpSpPr>
                  <a:grpSpLocks/>
                </p:cNvGrpSpPr>
                <p:nvPr/>
              </p:nvGrpSpPr>
              <p:grpSpPr bwMode="auto">
                <a:xfrm>
                  <a:off x="4994" y="3755"/>
                  <a:ext cx="691" cy="68"/>
                  <a:chOff x="4994" y="3755"/>
                  <a:chExt cx="691" cy="68"/>
                </a:xfrm>
              </p:grpSpPr>
              <p:sp>
                <p:nvSpPr>
                  <p:cNvPr id="41051" name="Rectangle 91"/>
                  <p:cNvSpPr>
                    <a:spLocks noChangeArrowheads="1"/>
                  </p:cNvSpPr>
                  <p:nvPr/>
                </p:nvSpPr>
                <p:spPr bwMode="auto">
                  <a:xfrm>
                    <a:off x="4994" y="3755"/>
                    <a:ext cx="59"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2" name="Rectangle 92"/>
                  <p:cNvSpPr>
                    <a:spLocks noChangeArrowheads="1"/>
                  </p:cNvSpPr>
                  <p:nvPr/>
                </p:nvSpPr>
                <p:spPr bwMode="auto">
                  <a:xfrm>
                    <a:off x="5119" y="3755"/>
                    <a:ext cx="60"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3" name="Rectangle 93"/>
                  <p:cNvSpPr>
                    <a:spLocks noChangeArrowheads="1"/>
                  </p:cNvSpPr>
                  <p:nvPr/>
                </p:nvSpPr>
                <p:spPr bwMode="auto">
                  <a:xfrm>
                    <a:off x="5246" y="3755"/>
                    <a:ext cx="60"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4" name="Rectangle 94"/>
                  <p:cNvSpPr>
                    <a:spLocks noChangeArrowheads="1"/>
                  </p:cNvSpPr>
                  <p:nvPr/>
                </p:nvSpPr>
                <p:spPr bwMode="auto">
                  <a:xfrm>
                    <a:off x="5372" y="3755"/>
                    <a:ext cx="60"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5" name="Rectangle 95"/>
                  <p:cNvSpPr>
                    <a:spLocks noChangeArrowheads="1"/>
                  </p:cNvSpPr>
                  <p:nvPr/>
                </p:nvSpPr>
                <p:spPr bwMode="auto">
                  <a:xfrm>
                    <a:off x="5499" y="3755"/>
                    <a:ext cx="59"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6" name="Rectangle 96"/>
                  <p:cNvSpPr>
                    <a:spLocks noChangeArrowheads="1"/>
                  </p:cNvSpPr>
                  <p:nvPr/>
                </p:nvSpPr>
                <p:spPr bwMode="auto">
                  <a:xfrm>
                    <a:off x="5626" y="3755"/>
                    <a:ext cx="59" cy="68"/>
                  </a:xfrm>
                  <a:prstGeom prst="rect">
                    <a:avLst/>
                  </a:prstGeom>
                  <a:solidFill>
                    <a:srgbClr val="67676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3" name="Group 97"/>
                <p:cNvGrpSpPr>
                  <a:grpSpLocks/>
                </p:cNvGrpSpPr>
                <p:nvPr/>
              </p:nvGrpSpPr>
              <p:grpSpPr bwMode="auto">
                <a:xfrm>
                  <a:off x="4994" y="3892"/>
                  <a:ext cx="691" cy="68"/>
                  <a:chOff x="4994" y="3892"/>
                  <a:chExt cx="691" cy="68"/>
                </a:xfrm>
              </p:grpSpPr>
              <p:sp>
                <p:nvSpPr>
                  <p:cNvPr id="41058" name="Rectangle 98"/>
                  <p:cNvSpPr>
                    <a:spLocks noChangeArrowheads="1"/>
                  </p:cNvSpPr>
                  <p:nvPr/>
                </p:nvSpPr>
                <p:spPr bwMode="auto">
                  <a:xfrm>
                    <a:off x="4994" y="3892"/>
                    <a:ext cx="59"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59" name="Rectangle 99"/>
                  <p:cNvSpPr>
                    <a:spLocks noChangeArrowheads="1"/>
                  </p:cNvSpPr>
                  <p:nvPr/>
                </p:nvSpPr>
                <p:spPr bwMode="auto">
                  <a:xfrm>
                    <a:off x="5119" y="3892"/>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0" name="Rectangle 100"/>
                  <p:cNvSpPr>
                    <a:spLocks noChangeArrowheads="1"/>
                  </p:cNvSpPr>
                  <p:nvPr/>
                </p:nvSpPr>
                <p:spPr bwMode="auto">
                  <a:xfrm>
                    <a:off x="5246" y="3892"/>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1" name="Rectangle 101"/>
                  <p:cNvSpPr>
                    <a:spLocks noChangeArrowheads="1"/>
                  </p:cNvSpPr>
                  <p:nvPr/>
                </p:nvSpPr>
                <p:spPr bwMode="auto">
                  <a:xfrm>
                    <a:off x="5372" y="3892"/>
                    <a:ext cx="60"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2" name="Rectangle 102"/>
                  <p:cNvSpPr>
                    <a:spLocks noChangeArrowheads="1"/>
                  </p:cNvSpPr>
                  <p:nvPr/>
                </p:nvSpPr>
                <p:spPr bwMode="auto">
                  <a:xfrm>
                    <a:off x="5499" y="3892"/>
                    <a:ext cx="59"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3" name="Rectangle 103"/>
                  <p:cNvSpPr>
                    <a:spLocks noChangeArrowheads="1"/>
                  </p:cNvSpPr>
                  <p:nvPr/>
                </p:nvSpPr>
                <p:spPr bwMode="auto">
                  <a:xfrm>
                    <a:off x="5626" y="3892"/>
                    <a:ext cx="59" cy="68"/>
                  </a:xfrm>
                  <a:prstGeom prst="rect">
                    <a:avLst/>
                  </a:prstGeom>
                  <a:solidFill>
                    <a:srgbClr val="474747"/>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4" name="Group 104"/>
                <p:cNvGrpSpPr>
                  <a:grpSpLocks/>
                </p:cNvGrpSpPr>
                <p:nvPr/>
              </p:nvGrpSpPr>
              <p:grpSpPr bwMode="auto">
                <a:xfrm>
                  <a:off x="4994" y="4028"/>
                  <a:ext cx="691" cy="68"/>
                  <a:chOff x="4994" y="4028"/>
                  <a:chExt cx="691" cy="68"/>
                </a:xfrm>
              </p:grpSpPr>
              <p:sp>
                <p:nvSpPr>
                  <p:cNvPr id="41065" name="Rectangle 105"/>
                  <p:cNvSpPr>
                    <a:spLocks noChangeArrowheads="1"/>
                  </p:cNvSpPr>
                  <p:nvPr/>
                </p:nvSpPr>
                <p:spPr bwMode="auto">
                  <a:xfrm>
                    <a:off x="4994" y="4028"/>
                    <a:ext cx="59"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6" name="Rectangle 106"/>
                  <p:cNvSpPr>
                    <a:spLocks noChangeArrowheads="1"/>
                  </p:cNvSpPr>
                  <p:nvPr/>
                </p:nvSpPr>
                <p:spPr bwMode="auto">
                  <a:xfrm>
                    <a:off x="5119" y="4028"/>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7" name="Rectangle 107"/>
                  <p:cNvSpPr>
                    <a:spLocks noChangeArrowheads="1"/>
                  </p:cNvSpPr>
                  <p:nvPr/>
                </p:nvSpPr>
                <p:spPr bwMode="auto">
                  <a:xfrm>
                    <a:off x="5246" y="4028"/>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8" name="Rectangle 108"/>
                  <p:cNvSpPr>
                    <a:spLocks noChangeArrowheads="1"/>
                  </p:cNvSpPr>
                  <p:nvPr/>
                </p:nvSpPr>
                <p:spPr bwMode="auto">
                  <a:xfrm>
                    <a:off x="5372" y="4028"/>
                    <a:ext cx="60"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69" name="Rectangle 109"/>
                  <p:cNvSpPr>
                    <a:spLocks noChangeArrowheads="1"/>
                  </p:cNvSpPr>
                  <p:nvPr/>
                </p:nvSpPr>
                <p:spPr bwMode="auto">
                  <a:xfrm>
                    <a:off x="5499" y="4028"/>
                    <a:ext cx="59"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0" name="Rectangle 110"/>
                  <p:cNvSpPr>
                    <a:spLocks noChangeArrowheads="1"/>
                  </p:cNvSpPr>
                  <p:nvPr/>
                </p:nvSpPr>
                <p:spPr bwMode="auto">
                  <a:xfrm>
                    <a:off x="5626" y="4028"/>
                    <a:ext cx="59" cy="68"/>
                  </a:xfrm>
                  <a:prstGeom prst="rect">
                    <a:avLst/>
                  </a:prstGeom>
                  <a:solidFill>
                    <a:srgbClr val="33333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nvGrpSpPr>
                <p:cNvPr id="2065" name="Group 111"/>
                <p:cNvGrpSpPr>
                  <a:grpSpLocks/>
                </p:cNvGrpSpPr>
                <p:nvPr/>
              </p:nvGrpSpPr>
              <p:grpSpPr bwMode="auto">
                <a:xfrm>
                  <a:off x="4994" y="4165"/>
                  <a:ext cx="691" cy="68"/>
                  <a:chOff x="4994" y="4165"/>
                  <a:chExt cx="691" cy="68"/>
                </a:xfrm>
              </p:grpSpPr>
              <p:sp>
                <p:nvSpPr>
                  <p:cNvPr id="41072" name="Rectangle 112"/>
                  <p:cNvSpPr>
                    <a:spLocks noChangeArrowheads="1"/>
                  </p:cNvSpPr>
                  <p:nvPr/>
                </p:nvSpPr>
                <p:spPr bwMode="auto">
                  <a:xfrm>
                    <a:off x="4994" y="4165"/>
                    <a:ext cx="59"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3" name="Rectangle 113"/>
                  <p:cNvSpPr>
                    <a:spLocks noChangeArrowheads="1"/>
                  </p:cNvSpPr>
                  <p:nvPr/>
                </p:nvSpPr>
                <p:spPr bwMode="auto">
                  <a:xfrm>
                    <a:off x="5119" y="4165"/>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4" name="Rectangle 114"/>
                  <p:cNvSpPr>
                    <a:spLocks noChangeArrowheads="1"/>
                  </p:cNvSpPr>
                  <p:nvPr/>
                </p:nvSpPr>
                <p:spPr bwMode="auto">
                  <a:xfrm>
                    <a:off x="5246" y="4165"/>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5" name="Rectangle 115"/>
                  <p:cNvSpPr>
                    <a:spLocks noChangeArrowheads="1"/>
                  </p:cNvSpPr>
                  <p:nvPr/>
                </p:nvSpPr>
                <p:spPr bwMode="auto">
                  <a:xfrm>
                    <a:off x="5372" y="4165"/>
                    <a:ext cx="60"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6" name="Rectangle 116"/>
                  <p:cNvSpPr>
                    <a:spLocks noChangeArrowheads="1"/>
                  </p:cNvSpPr>
                  <p:nvPr/>
                </p:nvSpPr>
                <p:spPr bwMode="auto">
                  <a:xfrm>
                    <a:off x="5499" y="4165"/>
                    <a:ext cx="59"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sp>
                <p:nvSpPr>
                  <p:cNvPr id="41077" name="Rectangle 117"/>
                  <p:cNvSpPr>
                    <a:spLocks noChangeArrowheads="1"/>
                  </p:cNvSpPr>
                  <p:nvPr/>
                </p:nvSpPr>
                <p:spPr bwMode="auto">
                  <a:xfrm>
                    <a:off x="5626" y="4165"/>
                    <a:ext cx="59" cy="68"/>
                  </a:xfrm>
                  <a:prstGeom prst="rect">
                    <a:avLst/>
                  </a:prstGeom>
                  <a:solidFill>
                    <a:srgbClr val="232323"/>
                  </a:solidFill>
                  <a:ln w="12700">
                    <a:noFill/>
                    <a:miter lim="800000"/>
                    <a:headEnd/>
                    <a:tailEnd/>
                  </a:ln>
                  <a:effectLst>
                    <a:outerShdw dist="53882" dir="2700000" algn="ctr" rotWithShape="0">
                      <a:srgbClr val="808080"/>
                    </a:outerShdw>
                  </a:effectLst>
                </p:spPr>
                <p:txBody>
                  <a:bodyPr wrap="none" anchor="ctr"/>
                  <a:lstStyle/>
                  <a:p>
                    <a:pPr>
                      <a:defRPr/>
                    </a:pPr>
                    <a:endParaRPr lang="de-DE"/>
                  </a:p>
                </p:txBody>
              </p:sp>
            </p:grpSp>
          </p:grpSp>
        </p:grpSp>
        <p:sp useBgFill="1">
          <p:nvSpPr>
            <p:cNvPr id="41078" name="Rectangle 118"/>
            <p:cNvSpPr>
              <a:spLocks noChangeArrowheads="1"/>
            </p:cNvSpPr>
            <p:nvPr/>
          </p:nvSpPr>
          <p:spPr bwMode="auto">
            <a:xfrm>
              <a:off x="292" y="304"/>
              <a:ext cx="5177" cy="3712"/>
            </a:xfrm>
            <a:prstGeom prst="rect">
              <a:avLst/>
            </a:prstGeom>
            <a:ln w="12700">
              <a:solidFill>
                <a:schemeClr val="tx1"/>
              </a:solidFill>
              <a:miter lim="800000"/>
              <a:headEnd/>
              <a:tailEnd/>
            </a:ln>
            <a:effectLst>
              <a:outerShdw dist="71842" dir="2700000" algn="ctr" rotWithShape="0">
                <a:schemeClr val="bg2"/>
              </a:outerShdw>
            </a:effectLst>
          </p:spPr>
          <p:txBody>
            <a:bodyPr wrap="none" anchor="ctr"/>
            <a:lstStyle/>
            <a:p>
              <a:pPr>
                <a:defRPr/>
              </a:pPr>
              <a:endParaRPr lang="de-DE"/>
            </a:p>
          </p:txBody>
        </p:sp>
      </p:grpSp>
      <p:sp>
        <p:nvSpPr>
          <p:cNvPr id="2051" name="Rectangle 119"/>
          <p:cNvSpPr>
            <a:spLocks noGrp="1" noChangeArrowheads="1"/>
          </p:cNvSpPr>
          <p:nvPr>
            <p:ph type="title"/>
          </p:nvPr>
        </p:nvSpPr>
        <p:spPr bwMode="auto">
          <a:xfrm>
            <a:off x="1092200" y="671513"/>
            <a:ext cx="7896225" cy="1260475"/>
          </a:xfrm>
          <a:prstGeom prst="rect">
            <a:avLst/>
          </a:prstGeom>
          <a:noFill/>
          <a:ln w="12700">
            <a:noFill/>
            <a:miter lim="800000"/>
            <a:headEnd/>
            <a:tailEnd/>
          </a:ln>
        </p:spPr>
        <p:txBody>
          <a:bodyPr vert="horz" wrap="square" lIns="95211" tIns="46770" rIns="95211" bIns="46770" numCol="1" anchor="ctr" anchorCtr="0" compatLnSpc="1">
            <a:prstTxWarp prst="textNoShape">
              <a:avLst/>
            </a:prstTxWarp>
          </a:bodyPr>
          <a:lstStyle/>
          <a:p>
            <a:pPr lvl="0"/>
            <a:r>
              <a:rPr lang="en-US" smtClean="0"/>
              <a:t>Click to edit Master title style</a:t>
            </a:r>
          </a:p>
        </p:txBody>
      </p:sp>
      <p:sp>
        <p:nvSpPr>
          <p:cNvPr id="2052" name="Rectangle 120"/>
          <p:cNvSpPr>
            <a:spLocks noGrp="1" noChangeArrowheads="1"/>
          </p:cNvSpPr>
          <p:nvPr>
            <p:ph type="body" idx="1"/>
          </p:nvPr>
        </p:nvSpPr>
        <p:spPr bwMode="auto">
          <a:xfrm>
            <a:off x="1092200" y="2184400"/>
            <a:ext cx="7896225" cy="4535488"/>
          </a:xfrm>
          <a:prstGeom prst="rect">
            <a:avLst/>
          </a:prstGeom>
          <a:noFill/>
          <a:ln w="12700">
            <a:noFill/>
            <a:miter lim="800000"/>
            <a:headEnd/>
            <a:tailEnd/>
          </a:ln>
        </p:spPr>
        <p:txBody>
          <a:bodyPr vert="horz" wrap="square" lIns="95211" tIns="46770" rIns="95211" bIns="467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3" name="Picture 121"/>
          <p:cNvPicPr>
            <a:picLocks noChangeArrowheads="1"/>
          </p:cNvPicPr>
          <p:nvPr/>
        </p:nvPicPr>
        <p:blipFill>
          <a:blip r:embed="rId13" cstate="print"/>
          <a:srcRect/>
          <a:stretch>
            <a:fillRect/>
          </a:stretch>
        </p:blipFill>
        <p:spPr bwMode="auto">
          <a:xfrm>
            <a:off x="685800" y="6240463"/>
            <a:ext cx="1077913" cy="6477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ctr" defTabSz="962025" rtl="0" eaLnBrk="0" fontAlgn="base" hangingPunct="0">
        <a:lnSpc>
          <a:spcPct val="90000"/>
        </a:lnSpc>
        <a:spcBef>
          <a:spcPct val="0"/>
        </a:spcBef>
        <a:spcAft>
          <a:spcPct val="0"/>
        </a:spcAft>
        <a:defRPr sz="3800" b="1">
          <a:solidFill>
            <a:schemeClr val="tx2"/>
          </a:solidFill>
          <a:latin typeface="+mj-lt"/>
          <a:ea typeface="+mj-ea"/>
          <a:cs typeface="+mj-cs"/>
        </a:defRPr>
      </a:lvl1pPr>
      <a:lvl2pPr algn="ctr" defTabSz="962025" rtl="0" eaLnBrk="0" fontAlgn="base" hangingPunct="0">
        <a:lnSpc>
          <a:spcPct val="90000"/>
        </a:lnSpc>
        <a:spcBef>
          <a:spcPct val="0"/>
        </a:spcBef>
        <a:spcAft>
          <a:spcPct val="0"/>
        </a:spcAft>
        <a:defRPr sz="3800" b="1">
          <a:solidFill>
            <a:schemeClr val="tx2"/>
          </a:solidFill>
          <a:latin typeface="Times New Roman" pitchFamily="18" charset="0"/>
        </a:defRPr>
      </a:lvl2pPr>
      <a:lvl3pPr algn="ctr" defTabSz="962025" rtl="0" eaLnBrk="0" fontAlgn="base" hangingPunct="0">
        <a:lnSpc>
          <a:spcPct val="90000"/>
        </a:lnSpc>
        <a:spcBef>
          <a:spcPct val="0"/>
        </a:spcBef>
        <a:spcAft>
          <a:spcPct val="0"/>
        </a:spcAft>
        <a:defRPr sz="3800" b="1">
          <a:solidFill>
            <a:schemeClr val="tx2"/>
          </a:solidFill>
          <a:latin typeface="Times New Roman" pitchFamily="18" charset="0"/>
        </a:defRPr>
      </a:lvl3pPr>
      <a:lvl4pPr algn="ctr" defTabSz="962025" rtl="0" eaLnBrk="0" fontAlgn="base" hangingPunct="0">
        <a:lnSpc>
          <a:spcPct val="90000"/>
        </a:lnSpc>
        <a:spcBef>
          <a:spcPct val="0"/>
        </a:spcBef>
        <a:spcAft>
          <a:spcPct val="0"/>
        </a:spcAft>
        <a:defRPr sz="3800" b="1">
          <a:solidFill>
            <a:schemeClr val="tx2"/>
          </a:solidFill>
          <a:latin typeface="Times New Roman" pitchFamily="18" charset="0"/>
        </a:defRPr>
      </a:lvl4pPr>
      <a:lvl5pPr algn="ctr" defTabSz="962025" rtl="0" eaLnBrk="0" fontAlgn="base" hangingPunct="0">
        <a:lnSpc>
          <a:spcPct val="90000"/>
        </a:lnSpc>
        <a:spcBef>
          <a:spcPct val="0"/>
        </a:spcBef>
        <a:spcAft>
          <a:spcPct val="0"/>
        </a:spcAft>
        <a:defRPr sz="3800" b="1">
          <a:solidFill>
            <a:schemeClr val="tx2"/>
          </a:solidFill>
          <a:latin typeface="Times New Roman" pitchFamily="18" charset="0"/>
        </a:defRPr>
      </a:lvl5pPr>
      <a:lvl6pPr marL="457200" algn="ctr" defTabSz="962025" rtl="0" fontAlgn="base">
        <a:lnSpc>
          <a:spcPct val="90000"/>
        </a:lnSpc>
        <a:spcBef>
          <a:spcPct val="0"/>
        </a:spcBef>
        <a:spcAft>
          <a:spcPct val="0"/>
        </a:spcAft>
        <a:defRPr sz="3800" b="1">
          <a:solidFill>
            <a:schemeClr val="tx2"/>
          </a:solidFill>
          <a:latin typeface="Times New Roman" pitchFamily="18" charset="0"/>
        </a:defRPr>
      </a:lvl6pPr>
      <a:lvl7pPr marL="914400" algn="ctr" defTabSz="962025" rtl="0" fontAlgn="base">
        <a:lnSpc>
          <a:spcPct val="90000"/>
        </a:lnSpc>
        <a:spcBef>
          <a:spcPct val="0"/>
        </a:spcBef>
        <a:spcAft>
          <a:spcPct val="0"/>
        </a:spcAft>
        <a:defRPr sz="3800" b="1">
          <a:solidFill>
            <a:schemeClr val="tx2"/>
          </a:solidFill>
          <a:latin typeface="Times New Roman" pitchFamily="18" charset="0"/>
        </a:defRPr>
      </a:lvl7pPr>
      <a:lvl8pPr marL="1371600" algn="ctr" defTabSz="962025" rtl="0" fontAlgn="base">
        <a:lnSpc>
          <a:spcPct val="90000"/>
        </a:lnSpc>
        <a:spcBef>
          <a:spcPct val="0"/>
        </a:spcBef>
        <a:spcAft>
          <a:spcPct val="0"/>
        </a:spcAft>
        <a:defRPr sz="3800" b="1">
          <a:solidFill>
            <a:schemeClr val="tx2"/>
          </a:solidFill>
          <a:latin typeface="Times New Roman" pitchFamily="18" charset="0"/>
        </a:defRPr>
      </a:lvl8pPr>
      <a:lvl9pPr marL="1828800" algn="ctr" defTabSz="962025" rtl="0" fontAlgn="base">
        <a:lnSpc>
          <a:spcPct val="90000"/>
        </a:lnSpc>
        <a:spcBef>
          <a:spcPct val="0"/>
        </a:spcBef>
        <a:spcAft>
          <a:spcPct val="0"/>
        </a:spcAft>
        <a:defRPr sz="3800" b="1">
          <a:solidFill>
            <a:schemeClr val="tx2"/>
          </a:solidFill>
          <a:latin typeface="Times New Roman" pitchFamily="18" charset="0"/>
        </a:defRPr>
      </a:lvl9pPr>
    </p:titleStyle>
    <p:bodyStyle>
      <a:lvl1pPr marL="300038" indent="-300038" algn="l" defTabSz="962025" rtl="0" eaLnBrk="0" fontAlgn="base" hangingPunct="0">
        <a:lnSpc>
          <a:spcPct val="90000"/>
        </a:lnSpc>
        <a:spcBef>
          <a:spcPct val="30000"/>
        </a:spcBef>
        <a:spcAft>
          <a:spcPct val="0"/>
        </a:spcAft>
        <a:defRPr sz="2500" b="1">
          <a:solidFill>
            <a:schemeClr val="tx1"/>
          </a:solidFill>
          <a:latin typeface="+mn-lt"/>
          <a:ea typeface="+mn-ea"/>
          <a:cs typeface="+mn-cs"/>
        </a:defRPr>
      </a:lvl1pPr>
      <a:lvl2pPr marL="722313" indent="-241300" algn="l" defTabSz="962025" rtl="0" eaLnBrk="0" fontAlgn="base" hangingPunct="0">
        <a:lnSpc>
          <a:spcPct val="90000"/>
        </a:lnSpc>
        <a:spcBef>
          <a:spcPct val="30000"/>
        </a:spcBef>
        <a:spcAft>
          <a:spcPct val="0"/>
        </a:spcAft>
        <a:defRPr sz="1900" b="1">
          <a:solidFill>
            <a:schemeClr val="tx1"/>
          </a:solidFill>
          <a:latin typeface="+mn-lt"/>
        </a:defRPr>
      </a:lvl2pPr>
      <a:lvl3pPr marL="1203325" indent="-241300" algn="l" defTabSz="962025" rtl="0" eaLnBrk="0" fontAlgn="base" hangingPunct="0">
        <a:lnSpc>
          <a:spcPct val="90000"/>
        </a:lnSpc>
        <a:spcBef>
          <a:spcPct val="30000"/>
        </a:spcBef>
        <a:spcAft>
          <a:spcPct val="0"/>
        </a:spcAft>
        <a:defRPr sz="1900" b="1">
          <a:solidFill>
            <a:schemeClr val="tx1"/>
          </a:solidFill>
          <a:latin typeface="+mn-lt"/>
        </a:defRPr>
      </a:lvl3pPr>
      <a:lvl4pPr marL="1624013" indent="-180975" algn="l" defTabSz="962025" rtl="0" eaLnBrk="0" fontAlgn="base" hangingPunct="0">
        <a:lnSpc>
          <a:spcPct val="90000"/>
        </a:lnSpc>
        <a:spcBef>
          <a:spcPct val="30000"/>
        </a:spcBef>
        <a:spcAft>
          <a:spcPct val="0"/>
        </a:spcAft>
        <a:defRPr sz="1500" b="1">
          <a:solidFill>
            <a:schemeClr val="tx1"/>
          </a:solidFill>
          <a:latin typeface="+mn-lt"/>
        </a:defRPr>
      </a:lvl4pPr>
      <a:lvl5pPr marL="2105025" indent="-180975" algn="l" defTabSz="962025" rtl="0" eaLnBrk="0" fontAlgn="base" hangingPunct="0">
        <a:lnSpc>
          <a:spcPct val="90000"/>
        </a:lnSpc>
        <a:spcBef>
          <a:spcPct val="30000"/>
        </a:spcBef>
        <a:spcAft>
          <a:spcPct val="0"/>
        </a:spcAft>
        <a:defRPr sz="1500" b="1">
          <a:solidFill>
            <a:schemeClr val="tx1"/>
          </a:solidFill>
          <a:latin typeface="+mn-lt"/>
        </a:defRPr>
      </a:lvl5pPr>
      <a:lvl6pPr marL="2562225" indent="-180975" algn="l" defTabSz="962025" rtl="0" fontAlgn="base">
        <a:lnSpc>
          <a:spcPct val="90000"/>
        </a:lnSpc>
        <a:spcBef>
          <a:spcPct val="30000"/>
        </a:spcBef>
        <a:spcAft>
          <a:spcPct val="0"/>
        </a:spcAft>
        <a:defRPr sz="1500" b="1">
          <a:solidFill>
            <a:schemeClr val="tx1"/>
          </a:solidFill>
          <a:latin typeface="+mn-lt"/>
        </a:defRPr>
      </a:lvl6pPr>
      <a:lvl7pPr marL="3019425" indent="-180975" algn="l" defTabSz="962025" rtl="0" fontAlgn="base">
        <a:lnSpc>
          <a:spcPct val="90000"/>
        </a:lnSpc>
        <a:spcBef>
          <a:spcPct val="30000"/>
        </a:spcBef>
        <a:spcAft>
          <a:spcPct val="0"/>
        </a:spcAft>
        <a:defRPr sz="1500" b="1">
          <a:solidFill>
            <a:schemeClr val="tx1"/>
          </a:solidFill>
          <a:latin typeface="+mn-lt"/>
        </a:defRPr>
      </a:lvl7pPr>
      <a:lvl8pPr marL="3476625" indent="-180975" algn="l" defTabSz="962025" rtl="0" fontAlgn="base">
        <a:lnSpc>
          <a:spcPct val="90000"/>
        </a:lnSpc>
        <a:spcBef>
          <a:spcPct val="30000"/>
        </a:spcBef>
        <a:spcAft>
          <a:spcPct val="0"/>
        </a:spcAft>
        <a:defRPr sz="1500" b="1">
          <a:solidFill>
            <a:schemeClr val="tx1"/>
          </a:solidFill>
          <a:latin typeface="+mn-lt"/>
        </a:defRPr>
      </a:lvl8pPr>
      <a:lvl9pPr marL="3933825" indent="-180975" algn="l" defTabSz="962025" rtl="0" fontAlgn="base">
        <a:lnSpc>
          <a:spcPct val="90000"/>
        </a:lnSpc>
        <a:spcBef>
          <a:spcPct val="30000"/>
        </a:spcBef>
        <a:spcAft>
          <a:spcPct val="0"/>
        </a:spcAft>
        <a:defRPr sz="1500" b="1">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html/draft-ietf-netconf-access-contro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tools.ietf.org/html/draft-iijima-netconf-websocket-ps" TargetMode="External"/><Relationship Id="rId5" Type="http://schemas.openxmlformats.org/officeDocument/2006/relationships/hyperlink" Target="http://tools.ietf.org/html/draft-badra-netconf-rfc5539bis-00" TargetMode="External"/><Relationship Id="rId4" Type="http://schemas.openxmlformats.org/officeDocument/2006/relationships/hyperlink" Target="http://tools.ietf.org/html/draft-ietf-netconf-system-notificat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tools.ietf.org/html/draft-ietf-netconf-access-control-0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tools.ietf.org/id/draft-badra-netconf-rfc5539bis-00.txt" TargetMode="External"/><Relationship Id="rId4" Type="http://schemas.openxmlformats.org/officeDocument/2006/relationships/hyperlink" Target="http://tools.ietf.org/html/draft-ietf-netconf-system-notifications-06"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ußzeilenplatzhalter 3"/>
          <p:cNvSpPr>
            <a:spLocks noGrp="1"/>
          </p:cNvSpPr>
          <p:nvPr>
            <p:ph type="ftr" sz="quarter" idx="11"/>
          </p:nvPr>
        </p:nvSpPr>
        <p:spPr>
          <a:noFill/>
        </p:spPr>
        <p:txBody>
          <a:bodyPr/>
          <a:lstStyle/>
          <a:p>
            <a:r>
              <a:rPr lang="en-US" smtClean="0"/>
              <a:t>IETF #82 - NETCONF WG session</a:t>
            </a:r>
            <a:endParaRPr lang="en-GB" sz="1200" smtClean="0"/>
          </a:p>
        </p:txBody>
      </p:sp>
      <p:sp>
        <p:nvSpPr>
          <p:cNvPr id="3075" name="Foliennummernplatzhalter 4"/>
          <p:cNvSpPr>
            <a:spLocks noGrp="1"/>
          </p:cNvSpPr>
          <p:nvPr>
            <p:ph type="sldNum" sz="quarter" idx="12"/>
          </p:nvPr>
        </p:nvSpPr>
        <p:spPr>
          <a:noFill/>
        </p:spPr>
        <p:txBody>
          <a:bodyPr/>
          <a:lstStyle/>
          <a:p>
            <a:r>
              <a:rPr lang="en-GB" smtClean="0"/>
              <a:t/>
            </a:r>
            <a:br>
              <a:rPr lang="en-GB" smtClean="0"/>
            </a:br>
            <a:fld id="{4EF74127-6E2B-4A15-8E1C-17955236BD72}" type="slidenum">
              <a:rPr lang="en-GB" sz="1200" smtClean="0"/>
              <a:pPr/>
              <a:t>1</a:t>
            </a:fld>
            <a:endParaRPr lang="en-GB" sz="1200" smtClean="0"/>
          </a:p>
        </p:txBody>
      </p:sp>
      <p:sp>
        <p:nvSpPr>
          <p:cNvPr id="3076" name="Rectangle 1"/>
          <p:cNvSpPr>
            <a:spLocks noGrp="1" noChangeArrowheads="1"/>
          </p:cNvSpPr>
          <p:nvPr>
            <p:ph type="title"/>
          </p:nvPr>
        </p:nvSpPr>
        <p:spPr>
          <a:xfrm>
            <a:off x="503238" y="660400"/>
            <a:ext cx="9072562" cy="1174750"/>
          </a:xfrm>
        </p:spPr>
        <p:txBody>
          <a:bodyPr/>
          <a:lstStyle/>
          <a:p>
            <a:pPr eaLnBrk="1">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600" smtClean="0"/>
              <a:t>NETCONF WG</a:t>
            </a:r>
          </a:p>
        </p:txBody>
      </p:sp>
      <p:sp>
        <p:nvSpPr>
          <p:cNvPr id="3077" name="Rectangle 2"/>
          <p:cNvSpPr>
            <a:spLocks noGrp="1" noChangeArrowheads="1"/>
          </p:cNvSpPr>
          <p:nvPr>
            <p:ph type="subTitle" idx="4294967295"/>
          </p:nvPr>
        </p:nvSpPr>
        <p:spPr>
          <a:xfrm>
            <a:off x="503238" y="1814513"/>
            <a:ext cx="9072562" cy="4900612"/>
          </a:xfrm>
        </p:spPr>
        <p:txBody>
          <a:bodyPr anchor="ctr"/>
          <a:lstStyle/>
          <a:p>
            <a:pPr marL="0" indent="0" algn="ctr" eaLnBrk="1">
              <a:lnSpc>
                <a:spcPct val="98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600" smtClean="0"/>
              <a:t>IETF 82, </a:t>
            </a:r>
            <a:r>
              <a:rPr lang="en-US" sz="3600" smtClean="0"/>
              <a:t>Taipei, Taiwan</a:t>
            </a:r>
          </a:p>
          <a:p>
            <a:pPr marL="0" indent="0" algn="ctr" eaLnBrk="1">
              <a:lnSpc>
                <a:spcPct val="98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smtClean="0"/>
              <a:t/>
            </a:r>
            <a:br>
              <a:rPr lang="en-US" sz="3600" smtClean="0"/>
            </a:br>
            <a:r>
              <a:rPr lang="en-US" sz="3600" smtClean="0"/>
              <a:t> </a:t>
            </a:r>
            <a:r>
              <a:rPr lang="de-DE" sz="3600" smtClean="0"/>
              <a:t>TUESDAY, November 15, 2011</a:t>
            </a:r>
          </a:p>
          <a:p>
            <a:pPr marL="0" indent="0" algn="ctr" eaLnBrk="1">
              <a:lnSpc>
                <a:spcPct val="98000"/>
              </a:lnSpc>
              <a:spcAft>
                <a:spcPct val="0"/>
              </a:spcAft>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600" smtClean="0"/>
              <a:t>1710-1810 Afternoon Session III </a:t>
            </a:r>
            <a:endParaRPr lang="en-US" sz="3600" smtClean="0"/>
          </a:p>
          <a:p>
            <a:pPr marL="0" indent="0" algn="ctr" eaLnBrk="1">
              <a:lnSpc>
                <a:spcPct val="97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600" smtClean="0"/>
          </a:p>
          <a:p>
            <a:pPr marL="0" indent="0" algn="ctr" eaLnBrk="1">
              <a:lnSpc>
                <a:spcPct val="97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600" smtClean="0"/>
              <a:t>Bert Wijnen</a:t>
            </a:r>
          </a:p>
          <a:p>
            <a:pPr marL="0" indent="0" algn="ctr" eaLnBrk="1">
              <a:lnSpc>
                <a:spcPct val="97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600" smtClean="0"/>
              <a:t>Mehmet Ersue</a:t>
            </a:r>
            <a:endParaRPr lang="en-GB" sz="3600" smtClean="0"/>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ußzeilenplatzhalter 3"/>
          <p:cNvSpPr>
            <a:spLocks noGrp="1"/>
          </p:cNvSpPr>
          <p:nvPr>
            <p:ph type="ftr" sz="quarter" idx="11"/>
          </p:nvPr>
        </p:nvSpPr>
        <p:spPr>
          <a:noFill/>
        </p:spPr>
        <p:txBody>
          <a:bodyPr/>
          <a:lstStyle/>
          <a:p>
            <a:r>
              <a:rPr lang="en-US" smtClean="0"/>
              <a:t>IETF #82 - NETCONF WG session</a:t>
            </a:r>
            <a:endParaRPr lang="en-GB" sz="1200" smtClean="0"/>
          </a:p>
        </p:txBody>
      </p:sp>
      <p:sp>
        <p:nvSpPr>
          <p:cNvPr id="4099" name="Foliennummernplatzhalter 4"/>
          <p:cNvSpPr>
            <a:spLocks noGrp="1"/>
          </p:cNvSpPr>
          <p:nvPr>
            <p:ph type="sldNum" sz="quarter" idx="12"/>
          </p:nvPr>
        </p:nvSpPr>
        <p:spPr>
          <a:noFill/>
        </p:spPr>
        <p:txBody>
          <a:bodyPr/>
          <a:lstStyle/>
          <a:p>
            <a:r>
              <a:rPr lang="en-GB" smtClean="0"/>
              <a:t/>
            </a:r>
            <a:br>
              <a:rPr lang="en-GB" smtClean="0"/>
            </a:br>
            <a:fld id="{7E3E5C68-248A-480B-B549-F5C057BDB2DD}" type="slidenum">
              <a:rPr lang="en-GB" sz="1200" smtClean="0"/>
              <a:pPr/>
              <a:t>2</a:t>
            </a:fld>
            <a:endParaRPr lang="en-GB" sz="1200" smtClean="0"/>
          </a:p>
        </p:txBody>
      </p:sp>
      <p:sp>
        <p:nvSpPr>
          <p:cNvPr id="4100" name="Rectangle 1"/>
          <p:cNvSpPr>
            <a:spLocks noGrp="1" noChangeArrowheads="1"/>
          </p:cNvSpPr>
          <p:nvPr>
            <p:ph type="title"/>
          </p:nvPr>
        </p:nvSpPr>
        <p:spPr>
          <a:xfrm>
            <a:off x="503238" y="971550"/>
            <a:ext cx="9072562" cy="1174750"/>
          </a:xfrm>
        </p:spPr>
        <p:txBody>
          <a:bodyPr/>
          <a:lstStyle/>
          <a:p>
            <a:pPr eaLnBrk="1">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smtClean="0"/>
              <a:t>Before we can start ...</a:t>
            </a:r>
          </a:p>
        </p:txBody>
      </p:sp>
      <p:sp>
        <p:nvSpPr>
          <p:cNvPr id="4101" name="Rectangle 2"/>
          <p:cNvSpPr>
            <a:spLocks noGrp="1" noChangeArrowheads="1"/>
          </p:cNvSpPr>
          <p:nvPr>
            <p:ph type="subTitle" idx="4294967295"/>
          </p:nvPr>
        </p:nvSpPr>
        <p:spPr>
          <a:xfrm>
            <a:off x="503238" y="1814513"/>
            <a:ext cx="9072562" cy="4900612"/>
          </a:xfrm>
        </p:spPr>
        <p:txBody>
          <a:bodyPr anchor="ctr"/>
          <a:lstStyle/>
          <a:p>
            <a:pPr marL="0" indent="0" algn="ctr" eaLnBrk="1">
              <a:lnSpc>
                <a:spcPct val="98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smtClean="0"/>
              <a:t>We need:</a:t>
            </a:r>
          </a:p>
          <a:p>
            <a:pPr marL="0" indent="0" algn="ctr" eaLnBrk="1">
              <a:lnSpc>
                <a:spcPct val="98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smtClean="0"/>
              <a:t>2 minute takers</a:t>
            </a:r>
          </a:p>
          <a:p>
            <a:pPr marL="0" indent="0" algn="ctr" eaLnBrk="1">
              <a:lnSpc>
                <a:spcPct val="97000"/>
              </a:lnSpc>
              <a:spcAft>
                <a:spcPct val="0"/>
              </a:spcAft>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smtClean="0"/>
              <a:t>1 Jabber scribe</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085850" y="503238"/>
            <a:ext cx="7896225" cy="588962"/>
          </a:xfrm>
        </p:spPr>
        <p:txBody>
          <a:bodyPr lIns="95202" tIns="46766" rIns="95202" bIns="46766"/>
          <a:lstStyle/>
          <a:p>
            <a:pPr eaLnBrk="1" hangingPunct="1">
              <a:defRPr/>
            </a:pPr>
            <a:r>
              <a:rPr lang="en-US" i="1" smtClean="0">
                <a:solidFill>
                  <a:srgbClr val="000066"/>
                </a:solidFill>
                <a:latin typeface="+mn-lt"/>
              </a:rPr>
              <a:t>Note Well</a:t>
            </a:r>
          </a:p>
        </p:txBody>
      </p:sp>
      <p:sp>
        <p:nvSpPr>
          <p:cNvPr id="5123" name="Rectangle 3"/>
          <p:cNvSpPr>
            <a:spLocks noGrp="1" noChangeArrowheads="1"/>
          </p:cNvSpPr>
          <p:nvPr>
            <p:ph type="body" idx="1"/>
          </p:nvPr>
        </p:nvSpPr>
        <p:spPr>
          <a:xfrm>
            <a:off x="542925" y="1176338"/>
            <a:ext cx="8994775" cy="4956175"/>
          </a:xfrm>
          <a:noFill/>
        </p:spPr>
        <p:txBody>
          <a:bodyPr lIns="95202" tIns="46766" rIns="95202" bIns="46766"/>
          <a:lstStyle/>
          <a:p>
            <a:pPr marL="0" indent="0" defTabSz="914400" eaLnBrk="1" hangingPunct="1">
              <a:lnSpc>
                <a:spcPct val="85000"/>
              </a:lnSpc>
              <a:spcBef>
                <a:spcPct val="5000"/>
              </a:spcBef>
              <a:spcAft>
                <a:spcPct val="5000"/>
              </a:spcAft>
            </a:pPr>
            <a:r>
              <a:rPr lang="en-US" sz="1400" smtClean="0">
                <a:solidFill>
                  <a:srgbClr val="000066"/>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    * The IETF plenary session</a:t>
            </a:r>
          </a:p>
          <a:p>
            <a:pPr marL="0" indent="0" defTabSz="914400" eaLnBrk="1" hangingPunct="1">
              <a:lnSpc>
                <a:spcPct val="85000"/>
              </a:lnSpc>
              <a:spcBef>
                <a:spcPct val="5000"/>
              </a:spcBef>
              <a:spcAft>
                <a:spcPct val="5000"/>
              </a:spcAft>
            </a:pPr>
            <a:r>
              <a:rPr lang="en-US" sz="1400" smtClean="0">
                <a:solidFill>
                  <a:srgbClr val="000066"/>
                </a:solidFill>
              </a:rPr>
              <a:t>    * The IESG, or any member thereof on behalf of the IESG</a:t>
            </a:r>
          </a:p>
          <a:p>
            <a:pPr marL="0" indent="0" defTabSz="914400" eaLnBrk="1" hangingPunct="1">
              <a:lnSpc>
                <a:spcPct val="85000"/>
              </a:lnSpc>
              <a:spcBef>
                <a:spcPct val="5000"/>
              </a:spcBef>
              <a:spcAft>
                <a:spcPct val="5000"/>
              </a:spcAft>
            </a:pPr>
            <a:r>
              <a:rPr lang="en-US" sz="1400" smtClean="0">
                <a:solidFill>
                  <a:srgbClr val="000066"/>
                </a:solidFill>
              </a:rPr>
              <a:t>    * Any IETF mailing list, including the IETF list itself, any working group or design team list, or any other list functioning under IETF auspices</a:t>
            </a:r>
          </a:p>
          <a:p>
            <a:pPr marL="0" indent="0" defTabSz="914400" eaLnBrk="1" hangingPunct="1">
              <a:lnSpc>
                <a:spcPct val="85000"/>
              </a:lnSpc>
              <a:spcBef>
                <a:spcPct val="5000"/>
              </a:spcBef>
              <a:spcAft>
                <a:spcPct val="5000"/>
              </a:spcAft>
            </a:pPr>
            <a:r>
              <a:rPr lang="en-US" sz="1400" smtClean="0">
                <a:solidFill>
                  <a:srgbClr val="000066"/>
                </a:solidFill>
              </a:rPr>
              <a:t>    * Any IETF working group or portion thereof</a:t>
            </a:r>
          </a:p>
          <a:p>
            <a:pPr marL="0" indent="0" defTabSz="914400" eaLnBrk="1" hangingPunct="1">
              <a:lnSpc>
                <a:spcPct val="85000"/>
              </a:lnSpc>
              <a:spcBef>
                <a:spcPct val="5000"/>
              </a:spcBef>
              <a:spcAft>
                <a:spcPct val="5000"/>
              </a:spcAft>
            </a:pPr>
            <a:r>
              <a:rPr lang="en-US" sz="1400" smtClean="0">
                <a:solidFill>
                  <a:srgbClr val="000066"/>
                </a:solidFill>
              </a:rPr>
              <a:t>    * The IAB or any member thereof on behalf of the IAB</a:t>
            </a:r>
          </a:p>
          <a:p>
            <a:pPr marL="0" indent="0" defTabSz="914400" eaLnBrk="1" hangingPunct="1">
              <a:lnSpc>
                <a:spcPct val="85000"/>
              </a:lnSpc>
              <a:spcBef>
                <a:spcPct val="5000"/>
              </a:spcBef>
              <a:spcAft>
                <a:spcPct val="5000"/>
              </a:spcAft>
            </a:pPr>
            <a:r>
              <a:rPr lang="en-US" sz="1400" smtClean="0">
                <a:solidFill>
                  <a:srgbClr val="000066"/>
                </a:solidFill>
              </a:rPr>
              <a:t>    * The RFC Editor or the Internet-Drafts function</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All IETF Contributions are subject to the rules of RFC 5378 and RFC 3979 (updated by RFC 4879).</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Statements made outside of an IETF session, mailing list or other function, that are clearly not intended to be input to an IETF activity, group or function, are not IETF Contributions in the context of this notice.</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Please consult RFC 5378 and RFC 3979 for details.</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A participant in any IETF activity is deemed to accept all IETF rules of process, as documented in Best Current Practices RFCs and IESG Statements.</a:t>
            </a:r>
          </a:p>
          <a:p>
            <a:pPr marL="0" indent="0" defTabSz="914400" eaLnBrk="1" hangingPunct="1">
              <a:lnSpc>
                <a:spcPct val="85000"/>
              </a:lnSpc>
              <a:spcBef>
                <a:spcPct val="5000"/>
              </a:spcBef>
              <a:spcAft>
                <a:spcPct val="5000"/>
              </a:spcAft>
            </a:pPr>
            <a:endParaRPr lang="en-US" sz="1400" smtClean="0">
              <a:solidFill>
                <a:srgbClr val="000066"/>
              </a:solidFill>
            </a:endParaRPr>
          </a:p>
          <a:p>
            <a:pPr marL="0" indent="0" defTabSz="914400" eaLnBrk="1" hangingPunct="1">
              <a:lnSpc>
                <a:spcPct val="85000"/>
              </a:lnSpc>
              <a:spcBef>
                <a:spcPct val="5000"/>
              </a:spcBef>
              <a:spcAft>
                <a:spcPct val="5000"/>
              </a:spcAft>
            </a:pPr>
            <a:r>
              <a:rPr lang="en-US" sz="1400" smtClean="0">
                <a:solidFill>
                  <a:srgbClr val="000066"/>
                </a:solidFill>
              </a:rPr>
              <a:t>A participant in any IETF activity acknowledges that written, audio and video records of meetings may be made and may be available to the public.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nummernplatzhalter 5"/>
          <p:cNvSpPr>
            <a:spLocks noGrp="1"/>
          </p:cNvSpPr>
          <p:nvPr>
            <p:ph type="sldNum" sz="quarter" idx="12"/>
          </p:nvPr>
        </p:nvSpPr>
        <p:spPr>
          <a:noFill/>
        </p:spPr>
        <p:txBody>
          <a:bodyPr/>
          <a:lstStyle/>
          <a:p>
            <a:r>
              <a:rPr lang="en-GB" smtClean="0"/>
              <a:t/>
            </a:r>
            <a:br>
              <a:rPr lang="en-GB" smtClean="0"/>
            </a:br>
            <a:fld id="{7056B4D6-CFF6-46EF-95AB-AD63B5F2D443}" type="slidenum">
              <a:rPr lang="en-GB" sz="1200" smtClean="0"/>
              <a:pPr/>
              <a:t>4</a:t>
            </a:fld>
            <a:endParaRPr lang="en-GB" sz="1200" smtClean="0"/>
          </a:p>
        </p:txBody>
      </p:sp>
      <p:sp>
        <p:nvSpPr>
          <p:cNvPr id="6147" name="Rectangle 1"/>
          <p:cNvSpPr>
            <a:spLocks noGrp="1" noChangeArrowheads="1"/>
          </p:cNvSpPr>
          <p:nvPr>
            <p:ph type="title"/>
          </p:nvPr>
        </p:nvSpPr>
        <p:spPr>
          <a:xfrm>
            <a:off x="503238" y="301625"/>
            <a:ext cx="9070975" cy="1262063"/>
          </a:xfrm>
        </p:spPr>
        <p:txBody>
          <a:bodyPr/>
          <a:lstStyle/>
          <a:p>
            <a:pPr eaLnBrk="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mtClean="0"/>
              <a:t>Agenda</a:t>
            </a:r>
          </a:p>
        </p:txBody>
      </p:sp>
      <p:sp>
        <p:nvSpPr>
          <p:cNvPr id="6148" name="Rectangle 2"/>
          <p:cNvSpPr>
            <a:spLocks noGrp="1" noChangeArrowheads="1"/>
          </p:cNvSpPr>
          <p:nvPr>
            <p:ph type="body" idx="1"/>
          </p:nvPr>
        </p:nvSpPr>
        <p:spPr>
          <a:xfrm>
            <a:off x="503238" y="1547813"/>
            <a:ext cx="9180512" cy="5456237"/>
          </a:xfrm>
        </p:spPr>
        <p:txBody>
          <a:bodyPr/>
          <a:lstStyle/>
          <a:p>
            <a:pPr marL="561975" indent="-457200" eaLnBrk="1">
              <a:lnSpc>
                <a:spcPct val="70000"/>
              </a:lnSpc>
              <a:spcBef>
                <a:spcPts val="7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400" smtClean="0"/>
              <a:t>Agenda bashing (2 min) </a:t>
            </a:r>
          </a:p>
          <a:p>
            <a:pPr marL="561975" indent="-457200" eaLnBrk="1">
              <a:lnSpc>
                <a:spcPct val="70000"/>
              </a:lnSpc>
              <a:spcBef>
                <a:spcPts val="7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400" smtClean="0"/>
              <a:t>WG status review (5 min)</a:t>
            </a:r>
          </a:p>
          <a:p>
            <a:pPr marL="561975" indent="-457200" eaLnBrk="1">
              <a:lnSpc>
                <a:spcPct val="70000"/>
              </a:lnSpc>
              <a:spcBef>
                <a:spcPts val="700"/>
              </a:spcBef>
              <a:spcAft>
                <a:spcPct val="0"/>
              </a:spcAft>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400" smtClean="0"/>
              <a:t> </a:t>
            </a:r>
          </a:p>
          <a:p>
            <a:pPr marL="561975" indent="-457200" eaLnBrk="1">
              <a:lnSpc>
                <a:spcPct val="70000"/>
              </a:lnSpc>
              <a:spcBef>
                <a:spcPts val="700"/>
              </a:spcBef>
              <a:spcAft>
                <a:spcPct val="0"/>
              </a:spcAft>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400" smtClean="0"/>
              <a:t>Chartered items: </a:t>
            </a:r>
          </a:p>
          <a:p>
            <a:pPr marL="561975" indent="-457200" eaLnBrk="1">
              <a:lnSpc>
                <a:spcPct val="70000"/>
              </a:lnSpc>
              <a:spcBef>
                <a:spcPts val="700"/>
              </a:spcBef>
              <a:spcAft>
                <a:spcPct val="0"/>
              </a:spcAft>
              <a:buSzPct val="90000"/>
              <a:buFont typeface="Wingdings" pitchFamily="2" charset="2"/>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400" smtClean="0"/>
              <a:t>Network Configuration Protocol Access Control Model - A. Bierman (15 min.) </a:t>
            </a:r>
            <a:br>
              <a:rPr lang="de-DE" sz="2400" smtClean="0"/>
            </a:br>
            <a:r>
              <a:rPr lang="de-DE" sz="2400" smtClean="0">
                <a:hlinkClick r:id="rId3"/>
              </a:rPr>
              <a:t>http://tools.ietf.org/html/draft-ietf-netconf-access-control</a:t>
            </a:r>
            <a:r>
              <a:rPr lang="de-DE" sz="2400" smtClean="0"/>
              <a:t> </a:t>
            </a:r>
          </a:p>
          <a:p>
            <a:pPr marL="561975" indent="-457200" eaLnBrk="1">
              <a:lnSpc>
                <a:spcPct val="70000"/>
              </a:lnSpc>
              <a:spcBef>
                <a:spcPts val="700"/>
              </a:spcBef>
              <a:spcAft>
                <a:spcPct val="0"/>
              </a:spcAft>
              <a:buSzPct val="90000"/>
              <a:buFont typeface="Wingdings" pitchFamily="2" charset="2"/>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400" smtClean="0"/>
              <a:t>NETCONF System Notifications - A. Bierman (10 min.) </a:t>
            </a:r>
            <a:br>
              <a:rPr lang="de-DE" sz="2400" smtClean="0"/>
            </a:br>
            <a:r>
              <a:rPr lang="de-DE" sz="2400" smtClean="0">
                <a:hlinkClick r:id="rId4"/>
              </a:rPr>
              <a:t>http://tools.ietf.org/html/draft-ietf-netconf-system-notification</a:t>
            </a:r>
            <a:r>
              <a:rPr lang="de-DE" sz="2400" smtClean="0"/>
              <a:t>  </a:t>
            </a:r>
          </a:p>
          <a:p>
            <a:pPr marL="561975" indent="-457200" eaLnBrk="1">
              <a:lnSpc>
                <a:spcPct val="70000"/>
              </a:lnSpc>
              <a:spcBef>
                <a:spcPts val="700"/>
              </a:spcBef>
              <a:spcAft>
                <a:spcPct val="0"/>
              </a:spcAft>
              <a:buSzPct val="90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400" smtClean="0"/>
          </a:p>
          <a:p>
            <a:pPr marL="561975" indent="-457200" eaLnBrk="1">
              <a:lnSpc>
                <a:spcPct val="70000"/>
              </a:lnSpc>
              <a:spcBef>
                <a:spcPts val="700"/>
              </a:spcBef>
              <a:spcAft>
                <a:spcPct val="0"/>
              </a:spcAft>
              <a:buSzPct val="90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400" smtClean="0"/>
              <a:t>Non-chartered items: </a:t>
            </a:r>
          </a:p>
          <a:p>
            <a:pPr marL="561975" indent="-457200" eaLnBrk="1">
              <a:lnSpc>
                <a:spcPct val="70000"/>
              </a:lnSpc>
              <a:spcBef>
                <a:spcPts val="700"/>
              </a:spcBef>
              <a:spcAft>
                <a:spcPct val="0"/>
              </a:spcAft>
              <a:buSzPct val="90000"/>
              <a:buFont typeface="Bitstream Vera Sans" pitchFamily="34" charset="0"/>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z="2400" smtClean="0"/>
              <a:t>NETCONF over TLS update - Juergen Schoenwaelder (15 min) </a:t>
            </a:r>
            <a:r>
              <a:rPr lang="en-US" sz="2400" smtClean="0">
                <a:hlinkClick r:id="rId5"/>
              </a:rPr>
              <a:t>http://tools.ietf.org/html/draft-badra-netconf-rfc5539bis-00</a:t>
            </a:r>
            <a:endParaRPr lang="en-US" sz="2400" smtClean="0"/>
          </a:p>
          <a:p>
            <a:pPr marL="561975" indent="-457200" eaLnBrk="1">
              <a:lnSpc>
                <a:spcPct val="70000"/>
              </a:lnSpc>
              <a:spcBef>
                <a:spcPts val="700"/>
              </a:spcBef>
              <a:spcAft>
                <a:spcPct val="0"/>
              </a:spcAft>
              <a:buSzPct val="90000"/>
              <a:buFont typeface="Bitstream Vera Sans" pitchFamily="34" charset="0"/>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sz="2400" smtClean="0"/>
              <a:t>NETCONF over WebSocket - Tomoyuki Iijima (10 min). </a:t>
            </a:r>
            <a:r>
              <a:rPr lang="en-US" sz="2400" smtClean="0">
                <a:hlinkClick r:id="rId6"/>
              </a:rPr>
              <a:t>http://tools.ietf.org/html/draft-iijima-netconf-websocket-ps</a:t>
            </a:r>
            <a:endParaRPr lang="de-DE" sz="2400" smtClean="0"/>
          </a:p>
          <a:p>
            <a:pPr marL="561975" indent="-457200" eaLnBrk="1">
              <a:lnSpc>
                <a:spcPct val="70000"/>
              </a:lnSpc>
              <a:spcBef>
                <a:spcPts val="700"/>
              </a:spcBef>
              <a:spcAft>
                <a:spcPct val="0"/>
              </a:spcAft>
              <a:buSzPct val="90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400" smtClean="0"/>
          </a:p>
          <a:p>
            <a:pPr marL="561975" indent="-457200" eaLnBrk="1">
              <a:lnSpc>
                <a:spcPct val="70000"/>
              </a:lnSpc>
              <a:spcBef>
                <a:spcPts val="700"/>
              </a:spcBef>
              <a:spcAft>
                <a:spcPct val="0"/>
              </a:spcAft>
              <a:buSzPct val="90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400" smtClean="0"/>
              <a:t>Open mike</a:t>
            </a:r>
          </a:p>
        </p:txBody>
      </p:sp>
      <p:sp>
        <p:nvSpPr>
          <p:cNvPr id="6149" name="Fußzeilenplatzhalter 3"/>
          <p:cNvSpPr>
            <a:spLocks noGrp="1"/>
          </p:cNvSpPr>
          <p:nvPr>
            <p:ph type="ftr" sz="quarter" idx="11"/>
          </p:nvPr>
        </p:nvSpPr>
        <p:spPr>
          <a:noFill/>
        </p:spPr>
        <p:txBody>
          <a:bodyPr/>
          <a:lstStyle/>
          <a:p>
            <a:r>
              <a:rPr lang="en-US" smtClean="0"/>
              <a:t>IETF #82 - NETCONF WG session</a:t>
            </a:r>
            <a:endParaRPr lang="en-GB" sz="1200" smtClean="0"/>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liennummernplatzhalter 5"/>
          <p:cNvSpPr>
            <a:spLocks noGrp="1"/>
          </p:cNvSpPr>
          <p:nvPr>
            <p:ph type="sldNum" sz="quarter" idx="12"/>
          </p:nvPr>
        </p:nvSpPr>
        <p:spPr>
          <a:noFill/>
        </p:spPr>
        <p:txBody>
          <a:bodyPr/>
          <a:lstStyle/>
          <a:p>
            <a:r>
              <a:rPr lang="en-GB" smtClean="0"/>
              <a:t/>
            </a:r>
            <a:br>
              <a:rPr lang="en-GB" smtClean="0"/>
            </a:br>
            <a:fld id="{4C6A5CBB-CF6B-4943-8262-42116528537A}" type="slidenum">
              <a:rPr lang="en-GB" sz="1200" smtClean="0"/>
              <a:pPr/>
              <a:t>5</a:t>
            </a:fld>
            <a:endParaRPr lang="en-GB" sz="1200" smtClean="0"/>
          </a:p>
        </p:txBody>
      </p:sp>
      <p:sp>
        <p:nvSpPr>
          <p:cNvPr id="7171" name="Rectangle 1"/>
          <p:cNvSpPr>
            <a:spLocks noGrp="1" noChangeArrowheads="1"/>
          </p:cNvSpPr>
          <p:nvPr>
            <p:ph type="title"/>
          </p:nvPr>
        </p:nvSpPr>
        <p:spPr>
          <a:xfrm>
            <a:off x="503238" y="346075"/>
            <a:ext cx="9066212" cy="1166813"/>
          </a:xfrm>
        </p:spPr>
        <p:txBody>
          <a:bodyPr/>
          <a:lstStyle/>
          <a:p>
            <a:pPr eaLnBrk="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mtClean="0"/>
              <a:t>WG Status (since Prague)</a:t>
            </a:r>
            <a:r>
              <a:rPr lang="de-DE" smtClean="0">
                <a:latin typeface="Arial Unicode MS" pitchFamily="34" charset="-128"/>
              </a:rPr>
              <a:t> </a:t>
            </a:r>
            <a:endParaRPr lang="en-GB" smtClean="0">
              <a:latin typeface="Arial Unicode MS" pitchFamily="34" charset="-128"/>
            </a:endParaRPr>
          </a:p>
        </p:txBody>
      </p:sp>
      <p:sp>
        <p:nvSpPr>
          <p:cNvPr id="7173" name="Rectangle 2"/>
          <p:cNvSpPr>
            <a:spLocks noGrp="1" noChangeArrowheads="1"/>
          </p:cNvSpPr>
          <p:nvPr>
            <p:ph type="body" idx="1"/>
          </p:nvPr>
        </p:nvSpPr>
        <p:spPr>
          <a:xfrm>
            <a:off x="503238" y="1768475"/>
            <a:ext cx="9066212" cy="5324475"/>
          </a:xfrm>
        </p:spPr>
        <p:txBody>
          <a:bodyPr/>
          <a:lstStyle/>
          <a:p>
            <a:pPr marL="390525" indent="-381000" eaLnBrk="1">
              <a:lnSpc>
                <a:spcPct val="80000"/>
              </a:lnSpc>
              <a:spcBef>
                <a:spcPct val="20000"/>
              </a:spcBef>
              <a:spcAft>
                <a:spcPct val="300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de-DE" sz="2000" smtClean="0"/>
          </a:p>
          <a:p>
            <a:pPr marL="379413"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2400" smtClean="0">
                <a:solidFill>
                  <a:schemeClr val="tx1"/>
                </a:solidFill>
              </a:rPr>
              <a:t>Network Configuration Protocol Access Control Model</a:t>
            </a:r>
          </a:p>
          <a:p>
            <a:pPr marL="811213" lvl="1"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2000" smtClean="0">
                <a:solidFill>
                  <a:schemeClr val="tx1"/>
                </a:solidFill>
                <a:hlinkClick r:id="rId3"/>
              </a:rPr>
              <a:t>draft-ietf-netconf-access-control-06</a:t>
            </a:r>
            <a:endParaRPr lang="en-US" sz="2000" smtClean="0">
              <a:solidFill>
                <a:schemeClr val="tx1"/>
              </a:solidFill>
            </a:endParaRPr>
          </a:p>
          <a:p>
            <a:pPr marL="811213" lvl="1"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000" smtClean="0">
                <a:solidFill>
                  <a:schemeClr val="tx1"/>
                </a:solidFill>
              </a:rPr>
              <a:t>In IETF Last Call (ends on Nov. 28, 2011)</a:t>
            </a:r>
          </a:p>
          <a:p>
            <a:pPr marL="379413"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400" smtClean="0">
                <a:solidFill>
                  <a:schemeClr val="tx1"/>
                </a:solidFill>
              </a:rPr>
              <a:t>NETCONF System Notifications:</a:t>
            </a:r>
          </a:p>
          <a:p>
            <a:pPr marL="811213" lvl="1"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2000" smtClean="0">
                <a:solidFill>
                  <a:schemeClr val="tx1"/>
                </a:solidFill>
                <a:hlinkClick r:id="rId4"/>
              </a:rPr>
              <a:t>draft-ietf-netconf-system-notifications-06</a:t>
            </a:r>
            <a:endParaRPr lang="en-US" sz="2000" smtClean="0">
              <a:solidFill>
                <a:schemeClr val="tx1"/>
              </a:solidFill>
            </a:endParaRPr>
          </a:p>
          <a:p>
            <a:pPr marL="811213" lvl="1"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000" smtClean="0">
                <a:solidFill>
                  <a:schemeClr val="tx1"/>
                </a:solidFill>
              </a:rPr>
              <a:t>In IETF Last Call (ends on Nov. 28, 2011)</a:t>
            </a:r>
          </a:p>
          <a:p>
            <a:pPr marL="379413"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400" smtClean="0">
              <a:solidFill>
                <a:schemeClr val="tx1"/>
              </a:solidFill>
            </a:endParaRPr>
          </a:p>
          <a:p>
            <a:pPr marL="379413"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400" smtClean="0">
                <a:solidFill>
                  <a:schemeClr val="tx1"/>
                </a:solidFill>
              </a:rPr>
              <a:t>RFC5539bis:</a:t>
            </a:r>
          </a:p>
          <a:p>
            <a:pPr marL="811213" lvl="1" indent="-241300" eaLnBrk="1">
              <a:lnSpc>
                <a:spcPct val="80000"/>
              </a:lnSpc>
              <a:spcBef>
                <a:spcPct val="20000"/>
              </a:spcBef>
              <a:spcAft>
                <a:spcPts val="6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000" smtClean="0">
                <a:solidFill>
                  <a:schemeClr val="tx1"/>
                </a:solidFill>
              </a:rPr>
              <a:t>Discussion started with </a:t>
            </a:r>
            <a:r>
              <a:rPr lang="en-US" sz="2000" smtClean="0">
                <a:hlinkClick r:id="rId5"/>
              </a:rPr>
              <a:t>draft-badra-netconf-rfc5539bis-00</a:t>
            </a:r>
            <a:endParaRPr lang="en-GB" sz="2000" smtClean="0">
              <a:solidFill>
                <a:schemeClr val="tx1"/>
              </a:solidFill>
            </a:endParaRPr>
          </a:p>
          <a:p>
            <a:pPr marL="379413" indent="-241300" eaLnBrk="1">
              <a:lnSpc>
                <a:spcPct val="80000"/>
              </a:lnSpc>
              <a:spcBef>
                <a:spcPct val="20000"/>
              </a:spcBef>
              <a:spcAft>
                <a:spcPct val="30000"/>
              </a:spcAft>
              <a:tabLst>
                <a:tab pos="4540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400" smtClean="0">
              <a:solidFill>
                <a:schemeClr val="tx1"/>
              </a:solidFill>
            </a:endParaRPr>
          </a:p>
        </p:txBody>
      </p:sp>
      <p:sp>
        <p:nvSpPr>
          <p:cNvPr id="2" name="Fußzeilenplatzhalter 3"/>
          <p:cNvSpPr>
            <a:spLocks noGrp="1"/>
          </p:cNvSpPr>
          <p:nvPr>
            <p:ph type="ftr" sz="quarter" idx="11"/>
          </p:nvPr>
        </p:nvSpPr>
        <p:spPr>
          <a:noFill/>
        </p:spPr>
        <p:txBody>
          <a:bodyPr/>
          <a:lstStyle/>
          <a:p>
            <a:r>
              <a:rPr lang="en-US" smtClean="0"/>
              <a:t>IETF #82 - NETCONF WG session</a:t>
            </a:r>
            <a:endParaRPr lang="en-GB" sz="1200" smtClean="0"/>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5"/>
          <p:cNvSpPr>
            <a:spLocks noGrp="1"/>
          </p:cNvSpPr>
          <p:nvPr>
            <p:ph type="sldNum" sz="quarter" idx="12"/>
          </p:nvPr>
        </p:nvSpPr>
        <p:spPr>
          <a:noFill/>
        </p:spPr>
        <p:txBody>
          <a:bodyPr/>
          <a:lstStyle/>
          <a:p>
            <a:r>
              <a:rPr lang="en-GB" smtClean="0"/>
              <a:t/>
            </a:r>
            <a:br>
              <a:rPr lang="en-GB" smtClean="0"/>
            </a:br>
            <a:fld id="{ECCA707B-8D76-4234-9102-6E37623FA901}" type="slidenum">
              <a:rPr lang="en-GB" sz="1200" smtClean="0"/>
              <a:pPr/>
              <a:t>6</a:t>
            </a:fld>
            <a:endParaRPr lang="en-GB" sz="1200" smtClean="0"/>
          </a:p>
        </p:txBody>
      </p:sp>
      <p:sp>
        <p:nvSpPr>
          <p:cNvPr id="8195" name="Rectangle 2"/>
          <p:cNvSpPr>
            <a:spLocks noGrp="1" noChangeArrowheads="1"/>
          </p:cNvSpPr>
          <p:nvPr>
            <p:ph type="title"/>
          </p:nvPr>
        </p:nvSpPr>
        <p:spPr>
          <a:xfrm>
            <a:off x="503238" y="346075"/>
            <a:ext cx="9066212" cy="1166813"/>
          </a:xfrm>
        </p:spPr>
        <p:txBody>
          <a:bodyPr/>
          <a:lstStyle/>
          <a:p>
            <a:pPr eaLnBrk="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t>Open mic/AOB </a:t>
            </a:r>
            <a:endParaRPr lang="en-GB" smtClean="0"/>
          </a:p>
        </p:txBody>
      </p:sp>
      <p:sp>
        <p:nvSpPr>
          <p:cNvPr id="8196" name="Rectangle 3"/>
          <p:cNvSpPr>
            <a:spLocks noGrp="1" noChangeArrowheads="1"/>
          </p:cNvSpPr>
          <p:nvPr>
            <p:ph type="body" idx="1"/>
          </p:nvPr>
        </p:nvSpPr>
        <p:spPr>
          <a:xfrm>
            <a:off x="503238" y="1763713"/>
            <a:ext cx="9323387" cy="4895850"/>
          </a:xfrm>
        </p:spPr>
        <p:txBody>
          <a:bodyPr/>
          <a:lstStyle/>
          <a:p>
            <a:pPr eaLnBrk="1">
              <a:lnSpc>
                <a:spcPct val="70000"/>
              </a:lnSpc>
              <a:spcBef>
                <a:spcPts val="14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smtClean="0"/>
          </a:p>
          <a:p>
            <a:pPr eaLnBrk="1">
              <a:lnSpc>
                <a:spcPct val="70000"/>
              </a:lnSpc>
              <a:spcBef>
                <a:spcPts val="14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smtClean="0"/>
              <a:t>Open mike</a:t>
            </a:r>
          </a:p>
          <a:p>
            <a:pPr lvl="1" eaLnBrk="1">
              <a:lnSpc>
                <a:spcPct val="70000"/>
              </a:lnSpc>
              <a:spcBef>
                <a:spcPts val="1400"/>
              </a:spcBef>
              <a:spcAft>
                <a:spcPct val="0"/>
              </a:spcAft>
              <a:buFont typeface="Symbol" pitchFamily="18"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400" smtClean="0"/>
          </a:p>
          <a:p>
            <a:pPr eaLnBrk="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smtClean="0"/>
              <a:t>AOB?</a:t>
            </a:r>
          </a:p>
          <a:p>
            <a:pPr lvl="1" eaLnBrk="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400" smtClean="0"/>
          </a:p>
          <a:p>
            <a:pPr eaLnBrk="1">
              <a:lnSpc>
                <a:spcPct val="93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smtClean="0"/>
          </a:p>
        </p:txBody>
      </p:sp>
      <p:sp>
        <p:nvSpPr>
          <p:cNvPr id="8197" name="Fußzeilenplatzhalter 3"/>
          <p:cNvSpPr>
            <a:spLocks noGrp="1"/>
          </p:cNvSpPr>
          <p:nvPr>
            <p:ph type="ftr" sz="quarter" idx="11"/>
          </p:nvPr>
        </p:nvSpPr>
        <p:spPr>
          <a:noFill/>
        </p:spPr>
        <p:txBody>
          <a:bodyPr/>
          <a:lstStyle/>
          <a:p>
            <a:r>
              <a:rPr lang="en-US" smtClean="0"/>
              <a:t>IETF #82 - NETCONF WG session</a:t>
            </a:r>
            <a:endParaRPr lang="en-GB" sz="1200" smtClean="0"/>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andarddesign">
  <a:themeElements>
    <a:clrScheme name="Standarddesign 9">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CC"/>
      </a:hlink>
      <a:folHlink>
        <a:srgbClr val="3333FF"/>
      </a:folHlink>
    </a:clrScheme>
    <a:fontScheme name="Standarddesign">
      <a:majorFont>
        <a:latin typeface="Bitstream Vera Sans"/>
        <a:ea typeface=""/>
        <a:cs typeface=""/>
      </a:majorFont>
      <a:minorFont>
        <a:latin typeface="Bitstream Ver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rddesign 8">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66"/>
        </a:hlink>
        <a:folHlink>
          <a:srgbClr val="FFCC66"/>
        </a:folHlink>
      </a:clrScheme>
      <a:clrMap bg1="lt1" tx1="dk1" bg2="lt2" tx2="dk2" accent1="accent1" accent2="accent2" accent3="accent3" accent4="accent4" accent5="accent5" accent6="accent6" hlink="hlink" folHlink="folHlink"/>
    </a:extraClrScheme>
    <a:extraClrScheme>
      <a:clrScheme name="Standarddesign 9">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CC"/>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426</Words>
  <Application>Microsoft Office PowerPoint</Application>
  <PresentationFormat>Custom</PresentationFormat>
  <Paragraphs>75</Paragraphs>
  <Slides>6</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Bitstream Vera Sans</vt:lpstr>
      <vt:lpstr>Wingdings</vt:lpstr>
      <vt:lpstr>Symbol</vt:lpstr>
      <vt:lpstr>Times New Roman</vt:lpstr>
      <vt:lpstr>Arial</vt:lpstr>
      <vt:lpstr>Arial Unicode MS</vt:lpstr>
      <vt:lpstr>Standarddesign</vt:lpstr>
      <vt:lpstr>iesg</vt:lpstr>
      <vt:lpstr>NETCONF WG</vt:lpstr>
      <vt:lpstr>Before we can start ...</vt:lpstr>
      <vt:lpstr>Note Well</vt:lpstr>
      <vt:lpstr>Agenda</vt:lpstr>
      <vt:lpstr>WG Status (since Prague) </vt:lpstr>
      <vt:lpstr>Open mic/AOB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NETCONF @IETF70 - Agenda slides</dc:title>
  <dc:creator>Ersue, Mehmet (NSN - DE/Munich)</dc:creator>
  <cp:keywords>IETF, NETCONF</cp:keywords>
  <cp:lastModifiedBy>Mehmet Ersü</cp:lastModifiedBy>
  <cp:revision>71</cp:revision>
  <dcterms:modified xsi:type="dcterms:W3CDTF">2011-11-13T02:59:59Z</dcterms:modified>
</cp:coreProperties>
</file>