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8"/>
  </p:notesMasterIdLst>
  <p:handoutMasterIdLst>
    <p:handoutMasterId r:id="rId9"/>
  </p:handoutMasterIdLst>
  <p:sldIdLst>
    <p:sldId id="256" r:id="rId2"/>
    <p:sldId id="263" r:id="rId3"/>
    <p:sldId id="257" r:id="rId4"/>
    <p:sldId id="264" r:id="rId5"/>
    <p:sldId id="259" r:id="rId6"/>
    <p:sldId id="265"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5" d="100"/>
          <a:sy n="105" d="100"/>
        </p:scale>
        <p:origin x="-776"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B1E3B36-1E41-D54C-9224-AFB565FCDA36}" type="datetimeFigureOut">
              <a:rPr lang="en-US" smtClean="0"/>
              <a:t>11/15/11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C66F184-7C77-104A-BCDC-DC1B8A250AEC}" type="slidenum">
              <a:rPr lang="en-US" smtClean="0"/>
              <a:t>‹#›</a:t>
            </a:fld>
            <a:endParaRPr lang="en-US"/>
          </a:p>
        </p:txBody>
      </p:sp>
    </p:spTree>
    <p:extLst>
      <p:ext uri="{BB962C8B-B14F-4D97-AF65-F5344CB8AC3E}">
        <p14:creationId xmlns:p14="http://schemas.microsoft.com/office/powerpoint/2010/main" val="10345941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907C52-EE3D-C348-9319-DFC2B3FE8F9C}" type="datetimeFigureOut">
              <a:rPr lang="en-US" smtClean="0"/>
              <a:t>11/15/11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FB484F-0009-B64B-A0D5-0C6B47F561B5}" type="slidenum">
              <a:rPr lang="en-US" smtClean="0"/>
              <a:t>‹#›</a:t>
            </a:fld>
            <a:endParaRPr lang="en-US"/>
          </a:p>
        </p:txBody>
      </p:sp>
    </p:spTree>
    <p:extLst>
      <p:ext uri="{BB962C8B-B14F-4D97-AF65-F5344CB8AC3E}">
        <p14:creationId xmlns:p14="http://schemas.microsoft.com/office/powerpoint/2010/main" val="101682342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B64345D-D3C2-A94C-AA5D-341ED38A959C}" type="datetime1">
              <a:rPr lang="en-US" smtClean="0"/>
              <a:t>11/15/11</a:t>
            </a:fld>
            <a:endParaRPr lang="en-US"/>
          </a:p>
        </p:txBody>
      </p:sp>
      <p:sp>
        <p:nvSpPr>
          <p:cNvPr id="5" name="Footer Placeholder 4"/>
          <p:cNvSpPr>
            <a:spLocks noGrp="1"/>
          </p:cNvSpPr>
          <p:nvPr>
            <p:ph type="ftr" sz="quarter" idx="11"/>
          </p:nvPr>
        </p:nvSpPr>
        <p:spPr/>
        <p:txBody>
          <a:bodyPr/>
          <a:lstStyle/>
          <a:p>
            <a:r>
              <a:rPr lang="en-US" smtClean="0"/>
              <a:t>IETF81</a:t>
            </a:r>
            <a:endParaRPr lang="en-US"/>
          </a:p>
        </p:txBody>
      </p:sp>
      <p:sp>
        <p:nvSpPr>
          <p:cNvPr id="6" name="Slide Number Placeholder 5"/>
          <p:cNvSpPr>
            <a:spLocks noGrp="1"/>
          </p:cNvSpPr>
          <p:nvPr>
            <p:ph type="sldNum" sz="quarter" idx="12"/>
          </p:nvPr>
        </p:nvSpPr>
        <p:spPr/>
        <p:txBody>
          <a:bodyPr/>
          <a:lstStyle/>
          <a:p>
            <a:fld id="{5CE002CF-DD34-3643-8FB4-972EC03FC9FB}"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D9EDA4-23F7-6E44-B7C4-3B191253CBFC}" type="datetime1">
              <a:rPr lang="en-US" smtClean="0"/>
              <a:t>11/15/11</a:t>
            </a:fld>
            <a:endParaRPr lang="en-US"/>
          </a:p>
        </p:txBody>
      </p:sp>
      <p:sp>
        <p:nvSpPr>
          <p:cNvPr id="5" name="Footer Placeholder 4"/>
          <p:cNvSpPr>
            <a:spLocks noGrp="1"/>
          </p:cNvSpPr>
          <p:nvPr>
            <p:ph type="ftr" sz="quarter" idx="11"/>
          </p:nvPr>
        </p:nvSpPr>
        <p:spPr/>
        <p:txBody>
          <a:bodyPr/>
          <a:lstStyle/>
          <a:p>
            <a:r>
              <a:rPr lang="en-US" smtClean="0"/>
              <a:t>IETF81</a:t>
            </a:r>
            <a:endParaRPr lang="en-US"/>
          </a:p>
        </p:txBody>
      </p:sp>
      <p:sp>
        <p:nvSpPr>
          <p:cNvPr id="6" name="Slide Number Placeholder 5"/>
          <p:cNvSpPr>
            <a:spLocks noGrp="1"/>
          </p:cNvSpPr>
          <p:nvPr>
            <p:ph type="sldNum" sz="quarter" idx="12"/>
          </p:nvPr>
        </p:nvSpPr>
        <p:spPr/>
        <p:txBody>
          <a:bodyPr/>
          <a:lstStyle/>
          <a:p>
            <a:fld id="{5CE002CF-DD34-3643-8FB4-972EC03FC9F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A474C95-D8E7-C649-9B9A-36683788ADF6}" type="datetime1">
              <a:rPr lang="en-US" smtClean="0"/>
              <a:t>11/15/11</a:t>
            </a:fld>
            <a:endParaRPr lang="en-US"/>
          </a:p>
        </p:txBody>
      </p:sp>
      <p:sp>
        <p:nvSpPr>
          <p:cNvPr id="5" name="Footer Placeholder 4"/>
          <p:cNvSpPr>
            <a:spLocks noGrp="1"/>
          </p:cNvSpPr>
          <p:nvPr>
            <p:ph type="ftr" sz="quarter" idx="11"/>
          </p:nvPr>
        </p:nvSpPr>
        <p:spPr/>
        <p:txBody>
          <a:bodyPr/>
          <a:lstStyle/>
          <a:p>
            <a:r>
              <a:rPr lang="en-US" smtClean="0"/>
              <a:t>IETF81</a:t>
            </a:r>
            <a:endParaRPr lang="en-US"/>
          </a:p>
        </p:txBody>
      </p:sp>
      <p:sp>
        <p:nvSpPr>
          <p:cNvPr id="6" name="Slide Number Placeholder 5"/>
          <p:cNvSpPr>
            <a:spLocks noGrp="1"/>
          </p:cNvSpPr>
          <p:nvPr>
            <p:ph type="sldNum" sz="quarter" idx="12"/>
          </p:nvPr>
        </p:nvSpPr>
        <p:spPr/>
        <p:txBody>
          <a:bodyPr/>
          <a:lstStyle/>
          <a:p>
            <a:fld id="{5CE002CF-DD34-3643-8FB4-972EC03FC9F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F515F3-D57B-6040-81DC-AFA0A7CB4687}" type="datetime1">
              <a:rPr lang="en-US" smtClean="0"/>
              <a:t>11/15/11</a:t>
            </a:fld>
            <a:endParaRPr lang="en-US"/>
          </a:p>
        </p:txBody>
      </p:sp>
      <p:sp>
        <p:nvSpPr>
          <p:cNvPr id="5" name="Footer Placeholder 4"/>
          <p:cNvSpPr>
            <a:spLocks noGrp="1"/>
          </p:cNvSpPr>
          <p:nvPr>
            <p:ph type="ftr" sz="quarter" idx="11"/>
          </p:nvPr>
        </p:nvSpPr>
        <p:spPr/>
        <p:txBody>
          <a:bodyPr/>
          <a:lstStyle/>
          <a:p>
            <a:r>
              <a:rPr lang="en-US" dirty="0" smtClean="0"/>
              <a:t>IETF82</a:t>
            </a:r>
            <a:endParaRPr lang="en-US" dirty="0"/>
          </a:p>
        </p:txBody>
      </p:sp>
      <p:sp>
        <p:nvSpPr>
          <p:cNvPr id="6" name="Slide Number Placeholder 5"/>
          <p:cNvSpPr>
            <a:spLocks noGrp="1"/>
          </p:cNvSpPr>
          <p:nvPr>
            <p:ph type="sldNum" sz="quarter" idx="12"/>
          </p:nvPr>
        </p:nvSpPr>
        <p:spPr/>
        <p:txBody>
          <a:bodyPr/>
          <a:lstStyle/>
          <a:p>
            <a:fld id="{5CE002CF-DD34-3643-8FB4-972EC03FC9F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80268-01F7-E64D-BC14-C52248717724}" type="datetime1">
              <a:rPr lang="en-US" smtClean="0"/>
              <a:t>11/15/11</a:t>
            </a:fld>
            <a:endParaRPr lang="en-US"/>
          </a:p>
        </p:txBody>
      </p:sp>
      <p:sp>
        <p:nvSpPr>
          <p:cNvPr id="5" name="Footer Placeholder 4"/>
          <p:cNvSpPr>
            <a:spLocks noGrp="1"/>
          </p:cNvSpPr>
          <p:nvPr>
            <p:ph type="ftr" sz="quarter" idx="11"/>
          </p:nvPr>
        </p:nvSpPr>
        <p:spPr/>
        <p:txBody>
          <a:bodyPr/>
          <a:lstStyle/>
          <a:p>
            <a:r>
              <a:rPr lang="en-US" dirty="0" smtClean="0"/>
              <a:t>IETF82</a:t>
            </a:r>
            <a:endParaRPr lang="en-US" dirty="0"/>
          </a:p>
        </p:txBody>
      </p:sp>
      <p:sp>
        <p:nvSpPr>
          <p:cNvPr id="6" name="Slide Number Placeholder 5"/>
          <p:cNvSpPr>
            <a:spLocks noGrp="1"/>
          </p:cNvSpPr>
          <p:nvPr>
            <p:ph type="sldNum" sz="quarter" idx="12"/>
          </p:nvPr>
        </p:nvSpPr>
        <p:spPr/>
        <p:txBody>
          <a:bodyPr/>
          <a:lstStyle/>
          <a:p>
            <a:fld id="{5CE002CF-DD34-3643-8FB4-972EC03FC9FB}"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AB8A773-A105-574D-A41C-E60F1E0F8C17}" type="datetime1">
              <a:rPr lang="en-US" smtClean="0"/>
              <a:t>11/15/11</a:t>
            </a:fld>
            <a:endParaRPr lang="en-US"/>
          </a:p>
        </p:txBody>
      </p:sp>
      <p:sp>
        <p:nvSpPr>
          <p:cNvPr id="6" name="Footer Placeholder 5"/>
          <p:cNvSpPr>
            <a:spLocks noGrp="1"/>
          </p:cNvSpPr>
          <p:nvPr>
            <p:ph type="ftr" sz="quarter" idx="11"/>
          </p:nvPr>
        </p:nvSpPr>
        <p:spPr/>
        <p:txBody>
          <a:bodyPr/>
          <a:lstStyle/>
          <a:p>
            <a:r>
              <a:rPr lang="en-US" dirty="0" smtClean="0"/>
              <a:t>IETF82</a:t>
            </a:r>
            <a:endParaRPr lang="en-US" dirty="0"/>
          </a:p>
        </p:txBody>
      </p:sp>
      <p:sp>
        <p:nvSpPr>
          <p:cNvPr id="7" name="Slide Number Placeholder 6"/>
          <p:cNvSpPr>
            <a:spLocks noGrp="1"/>
          </p:cNvSpPr>
          <p:nvPr>
            <p:ph type="sldNum" sz="quarter" idx="12"/>
          </p:nvPr>
        </p:nvSpPr>
        <p:spPr/>
        <p:txBody>
          <a:bodyPr/>
          <a:lstStyle/>
          <a:p>
            <a:fld id="{5CE002CF-DD34-3643-8FB4-972EC03FC9F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949A8DA-C2E8-BC45-ADF7-A50B539E02E2}" type="datetime1">
              <a:rPr lang="en-US" smtClean="0"/>
              <a:t>11/15/11</a:t>
            </a:fld>
            <a:endParaRPr lang="en-US"/>
          </a:p>
        </p:txBody>
      </p:sp>
      <p:sp>
        <p:nvSpPr>
          <p:cNvPr id="8" name="Footer Placeholder 7"/>
          <p:cNvSpPr>
            <a:spLocks noGrp="1"/>
          </p:cNvSpPr>
          <p:nvPr>
            <p:ph type="ftr" sz="quarter" idx="11"/>
          </p:nvPr>
        </p:nvSpPr>
        <p:spPr/>
        <p:txBody>
          <a:bodyPr/>
          <a:lstStyle/>
          <a:p>
            <a:r>
              <a:rPr lang="en-US" smtClean="0"/>
              <a:t>IETF81</a:t>
            </a:r>
            <a:endParaRPr lang="en-US"/>
          </a:p>
        </p:txBody>
      </p:sp>
      <p:sp>
        <p:nvSpPr>
          <p:cNvPr id="9" name="Slide Number Placeholder 8"/>
          <p:cNvSpPr>
            <a:spLocks noGrp="1"/>
          </p:cNvSpPr>
          <p:nvPr>
            <p:ph type="sldNum" sz="quarter" idx="12"/>
          </p:nvPr>
        </p:nvSpPr>
        <p:spPr/>
        <p:txBody>
          <a:bodyPr/>
          <a:lstStyle/>
          <a:p>
            <a:fld id="{5CE002CF-DD34-3643-8FB4-972EC03FC9FB}"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775180-B169-F749-9AA0-58DBE6A7113E}" type="datetime1">
              <a:rPr lang="en-US" smtClean="0"/>
              <a:t>11/15/11</a:t>
            </a:fld>
            <a:endParaRPr lang="en-US"/>
          </a:p>
        </p:txBody>
      </p:sp>
      <p:sp>
        <p:nvSpPr>
          <p:cNvPr id="4" name="Footer Placeholder 3"/>
          <p:cNvSpPr>
            <a:spLocks noGrp="1"/>
          </p:cNvSpPr>
          <p:nvPr>
            <p:ph type="ftr" sz="quarter" idx="11"/>
          </p:nvPr>
        </p:nvSpPr>
        <p:spPr/>
        <p:txBody>
          <a:bodyPr/>
          <a:lstStyle/>
          <a:p>
            <a:r>
              <a:rPr lang="en-US" dirty="0" smtClean="0"/>
              <a:t>IETF82</a:t>
            </a:r>
            <a:endParaRPr lang="en-US" dirty="0"/>
          </a:p>
        </p:txBody>
      </p:sp>
      <p:sp>
        <p:nvSpPr>
          <p:cNvPr id="5" name="Slide Number Placeholder 4"/>
          <p:cNvSpPr>
            <a:spLocks noGrp="1"/>
          </p:cNvSpPr>
          <p:nvPr>
            <p:ph type="sldNum" sz="quarter" idx="12"/>
          </p:nvPr>
        </p:nvSpPr>
        <p:spPr/>
        <p:txBody>
          <a:bodyPr/>
          <a:lstStyle/>
          <a:p>
            <a:fld id="{5CE002CF-DD34-3643-8FB4-972EC03FC9F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FC8B72-FD4C-C74C-B78F-75303A6504F3}" type="datetime1">
              <a:rPr lang="en-US" smtClean="0"/>
              <a:t>11/15/11</a:t>
            </a:fld>
            <a:endParaRPr lang="en-US"/>
          </a:p>
        </p:txBody>
      </p:sp>
      <p:sp>
        <p:nvSpPr>
          <p:cNvPr id="3" name="Footer Placeholder 2"/>
          <p:cNvSpPr>
            <a:spLocks noGrp="1"/>
          </p:cNvSpPr>
          <p:nvPr>
            <p:ph type="ftr" sz="quarter" idx="11"/>
          </p:nvPr>
        </p:nvSpPr>
        <p:spPr/>
        <p:txBody>
          <a:bodyPr/>
          <a:lstStyle/>
          <a:p>
            <a:r>
              <a:rPr lang="en-US" smtClean="0"/>
              <a:t>IETF81</a:t>
            </a:r>
            <a:endParaRPr lang="en-US"/>
          </a:p>
        </p:txBody>
      </p:sp>
      <p:sp>
        <p:nvSpPr>
          <p:cNvPr id="4" name="Slide Number Placeholder 3"/>
          <p:cNvSpPr>
            <a:spLocks noGrp="1"/>
          </p:cNvSpPr>
          <p:nvPr>
            <p:ph type="sldNum" sz="quarter" idx="12"/>
          </p:nvPr>
        </p:nvSpPr>
        <p:spPr/>
        <p:txBody>
          <a:bodyPr/>
          <a:lstStyle/>
          <a:p>
            <a:fld id="{5CE002CF-DD34-3643-8FB4-972EC03FC9F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56ACDE-7CB3-3940-9754-CC8BDC70FE76}" type="datetime1">
              <a:rPr lang="en-US" smtClean="0"/>
              <a:t>11/15/11</a:t>
            </a:fld>
            <a:endParaRPr lang="en-US"/>
          </a:p>
        </p:txBody>
      </p:sp>
      <p:sp>
        <p:nvSpPr>
          <p:cNvPr id="6" name="Footer Placeholder 5"/>
          <p:cNvSpPr>
            <a:spLocks noGrp="1"/>
          </p:cNvSpPr>
          <p:nvPr>
            <p:ph type="ftr" sz="quarter" idx="11"/>
          </p:nvPr>
        </p:nvSpPr>
        <p:spPr/>
        <p:txBody>
          <a:bodyPr/>
          <a:lstStyle/>
          <a:p>
            <a:r>
              <a:rPr lang="en-US" smtClean="0"/>
              <a:t>IETF81</a:t>
            </a:r>
            <a:endParaRPr lang="en-US"/>
          </a:p>
        </p:txBody>
      </p:sp>
      <p:sp>
        <p:nvSpPr>
          <p:cNvPr id="7" name="Slide Number Placeholder 6"/>
          <p:cNvSpPr>
            <a:spLocks noGrp="1"/>
          </p:cNvSpPr>
          <p:nvPr>
            <p:ph type="sldNum" sz="quarter" idx="12"/>
          </p:nvPr>
        </p:nvSpPr>
        <p:spPr/>
        <p:txBody>
          <a:bodyPr/>
          <a:lstStyle/>
          <a:p>
            <a:fld id="{5CE002CF-DD34-3643-8FB4-972EC03FC9FB}"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693794-E476-AC4D-B3E8-574C4030B70F}" type="datetime1">
              <a:rPr lang="en-US" smtClean="0"/>
              <a:t>11/15/11</a:t>
            </a:fld>
            <a:endParaRPr lang="en-US"/>
          </a:p>
        </p:txBody>
      </p:sp>
      <p:sp>
        <p:nvSpPr>
          <p:cNvPr id="6" name="Footer Placeholder 5"/>
          <p:cNvSpPr>
            <a:spLocks noGrp="1"/>
          </p:cNvSpPr>
          <p:nvPr>
            <p:ph type="ftr" sz="quarter" idx="11"/>
          </p:nvPr>
        </p:nvSpPr>
        <p:spPr/>
        <p:txBody>
          <a:bodyPr/>
          <a:lstStyle/>
          <a:p>
            <a:r>
              <a:rPr lang="en-US" smtClean="0"/>
              <a:t>IETF81</a:t>
            </a:r>
            <a:endParaRPr lang="en-US"/>
          </a:p>
        </p:txBody>
      </p:sp>
      <p:sp>
        <p:nvSpPr>
          <p:cNvPr id="7" name="Slide Number Placeholder 6"/>
          <p:cNvSpPr>
            <a:spLocks noGrp="1"/>
          </p:cNvSpPr>
          <p:nvPr>
            <p:ph type="sldNum" sz="quarter" idx="12"/>
          </p:nvPr>
        </p:nvSpPr>
        <p:spPr/>
        <p:txBody>
          <a:bodyPr/>
          <a:lstStyle/>
          <a:p>
            <a:fld id="{5CE002CF-DD34-3643-8FB4-972EC03FC9F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F5CDC528-E484-CE43-A3C6-159EDD1125B2}" type="datetime1">
              <a:rPr lang="en-US" smtClean="0"/>
              <a:t>11/15/11</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r>
              <a:rPr lang="en-US" dirty="0" smtClean="0"/>
              <a:t>IETF82</a:t>
            </a:r>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5CE002CF-DD34-3643-8FB4-972EC03FC9F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4" Type="http://schemas.openxmlformats.org/officeDocument/2006/relationships/hyperlink" Target="http://www.ietf.org/rfc/rfc4879.txt" TargetMode="External"/><Relationship Id="rId1" Type="http://schemas.openxmlformats.org/officeDocument/2006/relationships/slideLayout" Target="../slideLayouts/slideLayout2.xml"/><Relationship Id="rId2" Type="http://schemas.openxmlformats.org/officeDocument/2006/relationships/hyperlink" Target="http://www.ietf.org/rfc/rfc5378.tx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datatracker.ietf.org/doc/draft-ietf-netext-radius-pmip6/" TargetMode="External"/><Relationship Id="rId4" Type="http://schemas.openxmlformats.org/officeDocument/2006/relationships/hyperlink" Target="https://datatracker.ietf.org/doc/draft-ietf-netext-pmip-lr/" TargetMode="External"/><Relationship Id="rId5" Type="http://schemas.openxmlformats.org/officeDocument/2006/relationships/hyperlink" Target="https://datatracker.ietf.org/doc/draft-ietf-netext-bulk-re-registration/" TargetMode="External"/><Relationship Id="rId1" Type="http://schemas.openxmlformats.org/officeDocument/2006/relationships/slideLayout" Target="../slideLayouts/slideLayout2.xml"/><Relationship Id="rId2" Type="http://schemas.openxmlformats.org/officeDocument/2006/relationships/hyperlink" Target="https://datatracker.ietf.org/doc/draft-ietf-netext-redirect/"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datatracker.ietf.org/doc/draft-ietf-netext-access-network-option/" TargetMode="External"/><Relationship Id="rId4" Type="http://schemas.openxmlformats.org/officeDocument/2006/relationships/hyperlink" Target="https://datatracker.ietf.org/doc/draft-ietf-netext-pmipv6-flowmob/" TargetMode="External"/><Relationship Id="rId5" Type="http://schemas.openxmlformats.org/officeDocument/2006/relationships/hyperlink" Target="https://datatracker.ietf.org/doc/draft-ietf-netext-logical-interface-support/" TargetMode="External"/><Relationship Id="rId1" Type="http://schemas.openxmlformats.org/officeDocument/2006/relationships/slideLayout" Target="../slideLayouts/slideLayout2.xml"/><Relationship Id="rId2" Type="http://schemas.openxmlformats.org/officeDocument/2006/relationships/hyperlink" Target="https://datatracker.ietf.org/doc/draft-ietf-netext-pd-pmi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sz="4000" dirty="0">
                <a:solidFill>
                  <a:srgbClr val="000090"/>
                </a:solidFill>
              </a:rPr>
              <a:t>Net</a:t>
            </a:r>
            <a:r>
              <a:rPr lang="en-US" sz="4000" dirty="0"/>
              <a:t>work-based Mobility </a:t>
            </a:r>
            <a:r>
              <a:rPr lang="en-US" sz="4000" dirty="0">
                <a:solidFill>
                  <a:srgbClr val="000090"/>
                </a:solidFill>
              </a:rPr>
              <a:t>Ext</a:t>
            </a:r>
            <a:r>
              <a:rPr lang="en-US" sz="4000" dirty="0"/>
              <a:t>ensions WG</a:t>
            </a:r>
            <a:br>
              <a:rPr lang="en-US" sz="4000" dirty="0"/>
            </a:br>
            <a:r>
              <a:rPr lang="en-US" sz="4000" dirty="0" smtClean="0"/>
              <a:t>(</a:t>
            </a:r>
            <a:r>
              <a:rPr lang="en-US" sz="4000" dirty="0" err="1" smtClean="0"/>
              <a:t>NetExt</a:t>
            </a:r>
            <a:r>
              <a:rPr lang="en-US" sz="4000" dirty="0" smtClean="0"/>
              <a:t>) </a:t>
            </a:r>
            <a:endParaRPr lang="en-US" sz="4000" dirty="0"/>
          </a:p>
        </p:txBody>
      </p:sp>
      <p:sp>
        <p:nvSpPr>
          <p:cNvPr id="3" name="Subtitle 2"/>
          <p:cNvSpPr>
            <a:spLocks noGrp="1"/>
          </p:cNvSpPr>
          <p:nvPr>
            <p:ph type="subTitle" idx="1"/>
          </p:nvPr>
        </p:nvSpPr>
        <p:spPr/>
        <p:txBody>
          <a:bodyPr/>
          <a:lstStyle/>
          <a:p>
            <a:r>
              <a:rPr lang="en-US" dirty="0" smtClean="0"/>
              <a:t>Nov 16</a:t>
            </a:r>
            <a:r>
              <a:rPr lang="en-US" baseline="30000" dirty="0" smtClean="0"/>
              <a:t>th</a:t>
            </a:r>
            <a:r>
              <a:rPr lang="en-US" dirty="0" smtClean="0"/>
              <a:t>, 2011</a:t>
            </a:r>
          </a:p>
          <a:p>
            <a:endParaRPr lang="en-US" dirty="0"/>
          </a:p>
          <a:p>
            <a:r>
              <a:rPr lang="en-US" dirty="0" smtClean="0"/>
              <a:t>IETF82</a:t>
            </a:r>
            <a:endParaRPr lang="en-US" dirty="0"/>
          </a:p>
        </p:txBody>
      </p:sp>
      <p:sp>
        <p:nvSpPr>
          <p:cNvPr id="4" name="Footer Placeholder 3"/>
          <p:cNvSpPr>
            <a:spLocks noGrp="1"/>
          </p:cNvSpPr>
          <p:nvPr>
            <p:ph type="ftr" sz="quarter" idx="11"/>
          </p:nvPr>
        </p:nvSpPr>
        <p:spPr/>
        <p:txBody>
          <a:bodyPr/>
          <a:lstStyle/>
          <a:p>
            <a:r>
              <a:rPr lang="en-US" dirty="0" smtClean="0"/>
              <a:t>IETF82</a:t>
            </a:r>
            <a:endParaRPr lang="en-US" dirty="0"/>
          </a:p>
        </p:txBody>
      </p:sp>
      <p:sp>
        <p:nvSpPr>
          <p:cNvPr id="5" name="Slide Number Placeholder 4"/>
          <p:cNvSpPr>
            <a:spLocks noGrp="1"/>
          </p:cNvSpPr>
          <p:nvPr>
            <p:ph type="sldNum" sz="quarter" idx="12"/>
          </p:nvPr>
        </p:nvSpPr>
        <p:spPr/>
        <p:txBody>
          <a:bodyPr/>
          <a:lstStyle/>
          <a:p>
            <a:fld id="{5CE002CF-DD34-3643-8FB4-972EC03FC9FB}" type="slidenum">
              <a:rPr lang="en-US" smtClean="0"/>
              <a:t>1</a:t>
            </a:fld>
            <a:endParaRPr lang="en-US"/>
          </a:p>
        </p:txBody>
      </p:sp>
    </p:spTree>
    <p:extLst>
      <p:ext uri="{BB962C8B-B14F-4D97-AF65-F5344CB8AC3E}">
        <p14:creationId xmlns:p14="http://schemas.microsoft.com/office/powerpoint/2010/main" val="3641833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Well</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dirty="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r>
              <a:rPr lang="en-US" dirty="0"/>
              <a:t>The IETF plenary session</a:t>
            </a:r>
          </a:p>
          <a:p>
            <a:r>
              <a:rPr lang="en-US" dirty="0"/>
              <a:t>The IESG, or any member thereof on behalf of the IESG</a:t>
            </a:r>
          </a:p>
          <a:p>
            <a:r>
              <a:rPr lang="en-US" dirty="0"/>
              <a:t>Any IETF mailing list, including the IETF list itself, any working group or design team list, or any other list functioning under IETF auspices </a:t>
            </a:r>
          </a:p>
          <a:p>
            <a:r>
              <a:rPr lang="en-US" dirty="0"/>
              <a:t>Any IETF working group or portion thereof</a:t>
            </a:r>
          </a:p>
          <a:p>
            <a:r>
              <a:rPr lang="en-US" dirty="0"/>
              <a:t>Any Birds of a Feather (BOF) session</a:t>
            </a:r>
          </a:p>
          <a:p>
            <a:r>
              <a:rPr lang="en-US" dirty="0"/>
              <a:t>The IAB or any member thereof on behalf of the IAB</a:t>
            </a:r>
          </a:p>
          <a:p>
            <a:r>
              <a:rPr lang="en-US" dirty="0"/>
              <a:t>The RFC Editor or the Internet-Drafts function</a:t>
            </a:r>
          </a:p>
          <a:p>
            <a:pPr marL="0" indent="0">
              <a:buNone/>
            </a:pPr>
            <a:r>
              <a:rPr lang="en-US" dirty="0"/>
              <a:t>All IETF Contributions are subject to the rules of </a:t>
            </a:r>
            <a:r>
              <a:rPr lang="en-US" dirty="0">
                <a:hlinkClick r:id="rId2"/>
              </a:rPr>
              <a:t>RFC 5378</a:t>
            </a:r>
            <a:r>
              <a:rPr lang="en-US" dirty="0"/>
              <a:t> and </a:t>
            </a:r>
            <a:r>
              <a:rPr lang="en-US" dirty="0">
                <a:hlinkClick r:id="rId3"/>
              </a:rPr>
              <a:t>RFC 3979</a:t>
            </a:r>
            <a:r>
              <a:rPr lang="en-US" dirty="0"/>
              <a:t> (updated by </a:t>
            </a:r>
            <a:r>
              <a:rPr lang="en-US" dirty="0">
                <a:hlinkClick r:id="rId4"/>
              </a:rPr>
              <a:t>RFC 4879</a:t>
            </a:r>
            <a:r>
              <a:rPr lang="en-US" dirty="0"/>
              <a:t>). </a:t>
            </a:r>
          </a:p>
          <a:p>
            <a:pPr marL="0" indent="0">
              <a:buNone/>
            </a:pPr>
            <a:r>
              <a:rPr lang="en-US" dirty="0"/>
              <a:t>Statements made outside of an IETF session, mailing list or other function, that are clearly not intended to be input to an IETF activity, group or function, are not IETF Contributions in the context of this notice.</a:t>
            </a:r>
          </a:p>
          <a:p>
            <a:pPr marL="0" indent="0">
              <a:buNone/>
            </a:pPr>
            <a:r>
              <a:rPr lang="en-US" dirty="0"/>
              <a:t>Please consult </a:t>
            </a:r>
            <a:r>
              <a:rPr lang="en-US" dirty="0">
                <a:hlinkClick r:id="rId2"/>
              </a:rPr>
              <a:t>RFC 5378</a:t>
            </a:r>
            <a:r>
              <a:rPr lang="en-US" dirty="0"/>
              <a:t> and </a:t>
            </a:r>
            <a:r>
              <a:rPr lang="en-US" dirty="0">
                <a:hlinkClick r:id="rId3"/>
              </a:rPr>
              <a:t>RFC 3979</a:t>
            </a:r>
            <a:r>
              <a:rPr lang="en-US" dirty="0"/>
              <a:t> for details.</a:t>
            </a:r>
          </a:p>
          <a:p>
            <a:pPr marL="0" indent="0">
              <a:buNone/>
            </a:pPr>
            <a:r>
              <a:rPr lang="en-US" dirty="0"/>
              <a:t>A participant in any IETF activity is deemed to accept all IETF rules of process, as documented in Best Current Practices RFCs and IESG Statements.</a:t>
            </a:r>
          </a:p>
          <a:p>
            <a:pPr marL="0" indent="0">
              <a:buNone/>
            </a:pPr>
            <a:r>
              <a:rPr lang="en-US" dirty="0"/>
              <a:t>A participant in any IETF activity acknowledges that written, audio and video records of meetings may be made and may be available to the public. </a:t>
            </a:r>
          </a:p>
          <a:p>
            <a:pPr marL="0" indent="0">
              <a:buNone/>
            </a:pPr>
            <a:endParaRPr lang="en-US" dirty="0"/>
          </a:p>
        </p:txBody>
      </p:sp>
      <p:sp>
        <p:nvSpPr>
          <p:cNvPr id="4" name="Footer Placeholder 3"/>
          <p:cNvSpPr>
            <a:spLocks noGrp="1"/>
          </p:cNvSpPr>
          <p:nvPr>
            <p:ph type="ftr" sz="quarter" idx="11"/>
          </p:nvPr>
        </p:nvSpPr>
        <p:spPr/>
        <p:txBody>
          <a:bodyPr/>
          <a:lstStyle/>
          <a:p>
            <a:r>
              <a:rPr lang="en-US" dirty="0" smtClean="0"/>
              <a:t>IETF82</a:t>
            </a:r>
            <a:endParaRPr lang="en-US" dirty="0"/>
          </a:p>
        </p:txBody>
      </p:sp>
      <p:sp>
        <p:nvSpPr>
          <p:cNvPr id="5" name="Slide Number Placeholder 4"/>
          <p:cNvSpPr>
            <a:spLocks noGrp="1"/>
          </p:cNvSpPr>
          <p:nvPr>
            <p:ph type="sldNum" sz="quarter" idx="12"/>
          </p:nvPr>
        </p:nvSpPr>
        <p:spPr/>
        <p:txBody>
          <a:bodyPr/>
          <a:lstStyle/>
          <a:p>
            <a:fld id="{5CE002CF-DD34-3643-8FB4-972EC03FC9FB}" type="slidenum">
              <a:rPr lang="en-US" smtClean="0"/>
              <a:t>2</a:t>
            </a:fld>
            <a:endParaRPr lang="en-US"/>
          </a:p>
        </p:txBody>
      </p:sp>
    </p:spTree>
    <p:extLst>
      <p:ext uri="{BB962C8B-B14F-4D97-AF65-F5344CB8AC3E}">
        <p14:creationId xmlns:p14="http://schemas.microsoft.com/office/powerpoint/2010/main" val="421313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dirty="0"/>
              <a:t>Logistics (</a:t>
            </a:r>
            <a:r>
              <a:rPr lang="en-US" dirty="0" err="1"/>
              <a:t>Bluesheets</a:t>
            </a:r>
            <a:r>
              <a:rPr lang="en-US" dirty="0"/>
              <a:t>, minutes takers, jabber, agenda bashing) </a:t>
            </a:r>
            <a:r>
              <a:rPr lang="en-US" dirty="0" smtClean="0"/>
              <a:t>		2 </a:t>
            </a:r>
            <a:r>
              <a:rPr lang="en-US" dirty="0" err="1" smtClean="0"/>
              <a:t>mins</a:t>
            </a:r>
            <a:endParaRPr lang="en-US" dirty="0" smtClean="0"/>
          </a:p>
          <a:p>
            <a:pPr marL="457200" indent="-457200">
              <a:buFont typeface="+mj-lt"/>
              <a:buAutoNum type="arabicPeriod"/>
            </a:pPr>
            <a:r>
              <a:rPr lang="en-US" dirty="0"/>
              <a:t>WG Status update Chairs 5 </a:t>
            </a:r>
            <a:r>
              <a:rPr lang="en-US" dirty="0" err="1" smtClean="0"/>
              <a:t>Mins</a:t>
            </a:r>
            <a:endParaRPr lang="en-US" dirty="0" smtClean="0"/>
          </a:p>
          <a:p>
            <a:pPr marL="457200" indent="-457200">
              <a:buFont typeface="+mj-lt"/>
              <a:buAutoNum type="arabicPeriod"/>
            </a:pPr>
            <a:r>
              <a:rPr lang="en-US" dirty="0"/>
              <a:t>Logical Interface </a:t>
            </a:r>
            <a:r>
              <a:rPr lang="en-US" dirty="0" smtClean="0"/>
              <a:t>support </a:t>
            </a:r>
            <a:r>
              <a:rPr lang="en-US" dirty="0"/>
              <a:t>for multi-mode IP </a:t>
            </a:r>
            <a:r>
              <a:rPr lang="en-US" dirty="0" smtClean="0"/>
              <a:t>Hosts   5 </a:t>
            </a:r>
            <a:r>
              <a:rPr lang="en-US" dirty="0" err="1" smtClean="0"/>
              <a:t>Mins</a:t>
            </a:r>
            <a:endParaRPr lang="en-US" dirty="0" smtClean="0"/>
          </a:p>
          <a:p>
            <a:pPr lvl="1"/>
            <a:r>
              <a:rPr lang="en-US" dirty="0"/>
              <a:t>I-D: draft-</a:t>
            </a:r>
            <a:r>
              <a:rPr lang="en-US" dirty="0" err="1"/>
              <a:t>ietf</a:t>
            </a:r>
            <a:r>
              <a:rPr lang="en-US" dirty="0"/>
              <a:t>-</a:t>
            </a:r>
            <a:r>
              <a:rPr lang="en-US" dirty="0" err="1"/>
              <a:t>netext</a:t>
            </a:r>
            <a:r>
              <a:rPr lang="en-US" dirty="0"/>
              <a:t>-logical-interface-support  Sri </a:t>
            </a:r>
            <a:r>
              <a:rPr lang="en-US" dirty="0" err="1"/>
              <a:t>Gundavelli</a:t>
            </a:r>
            <a:endParaRPr lang="en-US" dirty="0" smtClean="0"/>
          </a:p>
          <a:p>
            <a:pPr marL="457200" indent="-457200">
              <a:buFont typeface="+mj-lt"/>
              <a:buAutoNum type="arabicPeriod"/>
            </a:pPr>
            <a:r>
              <a:rPr lang="en-US" dirty="0" smtClean="0"/>
              <a:t>PMIP6 extensions </a:t>
            </a:r>
            <a:r>
              <a:rPr lang="en-US" dirty="0"/>
              <a:t>to </a:t>
            </a:r>
            <a:r>
              <a:rPr lang="en-US" dirty="0" smtClean="0"/>
              <a:t>support </a:t>
            </a:r>
            <a:r>
              <a:rPr lang="en-US" dirty="0"/>
              <a:t>f</a:t>
            </a:r>
            <a:r>
              <a:rPr lang="en-US" dirty="0" smtClean="0"/>
              <a:t>low mobility    10 </a:t>
            </a:r>
            <a:r>
              <a:rPr lang="en-US" dirty="0" err="1" smtClean="0"/>
              <a:t>Mins</a:t>
            </a:r>
            <a:endParaRPr lang="en-US" dirty="0" smtClean="0"/>
          </a:p>
          <a:p>
            <a:pPr lvl="1"/>
            <a:r>
              <a:rPr lang="en-US" dirty="0" smtClean="0"/>
              <a:t>I</a:t>
            </a:r>
            <a:r>
              <a:rPr lang="en-US" dirty="0"/>
              <a:t>-D: </a:t>
            </a:r>
            <a:r>
              <a:rPr lang="en-US" dirty="0"/>
              <a:t>draft-ietf-netext-pmipv6-</a:t>
            </a:r>
            <a:r>
              <a:rPr lang="en-US" dirty="0" smtClean="0"/>
              <a:t>flowmob     CJ </a:t>
            </a:r>
            <a:r>
              <a:rPr lang="en-US" dirty="0" err="1" smtClean="0"/>
              <a:t>Bernardos</a:t>
            </a:r>
            <a:endParaRPr lang="en-US" dirty="0" smtClean="0"/>
          </a:p>
          <a:p>
            <a:pPr marL="457200" indent="-457200">
              <a:buFont typeface="+mj-lt"/>
              <a:buAutoNum type="arabicPeriod"/>
            </a:pPr>
            <a:r>
              <a:rPr lang="en-US" dirty="0"/>
              <a:t>Prefix </a:t>
            </a:r>
            <a:r>
              <a:rPr lang="en-US" dirty="0" smtClean="0"/>
              <a:t>delegation </a:t>
            </a:r>
            <a:r>
              <a:rPr lang="en-US" dirty="0"/>
              <a:t>for </a:t>
            </a:r>
            <a:r>
              <a:rPr lang="en-US" dirty="0" smtClean="0"/>
              <a:t>PMIPv6 5 </a:t>
            </a:r>
            <a:r>
              <a:rPr lang="en-US" dirty="0" err="1"/>
              <a:t>Mins</a:t>
            </a:r>
            <a:r>
              <a:rPr lang="en-US" dirty="0"/>
              <a:t> </a:t>
            </a:r>
            <a:endParaRPr lang="en-US" dirty="0" smtClean="0"/>
          </a:p>
          <a:p>
            <a:pPr lvl="1"/>
            <a:r>
              <a:rPr lang="en-US" dirty="0" smtClean="0"/>
              <a:t>I</a:t>
            </a:r>
            <a:r>
              <a:rPr lang="en-US" dirty="0"/>
              <a:t>-D: </a:t>
            </a:r>
            <a:r>
              <a:rPr lang="en-US" dirty="0"/>
              <a:t>draft-</a:t>
            </a:r>
            <a:r>
              <a:rPr lang="en-US" dirty="0" err="1"/>
              <a:t>ietf</a:t>
            </a:r>
            <a:r>
              <a:rPr lang="en-US" dirty="0"/>
              <a:t>-</a:t>
            </a:r>
            <a:r>
              <a:rPr lang="en-US" dirty="0" err="1"/>
              <a:t>netext-pd-</a:t>
            </a:r>
            <a:r>
              <a:rPr lang="en-US" dirty="0" err="1" smtClean="0"/>
              <a:t>pmip</a:t>
            </a:r>
            <a:r>
              <a:rPr lang="en-US" dirty="0" smtClean="0"/>
              <a:t>      Carl Williams</a:t>
            </a:r>
            <a:endParaRPr lang="en-US" dirty="0"/>
          </a:p>
        </p:txBody>
      </p:sp>
      <p:sp>
        <p:nvSpPr>
          <p:cNvPr id="4" name="Footer Placeholder 3"/>
          <p:cNvSpPr>
            <a:spLocks noGrp="1"/>
          </p:cNvSpPr>
          <p:nvPr>
            <p:ph type="ftr" sz="quarter" idx="11"/>
          </p:nvPr>
        </p:nvSpPr>
        <p:spPr/>
        <p:txBody>
          <a:bodyPr/>
          <a:lstStyle/>
          <a:p>
            <a:r>
              <a:rPr lang="en-US" dirty="0" smtClean="0"/>
              <a:t>IETF82</a:t>
            </a:r>
            <a:endParaRPr lang="en-US" dirty="0"/>
          </a:p>
        </p:txBody>
      </p:sp>
      <p:sp>
        <p:nvSpPr>
          <p:cNvPr id="5" name="Slide Number Placeholder 4"/>
          <p:cNvSpPr>
            <a:spLocks noGrp="1"/>
          </p:cNvSpPr>
          <p:nvPr>
            <p:ph type="sldNum" sz="quarter" idx="12"/>
          </p:nvPr>
        </p:nvSpPr>
        <p:spPr/>
        <p:txBody>
          <a:bodyPr/>
          <a:lstStyle/>
          <a:p>
            <a:fld id="{5CE002CF-DD34-3643-8FB4-972EC03FC9FB}" type="slidenum">
              <a:rPr lang="en-US" smtClean="0"/>
              <a:t>3</a:t>
            </a:fld>
            <a:endParaRPr lang="en-US"/>
          </a:p>
        </p:txBody>
      </p:sp>
    </p:spTree>
    <p:extLst>
      <p:ext uri="{BB962C8B-B14F-4D97-AF65-F5344CB8AC3E}">
        <p14:creationId xmlns:p14="http://schemas.microsoft.com/office/powerpoint/2010/main" val="29155045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(Proposals for consideration)</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sz="2000" dirty="0"/>
              <a:t>Optimizing IP </a:t>
            </a:r>
            <a:r>
              <a:rPr lang="en-US" sz="2000" dirty="0" smtClean="0"/>
              <a:t>mobility </a:t>
            </a:r>
            <a:r>
              <a:rPr lang="en-US" sz="2000" dirty="0"/>
              <a:t>a</a:t>
            </a:r>
            <a:r>
              <a:rPr lang="en-US" sz="2000" dirty="0" smtClean="0"/>
              <a:t>uthentication </a:t>
            </a:r>
            <a:r>
              <a:rPr lang="en-US" sz="2000" dirty="0"/>
              <a:t>with EAP</a:t>
            </a:r>
            <a:r>
              <a:rPr lang="en-US" sz="2000" dirty="0" smtClean="0"/>
              <a:t>	</a:t>
            </a:r>
            <a:r>
              <a:rPr lang="en-US" sz="2000" dirty="0" smtClean="0"/>
              <a:t>10 </a:t>
            </a:r>
            <a:r>
              <a:rPr lang="en-US" sz="2000" dirty="0" err="1" smtClean="0"/>
              <a:t>mins</a:t>
            </a:r>
            <a:endParaRPr lang="en-US" sz="2000" dirty="0" smtClean="0"/>
          </a:p>
          <a:p>
            <a:pPr lvl="1"/>
            <a:r>
              <a:rPr lang="en-US" dirty="0"/>
              <a:t>I-D: draft-</a:t>
            </a:r>
            <a:r>
              <a:rPr lang="en-US" dirty="0" err="1"/>
              <a:t>perkins</a:t>
            </a:r>
            <a:r>
              <a:rPr lang="en-US" dirty="0"/>
              <a:t>-</a:t>
            </a:r>
            <a:r>
              <a:rPr lang="en-US" dirty="0" err="1"/>
              <a:t>netext-</a:t>
            </a:r>
            <a:r>
              <a:rPr lang="en-US" dirty="0" err="1" smtClean="0"/>
              <a:t>eapbu</a:t>
            </a:r>
            <a:r>
              <a:rPr lang="en-US" dirty="0" smtClean="0"/>
              <a:t>	Charles Perkins</a:t>
            </a:r>
            <a:endParaRPr lang="en-US" dirty="0" smtClean="0"/>
          </a:p>
          <a:p>
            <a:pPr marL="457200" indent="-457200">
              <a:buFont typeface="+mj-lt"/>
              <a:buAutoNum type="arabicPeriod"/>
            </a:pPr>
            <a:r>
              <a:rPr lang="en-US" sz="2000" dirty="0"/>
              <a:t>Service </a:t>
            </a:r>
            <a:r>
              <a:rPr lang="en-US" sz="2000" dirty="0" smtClean="0"/>
              <a:t>selection </a:t>
            </a:r>
            <a:r>
              <a:rPr lang="en-US" sz="2000" dirty="0"/>
              <a:t>for Mobile </a:t>
            </a:r>
            <a:r>
              <a:rPr lang="en-US" sz="2000" dirty="0" smtClean="0"/>
              <a:t>IPv6 1</a:t>
            </a:r>
            <a:r>
              <a:rPr lang="en-US" sz="2000" dirty="0" smtClean="0"/>
              <a:t>5 </a:t>
            </a:r>
            <a:r>
              <a:rPr lang="en-US" sz="2000" dirty="0" err="1" smtClean="0"/>
              <a:t>Mins</a:t>
            </a:r>
            <a:endParaRPr lang="en-US" sz="2000" dirty="0" smtClean="0"/>
          </a:p>
          <a:p>
            <a:pPr lvl="1"/>
            <a:r>
              <a:rPr lang="en-US" dirty="0"/>
              <a:t>I-D: draft-korhonen-netext-rfc5149bis-00.txt </a:t>
            </a:r>
            <a:r>
              <a:rPr lang="en-US" dirty="0" smtClean="0"/>
              <a:t> </a:t>
            </a:r>
            <a:r>
              <a:rPr lang="en-US" dirty="0" err="1" smtClean="0"/>
              <a:t>Jouni</a:t>
            </a:r>
            <a:r>
              <a:rPr lang="en-US" dirty="0" smtClean="0"/>
              <a:t> </a:t>
            </a:r>
            <a:r>
              <a:rPr lang="en-US" dirty="0" err="1" smtClean="0"/>
              <a:t>Korhonen</a:t>
            </a:r>
            <a:endParaRPr lang="en-US" dirty="0" smtClean="0"/>
          </a:p>
          <a:p>
            <a:pPr marL="457200" indent="-457200">
              <a:buFont typeface="+mj-lt"/>
              <a:buAutoNum type="arabicPeriod"/>
            </a:pPr>
            <a:r>
              <a:rPr lang="en-US" sz="2000" dirty="0"/>
              <a:t>Problem </a:t>
            </a:r>
            <a:r>
              <a:rPr lang="en-US" sz="2000" dirty="0" smtClean="0"/>
              <a:t>statement </a:t>
            </a:r>
            <a:r>
              <a:rPr lang="en-US" sz="2000" dirty="0"/>
              <a:t>of </a:t>
            </a:r>
            <a:r>
              <a:rPr lang="en-US" sz="2000" dirty="0" smtClean="0"/>
              <a:t>flow </a:t>
            </a:r>
            <a:r>
              <a:rPr lang="en-US" sz="2000" dirty="0"/>
              <a:t>m</a:t>
            </a:r>
            <a:r>
              <a:rPr lang="en-US" sz="2000" dirty="0" smtClean="0"/>
              <a:t>obility </a:t>
            </a:r>
            <a:r>
              <a:rPr lang="en-US" sz="2000" dirty="0"/>
              <a:t>t</a:t>
            </a:r>
            <a:r>
              <a:rPr lang="en-US" sz="2000" dirty="0" smtClean="0"/>
              <a:t>riggering   10 </a:t>
            </a:r>
            <a:r>
              <a:rPr lang="en-US" sz="2000" dirty="0" err="1" smtClean="0"/>
              <a:t>Mins</a:t>
            </a:r>
            <a:endParaRPr lang="en-US" sz="2000" dirty="0" smtClean="0"/>
          </a:p>
          <a:p>
            <a:pPr lvl="1"/>
            <a:r>
              <a:rPr lang="en-US" dirty="0"/>
              <a:t>I-D: draft-tian-netext-flow-mobility-trigger-ps-</a:t>
            </a:r>
            <a:r>
              <a:rPr lang="en-US" dirty="0" smtClean="0"/>
              <a:t>00 </a:t>
            </a:r>
            <a:r>
              <a:rPr lang="en-US" dirty="0" err="1" smtClean="0"/>
              <a:t>Tian</a:t>
            </a:r>
            <a:r>
              <a:rPr lang="en-US" dirty="0" smtClean="0"/>
              <a:t> </a:t>
            </a:r>
            <a:r>
              <a:rPr lang="en-US" dirty="0" err="1" smtClean="0"/>
              <a:t>Tian</a:t>
            </a:r>
            <a:endParaRPr lang="en-US" dirty="0" smtClean="0"/>
          </a:p>
          <a:p>
            <a:pPr marL="457200" indent="-457200">
              <a:buFont typeface="+mj-lt"/>
              <a:buAutoNum type="arabicPeriod"/>
            </a:pPr>
            <a:r>
              <a:rPr lang="en-US" sz="2000" dirty="0"/>
              <a:t>PMIPv6 </a:t>
            </a:r>
            <a:r>
              <a:rPr lang="en-US" sz="2000" dirty="0" err="1"/>
              <a:t>m</a:t>
            </a:r>
            <a:r>
              <a:rPr lang="en-US" sz="2000" dirty="0" err="1" smtClean="0"/>
              <a:t>ultihoming</a:t>
            </a:r>
            <a:r>
              <a:rPr lang="en-US" sz="2000" dirty="0" smtClean="0"/>
              <a:t> </a:t>
            </a:r>
            <a:r>
              <a:rPr lang="en-US" sz="2000" dirty="0"/>
              <a:t>s</a:t>
            </a:r>
            <a:r>
              <a:rPr lang="en-US" sz="2000" dirty="0" smtClean="0"/>
              <a:t>upport </a:t>
            </a:r>
            <a:r>
              <a:rPr lang="en-US" sz="2000" dirty="0"/>
              <a:t>for </a:t>
            </a:r>
            <a:r>
              <a:rPr lang="en-US" sz="2000" dirty="0" smtClean="0"/>
              <a:t>flow mobility 10 </a:t>
            </a:r>
            <a:r>
              <a:rPr lang="en-US" sz="2000" dirty="0" err="1" smtClean="0"/>
              <a:t>Mins</a:t>
            </a:r>
            <a:endParaRPr lang="en-US" sz="2000" dirty="0" smtClean="0"/>
          </a:p>
          <a:p>
            <a:pPr lvl="1"/>
            <a:r>
              <a:rPr lang="en-US" dirty="0" smtClean="0"/>
              <a:t>I</a:t>
            </a:r>
            <a:r>
              <a:rPr lang="en-US" dirty="0"/>
              <a:t>-D: draft-</a:t>
            </a:r>
            <a:r>
              <a:rPr lang="en-US" dirty="0" err="1"/>
              <a:t>sarikaya</a:t>
            </a:r>
            <a:r>
              <a:rPr lang="en-US" dirty="0"/>
              <a:t>-</a:t>
            </a:r>
            <a:r>
              <a:rPr lang="en-US" dirty="0" err="1"/>
              <a:t>netext</a:t>
            </a:r>
            <a:r>
              <a:rPr lang="en-US" dirty="0"/>
              <a:t>-</a:t>
            </a:r>
            <a:r>
              <a:rPr lang="en-US" dirty="0" err="1"/>
              <a:t>fb</a:t>
            </a:r>
            <a:r>
              <a:rPr lang="en-US" dirty="0"/>
              <a:t>-support-extensions</a:t>
            </a:r>
            <a:r>
              <a:rPr lang="en-US" dirty="0" smtClean="0"/>
              <a:t>     B. </a:t>
            </a:r>
            <a:r>
              <a:rPr lang="en-US" dirty="0" err="1" smtClean="0"/>
              <a:t>Sarikaya</a:t>
            </a:r>
            <a:endParaRPr lang="en-US" dirty="0" smtClean="0"/>
          </a:p>
          <a:p>
            <a:pPr marL="457200" indent="-457200">
              <a:buFont typeface="+mj-lt"/>
              <a:buAutoNum type="arabicPeriod"/>
            </a:pPr>
            <a:r>
              <a:rPr lang="en-US" sz="2000" dirty="0"/>
              <a:t>MN Status Option for </a:t>
            </a:r>
            <a:r>
              <a:rPr lang="en-US" sz="2000" dirty="0" smtClean="0"/>
              <a:t>PMIPv6 	     10</a:t>
            </a:r>
            <a:r>
              <a:rPr lang="en-US" sz="2000" dirty="0" smtClean="0"/>
              <a:t> </a:t>
            </a:r>
            <a:r>
              <a:rPr lang="en-US" sz="2000" dirty="0" err="1"/>
              <a:t>Mins</a:t>
            </a:r>
            <a:r>
              <a:rPr lang="en-US" sz="2000" dirty="0"/>
              <a:t> </a:t>
            </a:r>
            <a:endParaRPr lang="en-US" sz="2000" dirty="0" smtClean="0"/>
          </a:p>
          <a:p>
            <a:pPr lvl="1"/>
            <a:r>
              <a:rPr lang="en-US" dirty="0" smtClean="0"/>
              <a:t>I</a:t>
            </a:r>
            <a:r>
              <a:rPr lang="en-US" dirty="0"/>
              <a:t>-D: </a:t>
            </a:r>
            <a:r>
              <a:rPr lang="en-US" dirty="0"/>
              <a:t>draft-tu-netext-mn-status-option-00</a:t>
            </a:r>
            <a:r>
              <a:rPr lang="en-US" dirty="0" smtClean="0"/>
              <a:t>     </a:t>
            </a:r>
            <a:r>
              <a:rPr lang="en-US" dirty="0" err="1" smtClean="0"/>
              <a:t>Yangwei</a:t>
            </a:r>
            <a:r>
              <a:rPr lang="en-US" dirty="0" smtClean="0"/>
              <a:t> </a:t>
            </a:r>
            <a:r>
              <a:rPr lang="en-US" dirty="0" err="1" smtClean="0"/>
              <a:t>Tu</a:t>
            </a:r>
            <a:endParaRPr lang="en-US" dirty="0" smtClean="0"/>
          </a:p>
          <a:p>
            <a:pPr marL="457200" indent="-457200">
              <a:buFont typeface="+mj-lt"/>
              <a:buAutoNum type="arabicPeriod"/>
            </a:pPr>
            <a:r>
              <a:rPr lang="en-US" sz="2000" dirty="0"/>
              <a:t>Quality of Service Option for </a:t>
            </a:r>
            <a:r>
              <a:rPr lang="en-US" sz="2000" dirty="0" smtClean="0"/>
              <a:t>PMIPv6   10 </a:t>
            </a:r>
            <a:r>
              <a:rPr lang="en-US" sz="2000" dirty="0" err="1" smtClean="0"/>
              <a:t>Mins</a:t>
            </a:r>
            <a:endParaRPr lang="en-US" sz="2000" dirty="0" smtClean="0"/>
          </a:p>
          <a:p>
            <a:pPr lvl="1"/>
            <a:r>
              <a:rPr lang="en-US" dirty="0"/>
              <a:t>I-D: draft-liebsch-netext-pmip6-qos-00.</a:t>
            </a:r>
            <a:r>
              <a:rPr lang="en-US" dirty="0" smtClean="0"/>
              <a:t>txt   Marco </a:t>
            </a:r>
            <a:r>
              <a:rPr lang="en-US" dirty="0" err="1" smtClean="0"/>
              <a:t>Liebsch</a:t>
            </a:r>
            <a:endParaRPr lang="en-US" dirty="0"/>
          </a:p>
        </p:txBody>
      </p:sp>
      <p:sp>
        <p:nvSpPr>
          <p:cNvPr id="4" name="Footer Placeholder 3"/>
          <p:cNvSpPr>
            <a:spLocks noGrp="1"/>
          </p:cNvSpPr>
          <p:nvPr>
            <p:ph type="ftr" sz="quarter" idx="11"/>
          </p:nvPr>
        </p:nvSpPr>
        <p:spPr/>
        <p:txBody>
          <a:bodyPr/>
          <a:lstStyle/>
          <a:p>
            <a:r>
              <a:rPr lang="en-US" dirty="0" smtClean="0"/>
              <a:t>IETF82</a:t>
            </a:r>
            <a:endParaRPr lang="en-US" dirty="0"/>
          </a:p>
        </p:txBody>
      </p:sp>
      <p:sp>
        <p:nvSpPr>
          <p:cNvPr id="5" name="Slide Number Placeholder 4"/>
          <p:cNvSpPr>
            <a:spLocks noGrp="1"/>
          </p:cNvSpPr>
          <p:nvPr>
            <p:ph type="sldNum" sz="quarter" idx="12"/>
          </p:nvPr>
        </p:nvSpPr>
        <p:spPr/>
        <p:txBody>
          <a:bodyPr/>
          <a:lstStyle/>
          <a:p>
            <a:fld id="{5CE002CF-DD34-3643-8FB4-972EC03FC9FB}" type="slidenum">
              <a:rPr lang="en-US" smtClean="0"/>
              <a:t>4</a:t>
            </a:fld>
            <a:endParaRPr lang="en-US"/>
          </a:p>
        </p:txBody>
      </p:sp>
    </p:spTree>
    <p:extLst>
      <p:ext uri="{BB962C8B-B14F-4D97-AF65-F5344CB8AC3E}">
        <p14:creationId xmlns:p14="http://schemas.microsoft.com/office/powerpoint/2010/main" val="16711293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of WG documents</a:t>
            </a:r>
            <a:endParaRPr lang="en-US" dirty="0"/>
          </a:p>
        </p:txBody>
      </p:sp>
      <p:sp>
        <p:nvSpPr>
          <p:cNvPr id="3" name="Content Placeholder 2"/>
          <p:cNvSpPr>
            <a:spLocks noGrp="1"/>
          </p:cNvSpPr>
          <p:nvPr>
            <p:ph idx="1"/>
          </p:nvPr>
        </p:nvSpPr>
        <p:spPr/>
        <p:txBody>
          <a:bodyPr>
            <a:normAutofit/>
          </a:bodyPr>
          <a:lstStyle/>
          <a:p>
            <a:r>
              <a:rPr lang="en-US" dirty="0" smtClean="0"/>
              <a:t>RFC Editors queue: </a:t>
            </a:r>
            <a:r>
              <a:rPr lang="en-US" u="sng" dirty="0">
                <a:hlinkClick r:id="rId2"/>
              </a:rPr>
              <a:t>draft-ietf-netext-redirect-</a:t>
            </a:r>
            <a:r>
              <a:rPr lang="en-US" u="sng" dirty="0" smtClean="0">
                <a:hlinkClick r:id="rId2"/>
              </a:rPr>
              <a:t>12</a:t>
            </a:r>
            <a:endParaRPr lang="en-US" u="sng" dirty="0" smtClean="0"/>
          </a:p>
          <a:p>
            <a:endParaRPr lang="en-US" u="sng" dirty="0" smtClean="0"/>
          </a:p>
          <a:p>
            <a:r>
              <a:rPr lang="en-US" dirty="0" smtClean="0"/>
              <a:t>Three I-Ds that have been forwarded to the IESG:</a:t>
            </a:r>
          </a:p>
          <a:p>
            <a:pPr marL="731520" lvl="1" indent="-457200">
              <a:buFont typeface="+mj-lt"/>
              <a:buAutoNum type="arabicPeriod"/>
            </a:pPr>
            <a:r>
              <a:rPr lang="en-US" u="sng" dirty="0">
                <a:hlinkClick r:id="rId3"/>
              </a:rPr>
              <a:t>draft-ietf-netext-radius-pmip6-</a:t>
            </a:r>
            <a:r>
              <a:rPr lang="en-US" u="sng" dirty="0" smtClean="0">
                <a:hlinkClick r:id="rId3"/>
              </a:rPr>
              <a:t>05</a:t>
            </a:r>
            <a:endParaRPr lang="en-US" u="sng" dirty="0" smtClean="0"/>
          </a:p>
          <a:p>
            <a:pPr marL="731520" lvl="1" indent="-457200">
              <a:buFont typeface="+mj-lt"/>
              <a:buAutoNum type="arabicPeriod"/>
            </a:pPr>
            <a:r>
              <a:rPr lang="en-US" u="sng" dirty="0">
                <a:hlinkClick r:id="rId4"/>
              </a:rPr>
              <a:t>draft-ietf-netext-pmip-lr-</a:t>
            </a:r>
            <a:r>
              <a:rPr lang="en-US" u="sng" dirty="0" smtClean="0">
                <a:hlinkClick r:id="rId4"/>
              </a:rPr>
              <a:t>07</a:t>
            </a:r>
            <a:endParaRPr lang="en-US" u="sng" dirty="0" smtClean="0"/>
          </a:p>
          <a:p>
            <a:pPr marL="731520" lvl="1" indent="-457200">
              <a:buFont typeface="+mj-lt"/>
              <a:buAutoNum type="arabicPeriod"/>
            </a:pPr>
            <a:r>
              <a:rPr lang="en-US" u="sng" dirty="0">
                <a:hlinkClick r:id="rId5"/>
              </a:rPr>
              <a:t>draft-ietf-netext-bulk-re-registration-08</a:t>
            </a:r>
            <a:endParaRPr lang="en-US" u="sng" dirty="0" smtClean="0"/>
          </a:p>
          <a:p>
            <a:pPr marL="274320" lvl="1" indent="0">
              <a:buNone/>
            </a:pPr>
            <a:endParaRPr lang="en-US" dirty="0" smtClean="0"/>
          </a:p>
        </p:txBody>
      </p:sp>
      <p:sp>
        <p:nvSpPr>
          <p:cNvPr id="4" name="Footer Placeholder 3"/>
          <p:cNvSpPr>
            <a:spLocks noGrp="1"/>
          </p:cNvSpPr>
          <p:nvPr>
            <p:ph type="ftr" sz="quarter" idx="11"/>
          </p:nvPr>
        </p:nvSpPr>
        <p:spPr/>
        <p:txBody>
          <a:bodyPr/>
          <a:lstStyle/>
          <a:p>
            <a:r>
              <a:rPr lang="en-US" dirty="0" smtClean="0"/>
              <a:t>IETF82</a:t>
            </a:r>
            <a:endParaRPr lang="en-US" dirty="0"/>
          </a:p>
        </p:txBody>
      </p:sp>
      <p:sp>
        <p:nvSpPr>
          <p:cNvPr id="5" name="Slide Number Placeholder 4"/>
          <p:cNvSpPr>
            <a:spLocks noGrp="1"/>
          </p:cNvSpPr>
          <p:nvPr>
            <p:ph type="sldNum" sz="quarter" idx="12"/>
          </p:nvPr>
        </p:nvSpPr>
        <p:spPr/>
        <p:txBody>
          <a:bodyPr/>
          <a:lstStyle/>
          <a:p>
            <a:fld id="{5CE002CF-DD34-3643-8FB4-972EC03FC9FB}" type="slidenum">
              <a:rPr lang="en-US" smtClean="0"/>
              <a:t>5</a:t>
            </a:fld>
            <a:endParaRPr lang="en-US"/>
          </a:p>
        </p:txBody>
      </p:sp>
    </p:spTree>
    <p:extLst>
      <p:ext uri="{BB962C8B-B14F-4D97-AF65-F5344CB8AC3E}">
        <p14:creationId xmlns:p14="http://schemas.microsoft.com/office/powerpoint/2010/main" val="3435003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WG LC prior to IETF83:</a:t>
            </a:r>
          </a:p>
          <a:p>
            <a:pPr marL="457200" indent="-457200">
              <a:buFont typeface="+mj-lt"/>
              <a:buAutoNum type="arabicPeriod"/>
            </a:pPr>
            <a:r>
              <a:rPr lang="en-US" u="sng" dirty="0">
                <a:hlinkClick r:id="rId2"/>
              </a:rPr>
              <a:t>draft-ietf-netext-pd-</a:t>
            </a:r>
            <a:r>
              <a:rPr lang="en-US" u="sng" dirty="0" smtClean="0">
                <a:hlinkClick r:id="rId2"/>
              </a:rPr>
              <a:t>pmip</a:t>
            </a:r>
            <a:endParaRPr lang="en-US" u="sng" dirty="0" smtClean="0"/>
          </a:p>
          <a:p>
            <a:pPr marL="457200" indent="-457200">
              <a:buFont typeface="+mj-lt"/>
              <a:buAutoNum type="arabicPeriod"/>
            </a:pPr>
            <a:r>
              <a:rPr lang="en-US" u="sng" dirty="0">
                <a:hlinkClick r:id="rId3"/>
              </a:rPr>
              <a:t>draft-ietf-netext-access-network-</a:t>
            </a:r>
            <a:r>
              <a:rPr lang="en-US" u="sng" dirty="0" smtClean="0">
                <a:hlinkClick r:id="rId3"/>
              </a:rPr>
              <a:t>option</a:t>
            </a:r>
            <a:endParaRPr lang="en-US" u="sng" dirty="0" smtClean="0"/>
          </a:p>
          <a:p>
            <a:pPr marL="457200" indent="-457200">
              <a:buFont typeface="+mj-lt"/>
              <a:buAutoNum type="arabicPeriod"/>
            </a:pPr>
            <a:endParaRPr lang="en-US" u="sng" dirty="0"/>
          </a:p>
          <a:p>
            <a:r>
              <a:rPr lang="en-US" dirty="0" smtClean="0"/>
              <a:t>Would like further reviews and feedback from WG members on:</a:t>
            </a:r>
          </a:p>
          <a:p>
            <a:pPr marL="457200" indent="-457200">
              <a:buFont typeface="+mj-lt"/>
              <a:buAutoNum type="arabicPeriod"/>
            </a:pPr>
            <a:r>
              <a:rPr lang="en-US" u="sng" dirty="0">
                <a:hlinkClick r:id="rId4"/>
              </a:rPr>
              <a:t>draft-ietf-netext-pmipv6-</a:t>
            </a:r>
            <a:r>
              <a:rPr lang="en-US" u="sng" dirty="0" smtClean="0">
                <a:hlinkClick r:id="rId4"/>
              </a:rPr>
              <a:t>flowmob</a:t>
            </a:r>
            <a:endParaRPr lang="en-US" u="sng" dirty="0" smtClean="0"/>
          </a:p>
          <a:p>
            <a:pPr marL="457200" indent="-457200">
              <a:buFont typeface="+mj-lt"/>
              <a:buAutoNum type="arabicPeriod"/>
            </a:pPr>
            <a:r>
              <a:rPr lang="en-US" u="sng" dirty="0">
                <a:hlinkClick r:id="rId5"/>
              </a:rPr>
              <a:t>draft-ietf-netext-logical-interface-support</a:t>
            </a:r>
            <a:endParaRPr lang="en-US" dirty="0"/>
          </a:p>
        </p:txBody>
      </p:sp>
      <p:sp>
        <p:nvSpPr>
          <p:cNvPr id="4" name="Footer Placeholder 3"/>
          <p:cNvSpPr>
            <a:spLocks noGrp="1"/>
          </p:cNvSpPr>
          <p:nvPr>
            <p:ph type="ftr" sz="quarter" idx="11"/>
          </p:nvPr>
        </p:nvSpPr>
        <p:spPr/>
        <p:txBody>
          <a:bodyPr/>
          <a:lstStyle/>
          <a:p>
            <a:r>
              <a:rPr lang="en-US" smtClean="0"/>
              <a:t>IETF82</a:t>
            </a:r>
            <a:endParaRPr lang="en-US" dirty="0"/>
          </a:p>
        </p:txBody>
      </p:sp>
      <p:sp>
        <p:nvSpPr>
          <p:cNvPr id="5" name="Slide Number Placeholder 4"/>
          <p:cNvSpPr>
            <a:spLocks noGrp="1"/>
          </p:cNvSpPr>
          <p:nvPr>
            <p:ph type="sldNum" sz="quarter" idx="12"/>
          </p:nvPr>
        </p:nvSpPr>
        <p:spPr/>
        <p:txBody>
          <a:bodyPr/>
          <a:lstStyle/>
          <a:p>
            <a:fld id="{5CE002CF-DD34-3643-8FB4-972EC03FC9FB}" type="slidenum">
              <a:rPr lang="en-US" smtClean="0"/>
              <a:t>6</a:t>
            </a:fld>
            <a:endParaRPr lang="en-US"/>
          </a:p>
        </p:txBody>
      </p:sp>
    </p:spTree>
    <p:extLst>
      <p:ext uri="{BB962C8B-B14F-4D97-AF65-F5344CB8AC3E}">
        <p14:creationId xmlns:p14="http://schemas.microsoft.com/office/powerpoint/2010/main" val="18693922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Clarity.thmx</Template>
  <TotalTime>71</TotalTime>
  <Words>449</Words>
  <Application>Microsoft Macintosh PowerPoint</Application>
  <PresentationFormat>On-screen Show (4:3)</PresentationFormat>
  <Paragraphs>67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Clarity</vt:lpstr>
      <vt:lpstr>Network-based Mobility Extensions WG (NetExt) </vt:lpstr>
      <vt:lpstr>Note Well</vt:lpstr>
      <vt:lpstr>Agenda</vt:lpstr>
      <vt:lpstr>Agenda (Proposals for consideration)</vt:lpstr>
      <vt:lpstr>Status of WG documents</vt:lpstr>
      <vt:lpstr>Next Steps</vt:lpstr>
    </vt:vector>
  </TitlesOfParts>
  <Company>Nokia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Network-based Mobility Extensions WG (NetExt) </dc:title>
  <dc:creator>Patil Basavaraj</dc:creator>
  <cp:lastModifiedBy>Basavaraj Patil</cp:lastModifiedBy>
  <cp:revision>7</cp:revision>
  <dcterms:created xsi:type="dcterms:W3CDTF">2011-07-27T03:45:34Z</dcterms:created>
  <dcterms:modified xsi:type="dcterms:W3CDTF">2011-11-15T07:52:55Z</dcterms:modified>
</cp:coreProperties>
</file>