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5"/>
  </p:notesMasterIdLst>
  <p:sldIdLst>
    <p:sldId id="322" r:id="rId2"/>
    <p:sldId id="323" r:id="rId3"/>
    <p:sldId id="32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4EAFB53C-E61E-4B1D-A991-EBCDABDD5C2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D6DE9-8867-48CA-B73D-0314742821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7D24A-62A8-4EC9-9F1A-D6E8A7B52DB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62704-129C-4CDE-8DE1-77ACCEACD8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C8F5C-C487-4C2B-AF42-B076C11AD92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1FD27-9FA5-4E6D-B2FE-F6E8507D407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8B54E-B686-460B-86EF-F7D69ACAE03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448FA1-C67D-411E-9937-53E0722C484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612DEB-5716-4E6E-AE4A-141C2B068B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09273-2B9F-4B3C-9A4C-0C4FC45F09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01D72-EB7A-4DCE-9E8A-120646926F2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8F8A4-D105-48C2-9161-3838BD4CBF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CE450F-4E6D-4EAF-8DD4-8BB8AB9B64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9ABDC-F1CB-4D76-947C-26166C749B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fld id="{320FCAE0-E742-48CA-A7F4-35028D0E9C86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022753C7-CDC4-42F6-8C3B-6ED530391C60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US" sz="3200" dirty="0" smtClean="0"/>
              <a:t>Behcet Sarikaya</a:t>
            </a:r>
            <a:br>
              <a:rPr lang="en-US" sz="3200" dirty="0" smtClean="0"/>
            </a:br>
            <a:r>
              <a:rPr lang="en-GB" sz="3200" dirty="0" smtClean="0"/>
              <a:t>Frank Xia</a:t>
            </a:r>
            <a:r>
              <a:rPr lang="en-CA" altLang="zh-CN" sz="3200" dirty="0" smtClean="0">
                <a:ea typeface="宋体" pitchFamily="2" charset="-122"/>
              </a:rPr>
              <a:t/>
            </a:r>
            <a:br>
              <a:rPr lang="en-CA" altLang="zh-CN" sz="3200" dirty="0" smtClean="0">
                <a:ea typeface="宋体" pitchFamily="2" charset="-122"/>
              </a:rPr>
            </a:br>
            <a:r>
              <a:rPr lang="en-CA" altLang="zh-CN" sz="3200" dirty="0" smtClean="0">
                <a:ea typeface="宋体" pitchFamily="2" charset="-122"/>
              </a:rPr>
              <a:t>November 2011</a:t>
            </a:r>
            <a:r>
              <a:rPr lang="en-CA" altLang="zh-CN" sz="3200" dirty="0" smtClean="0">
                <a:ea typeface="宋体" pitchFamily="2" charset="-122"/>
              </a:rPr>
              <a:t/>
            </a:r>
            <a:br>
              <a:rPr lang="en-CA" altLang="zh-CN" sz="3200" dirty="0" smtClean="0">
                <a:ea typeface="宋体" pitchFamily="2" charset="-122"/>
              </a:rPr>
            </a:br>
            <a:endParaRPr lang="en-US" altLang="zh-CN" sz="3200" dirty="0" smtClean="0">
              <a:ea typeface="宋体" pitchFamily="2" charset="-122"/>
            </a:endParaRPr>
          </a:p>
        </p:txBody>
      </p:sp>
      <p:sp>
        <p:nvSpPr>
          <p:cNvPr id="16387" name="DtsShapeName" descr="C4750CDB1B@753@9@@8C6@C85GEGG@720968AL96D@PY35403[!!!!!BIHO@]y35403!!!!!!!!!!1110G2B369G71110G2B369G71!!!!!!!!!!!!!!!!!!!!!!!!!!!!!!!!!!!!!!!!!!!!!!!!!!!!869;e86@&gt;\R62745!!!!!!BIHO@]R62745!!!11111111110G2BC705D2LnchmhuxRnguvhsd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Y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798 w 21600"/>
              <a:gd name="T1" fmla="*/ 161 h 21600"/>
              <a:gd name="T2" fmla="*/ 215 w 21600"/>
              <a:gd name="T3" fmla="*/ 794 h 21600"/>
              <a:gd name="T4" fmla="*/ 798 w 21600"/>
              <a:gd name="T5" fmla="*/ 1588 h 21600"/>
              <a:gd name="T6" fmla="*/ 1373 w 21600"/>
              <a:gd name="T7" fmla="*/ 794 h 21600"/>
              <a:gd name="T8" fmla="*/ 3 60000 65536"/>
              <a:gd name="T9" fmla="*/ 2 60000 65536"/>
              <a:gd name="T10" fmla="*/ 1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kumimoji="1" lang="en-US" altLang="ko-KR" sz="4400" b="1" dirty="0" smtClean="0">
                <a:solidFill>
                  <a:schemeClr val="tx2"/>
                </a:solidFill>
              </a:rPr>
              <a:t>Flow Binding Extensions to PMIPv6</a:t>
            </a:r>
            <a:r>
              <a:rPr lang="en-US" altLang="zh-CN" dirty="0" smtClean="0"/>
              <a:t> </a:t>
            </a: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/>
            </a:r>
            <a:b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</a:b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>IETF </a:t>
            </a:r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82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2484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draft-sarikaya-netext-fb-support-extensions-01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52400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z="3500" dirty="0" smtClean="0">
                <a:solidFill>
                  <a:srgbClr val="FF3300"/>
                </a:solidFill>
              </a:rPr>
              <a:t>Problem Statement</a:t>
            </a:r>
            <a:r>
              <a:rPr lang="en-US" sz="3500" dirty="0" smtClean="0"/>
              <a:t> </a:t>
            </a:r>
            <a:endParaRPr lang="en-US" sz="3500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90600"/>
            <a:ext cx="8839200" cy="548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LMA initiated flow mobility is not possible in PMIPv6 of RFC 5213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PMIPv6 </a:t>
            </a:r>
            <a:r>
              <a:rPr lang="en-US" b="1" dirty="0" err="1" smtClean="0">
                <a:ea typeface="ＭＳ Ｐゴシック" pitchFamily="34" charset="-128"/>
              </a:rPr>
              <a:t>Multihoming</a:t>
            </a:r>
            <a:r>
              <a:rPr lang="en-US" b="1" dirty="0" smtClean="0">
                <a:ea typeface="ＭＳ Ｐゴシック" pitchFamily="34" charset="-128"/>
              </a:rPr>
              <a:t> extension (RFC 5213) treats each interface independently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LMA does not know about different interfaces MN may have, LMA does not manage bindings from </a:t>
            </a:r>
            <a:r>
              <a:rPr lang="en-US" b="1" dirty="0" smtClean="0">
                <a:ea typeface="ＭＳ Ｐゴシック" pitchFamily="34" charset="-128"/>
              </a:rPr>
              <a:t>different interfaces of the mobile node in an integrated fashion </a:t>
            </a:r>
            <a:endParaRPr lang="en-US" b="1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  Each interface creates a different independent mobility session at the LMA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Flow mobility is not  possible MN uses different source addresses when sending packets over these interfaces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1D72-EB7A-4DCE-9E8A-120646926F28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z="3500" smtClean="0">
                <a:solidFill>
                  <a:srgbClr val="FF3300"/>
                </a:solidFill>
              </a:rPr>
              <a:t>draft-sarikaya-netext-fb-support-extensions</a:t>
            </a:r>
            <a:r>
              <a:rPr lang="en-US" sz="3500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8001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 We </a:t>
            </a:r>
            <a:r>
              <a:rPr lang="en-US" sz="2500" b="1" dirty="0" smtClean="0"/>
              <a:t>have a simple solution: </a:t>
            </a:r>
            <a:endParaRPr lang="en-US" sz="2500" b="1" dirty="0" smtClean="0"/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The bindings in binding cache from each interface are kept together so that the flows can be moved among interfaces.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MN may have as many binding entries as it has active interfaces, one “home” and many “secondary”, </a:t>
            </a:r>
            <a:r>
              <a:rPr lang="en-US" sz="2500" b="1" dirty="0" smtClean="0"/>
              <a:t>flag</a:t>
            </a:r>
            <a:r>
              <a:rPr lang="en-US" sz="2500" b="1" dirty="0" smtClean="0"/>
              <a:t>ged “H” or “S”</a:t>
            </a:r>
            <a:endParaRPr lang="en-US" sz="2500" b="1" dirty="0" smtClean="0"/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A new H </a:t>
            </a:r>
            <a:r>
              <a:rPr lang="en-US" sz="2500" b="1" dirty="0" smtClean="0"/>
              <a:t>flag in </a:t>
            </a:r>
            <a:r>
              <a:rPr lang="en-US" sz="2500" b="1" dirty="0" smtClean="0"/>
              <a:t>HNP option is </a:t>
            </a:r>
            <a:r>
              <a:rPr lang="en-US" sz="2500" b="1" dirty="0" smtClean="0"/>
              <a:t>set to ‘H’ for home and ‘S’ for other interfaces </a:t>
            </a:r>
            <a:endParaRPr lang="en-US" sz="2500" b="1" dirty="0" smtClean="0"/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Incoming </a:t>
            </a:r>
            <a:r>
              <a:rPr lang="en-US" sz="2500" b="1" dirty="0" smtClean="0"/>
              <a:t>flows always directed to home interface, flow state set at LMA to direct flows to different active </a:t>
            </a:r>
            <a:r>
              <a:rPr lang="en-US" sz="2500" b="1" dirty="0" smtClean="0"/>
              <a:t>interfaces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MN always sends non-local packets with source address assigned from HNPs of its home “H” interface</a:t>
            </a:r>
            <a:endParaRPr lang="en-US" sz="25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1D72-EB7A-4DCE-9E8A-120646926F28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4058</TotalTime>
  <Words>210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ＭＳ Ｐゴシック</vt:lpstr>
      <vt:lpstr>Wingdings</vt:lpstr>
      <vt:lpstr>宋体</vt:lpstr>
      <vt:lpstr>Times New Roman</vt:lpstr>
      <vt:lpstr>IETF</vt:lpstr>
      <vt:lpstr>Behcet Sarikaya Frank Xia November 2011 </vt:lpstr>
      <vt:lpstr>Problem Statement </vt:lpstr>
      <vt:lpstr>draft-sarikaya-netext-fb-support-extensions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/>
  <cp:lastModifiedBy>SarikayaBehcet 73654</cp:lastModifiedBy>
  <cp:revision>401</cp:revision>
  <dcterms:created xsi:type="dcterms:W3CDTF">2004-08-03T02:41:14Z</dcterms:created>
  <dcterms:modified xsi:type="dcterms:W3CDTF">2011-11-03T21:18:52Z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1320353286</vt:lpwstr>
  </property>
</Properties>
</file>