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5" r:id="rId1"/>
  </p:sldMasterIdLst>
  <p:notesMasterIdLst>
    <p:notesMasterId r:id="rId7"/>
  </p:notesMasterIdLst>
  <p:sldIdLst>
    <p:sldId id="304" r:id="rId2"/>
    <p:sldId id="318" r:id="rId3"/>
    <p:sldId id="319" r:id="rId4"/>
    <p:sldId id="320" r:id="rId5"/>
    <p:sldId id="32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DC929"/>
    <a:srgbClr val="A2D468"/>
    <a:srgbClr val="FF3300"/>
    <a:srgbClr val="2D3B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6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F4C1E66-4C9D-E749-9322-70FF9AC0F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A7142-77F7-8C47-86E1-86D258C9C5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57FEC-51D3-1744-BC1B-B2F7C26A5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09E4-537C-8540-A716-E783834BD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F905F-AD6E-184D-B725-741883218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8CE0A-8F81-2245-8625-13B13B004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2FF31-85BB-5E46-BB18-50418ADFC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68F3C-3906-BB42-9104-4C74B7F42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75EAE-EF2B-654A-BA37-E0AA1E0924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37592-5B49-B74F-B01A-E8105061A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8D378-C723-4E48-966A-13BA88D8B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F4A93-3567-7A4E-81F3-AE22EE755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135F0-D5AD-124A-B317-0005B1E44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1360A5A3-6F0B-624D-ADA5-32B0EC141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86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2"/>
        <a:buChar char="l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l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2"/>
        <a:buChar char="l"/>
        <a:defRPr sz="2300">
          <a:solidFill>
            <a:schemeClr val="tx1"/>
          </a:solidFill>
          <a:latin typeface="+mn-lt"/>
          <a:ea typeface="ＭＳ Ｐゴシック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57200"/>
            <a:ext cx="67818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NETEXT WG</a:t>
            </a:r>
            <a:br>
              <a:rPr lang="en-US" dirty="0" smtClean="0"/>
            </a:br>
            <a:r>
              <a:rPr lang="en-US" dirty="0" smtClean="0"/>
              <a:t>IETF 82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048000"/>
            <a:ext cx="6781800" cy="28956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3568" b="1" dirty="0" smtClean="0"/>
              <a:t>Service Selection for Mobile IPv6</a:t>
            </a:r>
          </a:p>
          <a:p>
            <a:pPr eaLnBrk="1" hangingPunct="1"/>
            <a:r>
              <a:rPr lang="en-US" sz="3600" b="1" dirty="0" smtClean="0"/>
              <a:t>RFC5149bis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400" b="1" dirty="0" smtClean="0"/>
              <a:t>WEDNESDAY, November 16, 2011</a:t>
            </a:r>
          </a:p>
          <a:p>
            <a:pPr eaLnBrk="1" hangingPunct="1"/>
            <a:r>
              <a:rPr lang="en-US" sz="2400" dirty="0" err="1" smtClean="0"/>
              <a:t>Jouni</a:t>
            </a:r>
            <a:r>
              <a:rPr lang="en-US" sz="2400" dirty="0" smtClean="0"/>
              <a:t> </a:t>
            </a:r>
            <a:r>
              <a:rPr lang="en-US" sz="2400" dirty="0" err="1" smtClean="0"/>
              <a:t>Korhonen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RFC5149 was defined for RFC6275 (MIPv6) and RFC5213 (PMIPv6).</a:t>
            </a:r>
            <a:endParaRPr lang="en-US" dirty="0" smtClean="0"/>
          </a:p>
          <a:p>
            <a:r>
              <a:rPr lang="en-US" dirty="0" smtClean="0"/>
              <a:t>There are </a:t>
            </a:r>
            <a:r>
              <a:rPr lang="en-US" dirty="0" smtClean="0"/>
              <a:t>known</a:t>
            </a:r>
            <a:r>
              <a:rPr lang="en-US" dirty="0" smtClean="0"/>
              <a:t> implementations for </a:t>
            </a:r>
            <a:r>
              <a:rPr lang="en-US" dirty="0" smtClean="0"/>
              <a:t>PMIPv6 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yes,</a:t>
            </a:r>
            <a:r>
              <a:rPr lang="en-US" dirty="0" smtClean="0"/>
              <a:t> live </a:t>
            </a:r>
            <a:r>
              <a:rPr lang="en-US" dirty="0" smtClean="0"/>
              <a:t>deployments</a:t>
            </a:r>
            <a:r>
              <a:rPr lang="en-US" dirty="0" smtClean="0"/>
              <a:t> and multiple </a:t>
            </a:r>
            <a:r>
              <a:rPr lang="en-US" dirty="0" smtClean="0"/>
              <a:t>vendors).</a:t>
            </a:r>
          </a:p>
          <a:p>
            <a:r>
              <a:rPr lang="en-US" dirty="0" smtClean="0"/>
              <a:t>RFC5149 has few areas that the authors think need enhancing &amp; clarifications.</a:t>
            </a:r>
          </a:p>
          <a:p>
            <a:r>
              <a:rPr lang="en-US" dirty="0" smtClean="0"/>
              <a:t>RFC5149 is Informational, however the authors feel it should</a:t>
            </a:r>
            <a:r>
              <a:rPr lang="en-US" dirty="0" smtClean="0"/>
              <a:t> already </a:t>
            </a:r>
            <a:r>
              <a:rPr lang="en-US" dirty="0" smtClean="0"/>
              <a:t>be Standards Track.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RFC5149bis – change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Echoing the Service Selection option in</a:t>
            </a:r>
            <a:r>
              <a:rPr lang="en-US" dirty="0" smtClean="0"/>
              <a:t> (</a:t>
            </a:r>
            <a:r>
              <a:rPr lang="en-US" dirty="0" err="1" smtClean="0"/>
              <a:t>P)BAs</a:t>
            </a:r>
            <a:r>
              <a:rPr lang="en-US" dirty="0" smtClean="0"/>
              <a:t> </a:t>
            </a:r>
            <a:r>
              <a:rPr lang="en-US" dirty="0" smtClean="0"/>
              <a:t>– this is what running code does.</a:t>
            </a:r>
          </a:p>
          <a:p>
            <a:r>
              <a:rPr lang="en-US" dirty="0" smtClean="0"/>
              <a:t>Updates to RFC5213 BCE lookup considerations. The Service Selection is used as one lookup key – this is what running code does.</a:t>
            </a:r>
          </a:p>
          <a:p>
            <a:r>
              <a:rPr lang="en-US" dirty="0" smtClean="0"/>
              <a:t>New Status Code: </a:t>
            </a:r>
            <a:r>
              <a:rPr lang="en-US" sz="2162" dirty="0" smtClean="0"/>
              <a:t>MISSING_OR_UNKNOWN_SERVICE.</a:t>
            </a:r>
          </a:p>
          <a:p>
            <a:pPr lvl="1"/>
            <a:r>
              <a:rPr lang="en-US" dirty="0" smtClean="0"/>
              <a:t>Different from </a:t>
            </a:r>
            <a:r>
              <a:rPr lang="en-US" sz="2162" dirty="0" smtClean="0"/>
              <a:t>SERVICE_AUTHORIZATION_FAILED</a:t>
            </a:r>
            <a:r>
              <a:rPr lang="en-US" dirty="0" smtClean="0"/>
              <a:t>, which is not a good for a case where the requested service is not known the HA &amp; LMA – this is what running code does.</a:t>
            </a:r>
          </a:p>
          <a:p>
            <a:r>
              <a:rPr lang="en-US" dirty="0" smtClean="0"/>
              <a:t>Updating the document category from Informational to Standards Track.</a:t>
            </a:r>
          </a:p>
          <a:p>
            <a:pPr lvl="1"/>
            <a:r>
              <a:rPr lang="en-US" dirty="0" smtClean="0"/>
              <a:t>Multiple implementations, deployed,</a:t>
            </a:r>
            <a:r>
              <a:rPr lang="en-US" dirty="0" smtClean="0"/>
              <a:t> operation experience, .</a:t>
            </a:r>
            <a:r>
              <a:rPr lang="en-US" dirty="0" smtClean="0"/>
              <a:t>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[discussion]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491013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Some deployments encode the Service Selection Identifier field using RFC1035 style</a:t>
            </a:r>
            <a:r>
              <a:rPr lang="en-US" dirty="0" smtClean="0"/>
              <a:t> domain name encoding</a:t>
            </a:r>
            <a:r>
              <a:rPr lang="en-US" dirty="0" smtClean="0"/>
              <a:t>.. should that be described somehow? Current</a:t>
            </a:r>
            <a:r>
              <a:rPr lang="en-US" dirty="0" smtClean="0"/>
              <a:t> </a:t>
            </a:r>
            <a:r>
              <a:rPr lang="en-US" smtClean="0"/>
              <a:t>“</a:t>
            </a:r>
            <a:r>
              <a:rPr lang="en-US" smtClean="0"/>
              <a:t>standard</a:t>
            </a:r>
            <a:r>
              <a:rPr lang="en-US" smtClean="0"/>
              <a:t>” encoding </a:t>
            </a:r>
            <a:r>
              <a:rPr lang="en-US" dirty="0" smtClean="0"/>
              <a:t>is UTF-8.</a:t>
            </a:r>
          </a:p>
          <a:p>
            <a:r>
              <a:rPr lang="en-US" dirty="0" smtClean="0"/>
              <a:t>How to extend Identifier with an additional </a:t>
            </a:r>
            <a:r>
              <a:rPr lang="en-US" dirty="0" smtClean="0"/>
              <a:t>“index” </a:t>
            </a:r>
            <a:r>
              <a:rPr lang="en-US" dirty="0" smtClean="0"/>
              <a:t>for a case where:</a:t>
            </a:r>
            <a:endParaRPr lang="en-US" dirty="0" smtClean="0"/>
          </a:p>
          <a:p>
            <a:pPr lvl="1"/>
            <a:r>
              <a:rPr lang="en-US" dirty="0" smtClean="0"/>
              <a:t>The same service is accessed multiple times using </a:t>
            </a:r>
            <a:r>
              <a:rPr lang="en-US" dirty="0" smtClean="0"/>
              <a:t>the same Identifier </a:t>
            </a:r>
            <a:r>
              <a:rPr lang="en-US" dirty="0" smtClean="0"/>
              <a:t>name to configure multiple prefixes; </a:t>
            </a:r>
            <a:r>
              <a:rPr lang="en-US" dirty="0" smtClean="0"/>
              <a:t>example 2x “Internet”</a:t>
            </a:r>
            <a:r>
              <a:rPr lang="en-US" dirty="0" smtClean="0"/>
              <a:t>. The index allows to distinguish between “services” when prefix is not available (handoff).</a:t>
            </a:r>
          </a:p>
          <a:p>
            <a:pPr lvl="1"/>
            <a:r>
              <a:rPr lang="en-US" dirty="0" smtClean="0"/>
              <a:t>This </a:t>
            </a:r>
            <a:r>
              <a:rPr lang="en-US" dirty="0" smtClean="0"/>
              <a:t>was proposed at the early stages of RFC5149 </a:t>
            </a:r>
            <a:r>
              <a:rPr lang="en-US" dirty="0" smtClean="0"/>
              <a:t>but removed. However, </a:t>
            </a:r>
            <a:r>
              <a:rPr lang="en-US" dirty="0" smtClean="0"/>
              <a:t>it is</a:t>
            </a:r>
            <a:r>
              <a:rPr lang="en-US" dirty="0" smtClean="0"/>
              <a:t> </a:t>
            </a:r>
            <a:r>
              <a:rPr lang="en-US" dirty="0" smtClean="0"/>
              <a:t>not</a:t>
            </a:r>
            <a:r>
              <a:rPr lang="en-US" dirty="0" smtClean="0"/>
              <a:t> trivial </a:t>
            </a:r>
            <a:r>
              <a:rPr lang="en-US" dirty="0" smtClean="0"/>
              <a:t>to add</a:t>
            </a:r>
            <a:r>
              <a:rPr lang="en-US" dirty="0" smtClean="0"/>
              <a:t> such “index” now </a:t>
            </a:r>
            <a:r>
              <a:rPr lang="en-US" dirty="0" smtClean="0"/>
              <a:t>(backward compatibility).</a:t>
            </a:r>
          </a:p>
          <a:p>
            <a:pPr lvl="1"/>
            <a:r>
              <a:rPr lang="en-US" dirty="0" smtClean="0"/>
              <a:t>Existing deployments have such but those chose not to “decorate” the Identifier and instead use</a:t>
            </a:r>
            <a:r>
              <a:rPr lang="en-US" dirty="0" smtClean="0"/>
              <a:t> </a:t>
            </a:r>
            <a:r>
              <a:rPr lang="en-US" dirty="0" smtClean="0"/>
              <a:t>RFC5094 </a:t>
            </a:r>
            <a:r>
              <a:rPr lang="en-US" dirty="0" err="1" smtClean="0"/>
              <a:t>VSMs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 as a WG document?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10096</TotalTime>
  <Words>334</Words>
  <Application>Microsoft Macintosh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IETF</vt:lpstr>
      <vt:lpstr>NETEXT WG IETF 82</vt:lpstr>
      <vt:lpstr>Background</vt:lpstr>
      <vt:lpstr>RFC5149bis – change summary</vt:lpstr>
      <vt:lpstr>For [discussion]</vt:lpstr>
      <vt:lpstr>Questions &amp; Next Steps</vt:lpstr>
    </vt:vector>
  </TitlesOfParts>
  <Company>NOKIA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EAP WG</dc:title>
  <dc:creator>EAP Keying</dc:creator>
  <cp:lastModifiedBy>NSN_User 3</cp:lastModifiedBy>
  <cp:revision>625</cp:revision>
  <cp:lastPrinted>2010-03-25T15:06:48Z</cp:lastPrinted>
  <dcterms:created xsi:type="dcterms:W3CDTF">2011-11-15T06:23:00Z</dcterms:created>
  <dcterms:modified xsi:type="dcterms:W3CDTF">2011-11-15T06:49:24Z</dcterms:modified>
</cp:coreProperties>
</file>