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9" r:id="rId3"/>
    <p:sldId id="260" r:id="rId4"/>
    <p:sldId id="261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-13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56F1EB-6436-934C-AAB1-D95C74A83E33}" type="datetimeFigureOut">
              <a:rPr lang="en-US" smtClean="0"/>
              <a:pPr/>
              <a:t>2011-11-13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7CAA87-8FE2-A743-8D56-F9F399F743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37045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52A111-771A-9241-B501-A632121CB3F5}" type="datetimeFigureOut">
              <a:rPr lang="en-US" smtClean="0"/>
              <a:pPr/>
              <a:t>2011-11-13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29BC9C-A921-704A-9394-5C9EAAB18A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9463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29BC9C-A921-704A-9394-5C9EAAB18AC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9441F-6180-CA4A-8E60-F9903629DD58}" type="datetime4">
              <a:rPr lang="en-US" smtClean="0"/>
              <a:pPr/>
              <a:t>November 13,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79 - OPSAWG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3B01D-CB7C-BE4F-96AC-1990DF746E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6E5-52F7-414F-AE46-68A31ADC717B}" type="datetime4">
              <a:rPr lang="en-US" smtClean="0"/>
              <a:pPr/>
              <a:t>November 13,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79 - OPSAWG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3B01D-CB7C-BE4F-96AC-1990DF746E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4659E-1E0B-2C4B-9123-40BD422585F8}" type="datetime4">
              <a:rPr lang="en-US" smtClean="0"/>
              <a:pPr/>
              <a:t>November 13,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79 - OPSAWG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3B01D-CB7C-BE4F-96AC-1990DF746E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FEC14-3501-FE4A-A26A-FBF9557C2088}" type="datetime4">
              <a:rPr lang="en-US" smtClean="0"/>
              <a:pPr/>
              <a:t>November 13,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79 - OPSAWG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3B01D-CB7C-BE4F-96AC-1990DF746E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81E3B-F8E6-194F-9B85-772433B06AAC}" type="datetime4">
              <a:rPr lang="en-US" smtClean="0"/>
              <a:pPr/>
              <a:t>November 13,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79 - OPSAWG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3B01D-CB7C-BE4F-96AC-1990DF746E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34A6C-AF4D-EF42-AEA6-E574E0FE6F5F}" type="datetime4">
              <a:rPr lang="en-US" smtClean="0"/>
              <a:pPr/>
              <a:t>November 13, 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79 - OPSAWG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3B01D-CB7C-BE4F-96AC-1990DF746E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785A-6D77-9849-9789-C844AEE42C7B}" type="datetime4">
              <a:rPr lang="en-US" smtClean="0"/>
              <a:pPr/>
              <a:t>November 13, 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79 - OPSAWG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3B01D-CB7C-BE4F-96AC-1990DF746E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E399A-4023-9545-871C-63FD4C7A6C22}" type="datetime4">
              <a:rPr lang="en-US" smtClean="0"/>
              <a:pPr/>
              <a:t>November 13, 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79 - OPSAWG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3B01D-CB7C-BE4F-96AC-1990DF746E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6583E-8D12-914A-932F-872451926FB9}" type="datetime4">
              <a:rPr lang="en-US" smtClean="0"/>
              <a:pPr/>
              <a:t>November 13, 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79 - OPSAWG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3B01D-CB7C-BE4F-96AC-1990DF746E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0B251-62E2-5241-8335-067847038DF6}" type="datetime4">
              <a:rPr lang="en-US" smtClean="0"/>
              <a:pPr/>
              <a:t>November 13, 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79 - OPSAWG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3B01D-CB7C-BE4F-96AC-1990DF746E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09ED9-1654-D04A-8C0D-A7B5A151B28C}" type="datetime4">
              <a:rPr lang="en-US" smtClean="0"/>
              <a:pPr/>
              <a:t>November 13, 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79 - OPSAWG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3B01D-CB7C-BE4F-96AC-1990DF746E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E00ED3-5AEE-DA4E-9F02-22A96717AE85}" type="datetime4">
              <a:rPr lang="en-US" smtClean="0"/>
              <a:pPr/>
              <a:t>November 13,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IETF 82 - OPSAWG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E3B01D-CB7C-BE4F-96AC-1990DF746E6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71847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Problem Statement for the Automated Configuration of Large IP Networks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Tina </a:t>
            </a:r>
            <a:r>
              <a:rPr lang="en-US" dirty="0" err="1" smtClean="0"/>
              <a:t>Tsou</a:t>
            </a:r>
            <a:r>
              <a:rPr lang="en-US" dirty="0" smtClean="0"/>
              <a:t>, Jürgen Schönwälder,</a:t>
            </a:r>
          </a:p>
          <a:p>
            <a:r>
              <a:rPr lang="en-US" dirty="0" smtClean="0"/>
              <a:t>Yang Shi, </a:t>
            </a:r>
            <a:r>
              <a:rPr lang="en-US" dirty="0"/>
              <a:t>Tom </a:t>
            </a:r>
            <a:r>
              <a:rPr lang="en-US" dirty="0" smtClean="0"/>
              <a:t>Taylor, G. Yang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071253" y="3059668"/>
            <a:ext cx="70953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draft-ietf-opsawg-automated-network-configuration-02</a:t>
            </a:r>
            <a:endParaRPr lang="en-US" sz="24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24855-8003-BD4C-A91D-D4A11F94216D}" type="datetime4">
              <a:rPr lang="en-US" smtClean="0"/>
              <a:pPr/>
              <a:t>November 13, 2011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3B01D-CB7C-BE4F-96AC-1990DF746E6F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IETF 82 - OPSAWG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Changes since draft-ietf-opsawg-automated-network-configuration-01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Incorporate WG last call feedback, in particular from Kent </a:t>
            </a:r>
            <a:r>
              <a:rPr lang="en-US" sz="2800" dirty="0" err="1" smtClean="0"/>
              <a:t>Watsen</a:t>
            </a:r>
            <a:r>
              <a:rPr lang="en-US" sz="2800" dirty="0" smtClean="0"/>
              <a:t> and Wesley George</a:t>
            </a:r>
          </a:p>
          <a:p>
            <a:pPr lvl="1"/>
            <a:r>
              <a:rPr lang="en-US" sz="2400" dirty="0" smtClean="0"/>
              <a:t>Added explanation that pre-configuration might be provided via pluggable memory sticks or near-field communication</a:t>
            </a:r>
          </a:p>
          <a:p>
            <a:pPr lvl="1"/>
            <a:r>
              <a:rPr lang="en-US" sz="2400" dirty="0" smtClean="0"/>
              <a:t>Improved text describing the motivation and goals of the document</a:t>
            </a:r>
          </a:p>
          <a:p>
            <a:pPr lvl="1"/>
            <a:r>
              <a:rPr lang="en-US" sz="2400" dirty="0" smtClean="0"/>
              <a:t>Added text that large enterprise networks may face the same issues (not just provider networks)</a:t>
            </a:r>
          </a:p>
          <a:p>
            <a:r>
              <a:rPr lang="en-US" sz="2800" dirty="0" smtClean="0"/>
              <a:t>Editorial improvements, updated references, …</a:t>
            </a:r>
          </a:p>
          <a:p>
            <a:r>
              <a:rPr lang="en-US" sz="2800" dirty="0" smtClean="0"/>
              <a:t>Document editor has no pending open issues left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FEC14-3501-FE4A-A26A-FBF9557C2088}" type="datetime4">
              <a:rPr lang="en-US" smtClean="0"/>
              <a:pPr/>
              <a:t>November 13,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IETF 82 - OPSAWG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3B01D-CB7C-BE4F-96AC-1990DF746E6F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Related I-Ds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draft-schoenw-opsawg-nm-dhc-02</a:t>
            </a:r>
          </a:p>
          <a:p>
            <a:pPr lvl="1"/>
            <a:r>
              <a:rPr lang="en-US" dirty="0" smtClean="0"/>
              <a:t>Defines DHCP options for SYSLOG and SNMP</a:t>
            </a:r>
          </a:p>
          <a:p>
            <a:endParaRPr lang="en-US" dirty="0" smtClean="0"/>
          </a:p>
          <a:p>
            <a:r>
              <a:rPr lang="en-US" dirty="0" smtClean="0"/>
              <a:t>draft-schoenw-opsawg-nm-srv-02</a:t>
            </a:r>
          </a:p>
          <a:p>
            <a:pPr lvl="1"/>
            <a:r>
              <a:rPr lang="en-US" dirty="0" smtClean="0"/>
              <a:t>Defines common SYSLOG/SNMP/NETCONF labels for use with DNS SRV records</a:t>
            </a:r>
          </a:p>
          <a:p>
            <a:pPr lvl="1"/>
            <a:r>
              <a:rPr lang="en-US" dirty="0" smtClean="0"/>
              <a:t>Prototyped on 6LoWPAN networks</a:t>
            </a:r>
          </a:p>
          <a:p>
            <a:pPr lvl="1"/>
            <a:r>
              <a:rPr lang="en-US" dirty="0" smtClean="0"/>
              <a:t>What happened to </a:t>
            </a:r>
            <a:r>
              <a:rPr lang="en-US" dirty="0" err="1" smtClean="0"/>
              <a:t>mDNS</a:t>
            </a:r>
            <a:r>
              <a:rPr lang="en-US" dirty="0" smtClean="0"/>
              <a:t> and related efforts?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FEC14-3501-FE4A-A26A-FBF9557C2088}" type="datetime4">
              <a:rPr lang="en-US" smtClean="0"/>
              <a:pPr/>
              <a:t>November 13,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IETF 82 - OPSAWG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3B01D-CB7C-BE4F-96AC-1990DF746E6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WG last call on draft-</a:t>
            </a:r>
            <a:r>
              <a:rPr lang="en-US" dirty="0" err="1" smtClean="0"/>
              <a:t>ietf-opsawg-automated-network-configuration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r>
              <a:rPr lang="en-US" dirty="0" smtClean="0"/>
              <a:t>What to do with the DHC I-D?</a:t>
            </a:r>
          </a:p>
          <a:p>
            <a:endParaRPr lang="en-US" dirty="0" smtClean="0"/>
          </a:p>
          <a:p>
            <a:r>
              <a:rPr lang="en-US" dirty="0" smtClean="0"/>
              <a:t>What to do with the DNS SRV I-D?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FEC14-3501-FE4A-A26A-FBF9557C2088}" type="datetime4">
              <a:rPr lang="en-US" smtClean="0"/>
              <a:pPr/>
              <a:t>November 13,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IETF 82 - OPSAWG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3B01D-CB7C-BE4F-96AC-1990DF746E6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252</Words>
  <Application>Microsoft Macintosh PowerPoint</Application>
  <PresentationFormat>On-screen Show (4:3)</PresentationFormat>
  <Paragraphs>38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Problem Statement for the Automated Configuration of Large IP Networks</vt:lpstr>
      <vt:lpstr>Changes since draft-ietf-opsawg-automated-network-configuration-01</vt:lpstr>
      <vt:lpstr>Related I-Ds</vt:lpstr>
      <vt:lpstr>Next Steps?</vt:lpstr>
    </vt:vector>
  </TitlesOfParts>
  <Company>Jacobs Univerity Bremen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Configuration / Bootstrapping of Large-Scale IP Networks</dc:title>
  <dc:creator>Jürgen Schönwälder</dc:creator>
  <cp:lastModifiedBy>Christopher LILJENSTOLPE</cp:lastModifiedBy>
  <cp:revision>14</cp:revision>
  <dcterms:created xsi:type="dcterms:W3CDTF">2011-11-11T15:13:56Z</dcterms:created>
  <dcterms:modified xsi:type="dcterms:W3CDTF">2011-11-14T04:45:18Z</dcterms:modified>
</cp:coreProperties>
</file>