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3C24D4-B599-4AF3-A215-6522925C8B02}" type="datetimeFigureOut">
              <a:rPr lang="fr-CA" smtClean="0"/>
              <a:t>2011-11-14</a:t>
            </a:fld>
            <a:endParaRPr lang="fr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4EA08-9A47-44A8-AEA6-057E8CE333D7}" type="slidenum">
              <a:rPr lang="fr-CA" smtClean="0"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F2F41-0C19-4A20-97BA-B3F14B0CB15E}" type="datetime1">
              <a:rPr lang="fr-CA" smtClean="0"/>
              <a:t>2011-11-14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BC2A-30B1-4DE3-951C-57F2EBFC3227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4B7CE-2A6F-4917-BC95-EDE67B658604}" type="datetime1">
              <a:rPr lang="fr-CA" smtClean="0"/>
              <a:t>2011-11-14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BC2A-30B1-4DE3-951C-57F2EBFC3227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FBEB-0F64-4F1F-8D25-AC143641531D}" type="datetime1">
              <a:rPr lang="fr-CA" smtClean="0"/>
              <a:t>2011-11-14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BC2A-30B1-4DE3-951C-57F2EBFC3227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0B9BA-D8B8-4261-AB7F-1E8489C44DC0}" type="datetime1">
              <a:rPr lang="fr-CA" smtClean="0"/>
              <a:t>2011-11-14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BC2A-30B1-4DE3-951C-57F2EBFC3227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BD654-A8A6-4A66-A4B7-3599AC8C7604}" type="datetime1">
              <a:rPr lang="fr-CA" smtClean="0"/>
              <a:t>2011-11-14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BC2A-30B1-4DE3-951C-57F2EBFC3227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1E660-2864-4FB5-875F-4233D7C7454A}" type="datetime1">
              <a:rPr lang="fr-CA" smtClean="0"/>
              <a:t>2011-11-14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BC2A-30B1-4DE3-951C-57F2EBFC3227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E058B-D85A-42A5-88BD-5C4477BF127C}" type="datetime1">
              <a:rPr lang="fr-CA" smtClean="0"/>
              <a:t>2011-11-14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BC2A-30B1-4DE3-951C-57F2EBFC3227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3B28E-E05E-4059-BEF0-6AD717D48558}" type="datetime1">
              <a:rPr lang="fr-CA" smtClean="0"/>
              <a:t>2011-11-14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BC2A-30B1-4DE3-951C-57F2EBFC3227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6CB6-F190-443B-BA3E-FE19E10A3785}" type="datetime1">
              <a:rPr lang="fr-CA" smtClean="0"/>
              <a:t>2011-11-14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BC2A-30B1-4DE3-951C-57F2EBFC3227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57A1-5B4E-41F2-9BF9-05748D8B0A1A}" type="datetime1">
              <a:rPr lang="fr-CA" smtClean="0"/>
              <a:t>2011-11-14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BC2A-30B1-4DE3-951C-57F2EBFC3227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4A35-AB81-4B6D-B180-F98A09DFBFF5}" type="datetime1">
              <a:rPr lang="fr-CA" smtClean="0"/>
              <a:t>2011-11-14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BC2A-30B1-4DE3-951C-57F2EBFC3227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FC231-CAC6-46D9-B7D7-B26F69926771}" type="datetime1">
              <a:rPr lang="fr-CA" smtClean="0"/>
              <a:t>2011-11-14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1BC2A-30B1-4DE3-951C-57F2EBFC3227}" type="slidenum">
              <a:rPr lang="fr-CA" smtClean="0"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sz="4000" dirty="0" smtClean="0"/>
              <a:t>draft-</a:t>
            </a:r>
            <a:r>
              <a:rPr lang="en-CA" sz="4000" dirty="0" err="1" smtClean="0"/>
              <a:t>perreault</a:t>
            </a:r>
            <a:r>
              <a:rPr lang="en-CA" sz="4000" dirty="0" smtClean="0"/>
              <a:t>-</a:t>
            </a:r>
            <a:r>
              <a:rPr lang="en-CA" sz="4000" dirty="0" err="1" smtClean="0"/>
              <a:t>opsawg</a:t>
            </a:r>
            <a:r>
              <a:rPr lang="en-CA" sz="4000" dirty="0" smtClean="0"/>
              <a:t>-</a:t>
            </a:r>
            <a:r>
              <a:rPr lang="en-CA" sz="4000" dirty="0" err="1" smtClean="0"/>
              <a:t>natmib</a:t>
            </a:r>
            <a:r>
              <a:rPr lang="en-CA" sz="4000" dirty="0" smtClean="0"/>
              <a:t>-</a:t>
            </a:r>
            <a:r>
              <a:rPr lang="en-CA" sz="4000" dirty="0" err="1" smtClean="0"/>
              <a:t>bis</a:t>
            </a:r>
            <a:endParaRPr lang="fr-CA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Presenter: Tina </a:t>
            </a:r>
            <a:r>
              <a:rPr lang="en-CA" dirty="0" err="1" smtClean="0"/>
              <a:t>Tsou</a:t>
            </a:r>
            <a:endParaRPr lang="en-CA" dirty="0" smtClean="0"/>
          </a:p>
          <a:p>
            <a:r>
              <a:rPr lang="en-CA" dirty="0" smtClean="0"/>
              <a:t>IETF 82, Taipei</a:t>
            </a:r>
          </a:p>
          <a:p>
            <a:r>
              <a:rPr lang="en-CA" dirty="0" smtClean="0"/>
              <a:t>2011-11-15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BC2A-30B1-4DE3-951C-57F2EBFC3227}" type="slidenum">
              <a:rPr lang="fr-CA" smtClean="0"/>
              <a:t>1</a:t>
            </a:fld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NAT-MIB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 smtClean="0"/>
              <a:t>RFC 4008</a:t>
            </a:r>
          </a:p>
          <a:p>
            <a:r>
              <a:rPr lang="en-CA" dirty="0" smtClean="0"/>
              <a:t>Generic NAT MIB</a:t>
            </a:r>
          </a:p>
          <a:p>
            <a:r>
              <a:rPr lang="en-CA" dirty="0" smtClean="0"/>
              <a:t>IPv4 and IPv6 support (NAT[46][46])</a:t>
            </a:r>
          </a:p>
          <a:p>
            <a:r>
              <a:rPr lang="en-CA" dirty="0" smtClean="0"/>
              <a:t>Required by draft-</a:t>
            </a:r>
            <a:r>
              <a:rPr lang="en-CA" dirty="0" err="1" smtClean="0"/>
              <a:t>ietf</a:t>
            </a:r>
            <a:r>
              <a:rPr lang="en-CA" dirty="0" smtClean="0"/>
              <a:t>-behave-</a:t>
            </a:r>
            <a:r>
              <a:rPr lang="en-CA" dirty="0" err="1" smtClean="0"/>
              <a:t>lsn</a:t>
            </a:r>
            <a:r>
              <a:rPr lang="en-CA" dirty="0" smtClean="0"/>
              <a:t>-requirements</a:t>
            </a:r>
          </a:p>
          <a:p>
            <a:r>
              <a:rPr lang="en-CA" dirty="0" smtClean="0"/>
              <a:t>Missing many features</a:t>
            </a:r>
          </a:p>
          <a:p>
            <a:r>
              <a:rPr lang="en-CA" dirty="0" smtClean="0"/>
              <a:t>Missing features are currently implemented in various proprietary MIBs</a:t>
            </a:r>
          </a:p>
          <a:p>
            <a:pPr lvl="1"/>
            <a:r>
              <a:rPr lang="en-CA" dirty="0" smtClean="0"/>
              <a:t>This suggests a need for standardization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BC2A-30B1-4DE3-951C-57F2EBFC3227}" type="slidenum">
              <a:rPr lang="fr-CA" smtClean="0"/>
              <a:t>2</a:t>
            </a:fld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Missing Features</a:t>
            </a:r>
            <a:br>
              <a:rPr lang="en-CA" dirty="0" smtClean="0"/>
            </a:br>
            <a:r>
              <a:rPr lang="en-CA" dirty="0" smtClean="0"/>
              <a:t>(incomplete)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CA" dirty="0" smtClean="0"/>
              <a:t>DS-</a:t>
            </a:r>
            <a:r>
              <a:rPr lang="en-CA" dirty="0" err="1" smtClean="0"/>
              <a:t>Lite</a:t>
            </a:r>
            <a:endParaRPr lang="en-CA" dirty="0" smtClean="0"/>
          </a:p>
          <a:p>
            <a:pPr lvl="1"/>
            <a:r>
              <a:rPr lang="en-CA" dirty="0" smtClean="0"/>
              <a:t>Sharing address pools between interfaces</a:t>
            </a:r>
          </a:p>
          <a:p>
            <a:r>
              <a:rPr lang="en-CA" dirty="0" smtClean="0"/>
              <a:t>CGN</a:t>
            </a:r>
          </a:p>
          <a:p>
            <a:pPr lvl="1"/>
            <a:r>
              <a:rPr lang="en-CA" dirty="0" smtClean="0"/>
              <a:t>Per-subscriber state table indexing</a:t>
            </a:r>
          </a:p>
          <a:p>
            <a:pPr lvl="1"/>
            <a:r>
              <a:rPr lang="en-CA" dirty="0" smtClean="0"/>
              <a:t>Per-subscriber statistics</a:t>
            </a:r>
          </a:p>
          <a:p>
            <a:pPr lvl="1"/>
            <a:r>
              <a:rPr lang="en-CA" dirty="0" smtClean="0"/>
              <a:t>Per-pool statistics</a:t>
            </a:r>
          </a:p>
          <a:p>
            <a:pPr lvl="1"/>
            <a:r>
              <a:rPr lang="en-CA" dirty="0" smtClean="0"/>
              <a:t>Notifications for IP/port exhaustion, quota exceeded, etc.</a:t>
            </a:r>
          </a:p>
          <a:p>
            <a:pPr lvl="1"/>
            <a:r>
              <a:rPr lang="en-CA" dirty="0" smtClean="0"/>
              <a:t>Configurable limits and/or throttles for allocations</a:t>
            </a:r>
          </a:p>
          <a:p>
            <a:pPr lvl="1"/>
            <a:r>
              <a:rPr lang="en-US" dirty="0" smtClean="0"/>
              <a:t>Low and a high thresholds in order to add more IP addresses or reclaim some if they are unused</a:t>
            </a:r>
            <a:endParaRPr lang="fr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CA" dirty="0" smtClean="0"/>
              <a:t>NAT64</a:t>
            </a:r>
          </a:p>
          <a:p>
            <a:pPr lvl="1"/>
            <a:r>
              <a:rPr lang="en-CA" dirty="0" smtClean="0"/>
              <a:t>Expose pref64 in MIB</a:t>
            </a:r>
          </a:p>
          <a:p>
            <a:pPr lvl="1"/>
            <a:r>
              <a:rPr lang="en-CA" dirty="0" smtClean="0"/>
              <a:t>Various semantics changes required</a:t>
            </a:r>
            <a:endParaRPr lang="en-CA" dirty="0" smtClean="0"/>
          </a:p>
          <a:p>
            <a:r>
              <a:rPr lang="en-CA" dirty="0" smtClean="0"/>
              <a:t>PCP</a:t>
            </a:r>
          </a:p>
          <a:p>
            <a:pPr lvl="1"/>
            <a:r>
              <a:rPr lang="en-CA" dirty="0" smtClean="0"/>
              <a:t>Do we need anything?</a:t>
            </a:r>
          </a:p>
          <a:p>
            <a:r>
              <a:rPr lang="en-CA" dirty="0" smtClean="0"/>
              <a:t>Various</a:t>
            </a:r>
          </a:p>
          <a:p>
            <a:pPr lvl="1"/>
            <a:r>
              <a:rPr lang="en-CA" dirty="0" smtClean="0"/>
              <a:t>Update to RFC 4787 terminology</a:t>
            </a:r>
            <a:endParaRPr lang="fr-CA" dirty="0" smtClean="0"/>
          </a:p>
          <a:p>
            <a:pPr lvl="1"/>
            <a:r>
              <a:rPr lang="en-CA" dirty="0" smtClean="0"/>
              <a:t>Support protocols other than just TCP and UDP</a:t>
            </a:r>
          </a:p>
          <a:p>
            <a:pPr lvl="1"/>
            <a:r>
              <a:rPr lang="en-CA" dirty="0" smtClean="0"/>
              <a:t>Clarify existing traps</a:t>
            </a:r>
          </a:p>
          <a:p>
            <a:pPr lvl="1"/>
            <a:r>
              <a:rPr lang="en-CA" dirty="0" smtClean="0"/>
              <a:t>Add examples of DS-</a:t>
            </a:r>
            <a:r>
              <a:rPr lang="en-CA" dirty="0" err="1" smtClean="0"/>
              <a:t>Lite</a:t>
            </a:r>
            <a:r>
              <a:rPr lang="en-CA" dirty="0" smtClean="0"/>
              <a:t>, CGN, and NAT64 configurations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BC2A-30B1-4DE3-951C-57F2EBFC3227}" type="slidenum">
              <a:rPr lang="fr-CA" smtClean="0"/>
              <a:t>3</a:t>
            </a:fld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Proposals</a:t>
            </a:r>
            <a:endParaRPr lang="fr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Add milestone to this working group’s charter: “Produce a revision of RFC 4008 taking into account recent developments such as DS-</a:t>
            </a:r>
            <a:r>
              <a:rPr lang="en-CA" dirty="0" err="1" smtClean="0"/>
              <a:t>Lite</a:t>
            </a:r>
            <a:r>
              <a:rPr lang="en-CA" dirty="0" smtClean="0"/>
              <a:t>, CGN, and NAT64.”</a:t>
            </a:r>
          </a:p>
          <a:p>
            <a:r>
              <a:rPr lang="en-CA" dirty="0" smtClean="0"/>
              <a:t>Adopt draft-</a:t>
            </a:r>
            <a:r>
              <a:rPr lang="en-CA" dirty="0" err="1" smtClean="0"/>
              <a:t>perreault</a:t>
            </a:r>
            <a:r>
              <a:rPr lang="en-CA" dirty="0" smtClean="0"/>
              <a:t>-</a:t>
            </a:r>
            <a:r>
              <a:rPr lang="en-CA" dirty="0" err="1" smtClean="0"/>
              <a:t>opsawg</a:t>
            </a:r>
            <a:r>
              <a:rPr lang="en-CA" dirty="0" smtClean="0"/>
              <a:t>-</a:t>
            </a:r>
            <a:r>
              <a:rPr lang="en-CA" dirty="0" err="1" smtClean="0"/>
              <a:t>natmib</a:t>
            </a:r>
            <a:r>
              <a:rPr lang="en-CA" dirty="0" smtClean="0"/>
              <a:t>-</a:t>
            </a:r>
            <a:r>
              <a:rPr lang="en-CA" dirty="0" err="1" smtClean="0"/>
              <a:t>bis</a:t>
            </a:r>
            <a:r>
              <a:rPr lang="en-CA" dirty="0"/>
              <a:t> </a:t>
            </a:r>
            <a:r>
              <a:rPr lang="en-CA" dirty="0" smtClean="0"/>
              <a:t>as WG document for fulfilling the above.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BC2A-30B1-4DE3-951C-57F2EBFC3227}" type="slidenum">
              <a:rPr lang="fr-CA" smtClean="0"/>
              <a:t>4</a:t>
            </a:fld>
            <a:endParaRPr lang="fr-C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BEHAVE? OPSAWG? V[46]OPS?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If this WG is not the right place for this work, where should it go instead?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BC2A-30B1-4DE3-951C-57F2EBFC3227}" type="slidenum">
              <a:rPr lang="fr-CA" smtClean="0"/>
              <a:t>5</a:t>
            </a:fld>
            <a:endParaRPr lang="fr-C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</Words>
  <Application>Microsoft Office PowerPoint</Application>
  <PresentationFormat>On-screen Show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draft-perreault-opsawg-natmib-bis</vt:lpstr>
      <vt:lpstr>NAT-MIB</vt:lpstr>
      <vt:lpstr>Missing Features (incomplete)</vt:lpstr>
      <vt:lpstr>Proposals</vt:lpstr>
      <vt:lpstr>BEHAVE? OPSAWG? V[46]OPS?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draft-perreault-opsawg-natmib-bis</dc:title>
  <dc:creator>Simon Perreault</dc:creator>
  <cp:lastModifiedBy>Simon Perreault</cp:lastModifiedBy>
  <cp:revision>2</cp:revision>
  <dcterms:created xsi:type="dcterms:W3CDTF">2011-11-14T19:47:56Z</dcterms:created>
  <dcterms:modified xsi:type="dcterms:W3CDTF">2011-11-14T20:20:30Z</dcterms:modified>
</cp:coreProperties>
</file>