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418456-C0B8-42C6-8177-96AACD6F7E74}" type="datetimeFigureOut">
              <a:rPr lang="en-US" smtClean="0"/>
              <a:t>11/12/2011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B2BC3C-16CF-4792-BE3F-22CAB1F9DA9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F5A865-DC2E-45B6-A5B5-D5A693BAF048}" type="datetime1">
              <a:rPr lang="en-US" smtClean="0"/>
              <a:t>11/12/2011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3AE3E9-91DE-4FD3-BF68-2399B432A4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9DDD034-7316-4B0E-8268-DBE758254E93}" type="datetime1">
              <a:rPr lang="en-US" smtClean="0"/>
              <a:t>11/12/2011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89776A-F425-4DE8-959A-2EFACA59B7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D197622-44B0-4F1C-8414-7A9BFAA01855}" type="datetime1">
              <a:rPr lang="en-US" smtClean="0"/>
              <a:t>11/12/2011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1B631E-E556-44E9-B64B-8DBE78D994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4D88D4-B3BC-4F15-9B63-C7069761B090}" type="datetime1">
              <a:rPr lang="en-US" smtClean="0"/>
              <a:t>11/12/2011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 Slide </a:t>
            </a:r>
            <a:fld id="{F772C181-7DFA-4DC2-ABE3-128A40B6905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032F5A6-B372-48B6-9393-2BE40364D09A}" type="datetime1">
              <a:rPr lang="en-US" smtClean="0"/>
              <a:t>11/12/2011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D656CC-6514-40DB-A121-C06996931A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1D249-ACE8-41F8-8F3F-C72CCD7DA585}" type="datetime1">
              <a:rPr lang="en-US" smtClean="0"/>
              <a:t>11/12/2011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2826A8-82B5-4102-B29B-8698230BB1B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F6CD31-64B2-4AFF-84BC-481E6CA0B228}" type="datetime1">
              <a:rPr lang="en-US" smtClean="0"/>
              <a:t>11/12/2011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7D8DAB-2180-4F30-9E2F-7BD12AF7AAF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952A96-0D6F-4E88-901E-B9C0895A6470}" type="datetime1">
              <a:rPr lang="en-US" smtClean="0"/>
              <a:t>11/12/2011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3997B3-771B-43D6-B0E5-AC590586A2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E9E5A77-A35C-4A28-A049-63F425735796}" type="datetime1">
              <a:rPr lang="en-US" smtClean="0"/>
              <a:t>11/12/2011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26CDCA-E32F-4283-BFFC-453F3D4EC8B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35B56C-FE44-429F-BDEC-18E567B8C852}" type="datetime1">
              <a:rPr lang="en-US" smtClean="0"/>
              <a:t>11/12/2011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8FDA63-7816-4340-BD9D-DB759DAE01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F83E681-7696-40F6-B31A-23227813062C}" type="datetime1">
              <a:rPr lang="en-US" smtClean="0"/>
              <a:t>11/12/2011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2F6676-3A40-4CDC-82D1-1FB904BC25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B00A5588-2C8A-4EBC-8E54-26E814EF863C}" type="datetime1">
              <a:rPr lang="en-US" smtClean="0"/>
              <a:t>11/12/2011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F56A1001-9276-4C55-AE42-2502A60528C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Concepts and Terminology for Peer to Peer SIP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IETF-82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13" y="3886200"/>
            <a:ext cx="8185150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n-US" dirty="0" smtClean="0">
                <a:ea typeface="+mn-ea"/>
              </a:rPr>
              <a:t>David Bryan, Philip Matthews, </a:t>
            </a:r>
            <a:r>
              <a:rPr lang="en-US" dirty="0" err="1" smtClean="0">
                <a:ea typeface="+mn-ea"/>
              </a:rPr>
              <a:t>Eunsoo</a:t>
            </a:r>
            <a:r>
              <a:rPr lang="en-US" dirty="0" smtClean="0">
                <a:ea typeface="+mn-ea"/>
              </a:rPr>
              <a:t> Shim, Dean Willis, Spencer Dawkins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49751" y="5466477"/>
            <a:ext cx="56729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/>
              <a:t>draft-ietf-p2psip-concepts-04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Status</a:t>
            </a:r>
          </a:p>
        </p:txBody>
      </p:sp>
      <p:sp>
        <p:nvSpPr>
          <p:cNvPr id="307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Document has been in </a:t>
            </a:r>
            <a:r>
              <a:rPr lang="en-US" altLang="en-US" dirty="0" smtClean="0"/>
              <a:t>“</a:t>
            </a:r>
            <a:r>
              <a:rPr lang="en-US" dirty="0" smtClean="0"/>
              <a:t>hibernation</a:t>
            </a:r>
            <a:r>
              <a:rPr lang="en-US" altLang="en-US" dirty="0" smtClean="0"/>
              <a:t>”</a:t>
            </a:r>
            <a:r>
              <a:rPr lang="en-US" dirty="0" smtClean="0"/>
              <a:t> awaiting completion of the base draft.</a:t>
            </a:r>
          </a:p>
          <a:p>
            <a:r>
              <a:rPr lang="en-US" dirty="0" smtClean="0"/>
              <a:t>Modifications have been made to make it consistent with the RELOAD base draft.</a:t>
            </a:r>
          </a:p>
          <a:p>
            <a:r>
              <a:rPr lang="en-US" b="1" i="1" dirty="0" smtClean="0"/>
              <a:t>We strongly need a few reviews to ensure that we have accurately aligned terminology etc. with the base draft.</a:t>
            </a:r>
          </a:p>
          <a:p>
            <a:r>
              <a:rPr lang="en-US" dirty="0" smtClean="0"/>
              <a:t>Two major open questions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We want to ask the WG for consensus on these so we can finish the document.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2C181-7DFA-4DC2-ABE3-128A40B6905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Open Questions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3000" dirty="0" smtClean="0"/>
              <a:t>Do </a:t>
            </a:r>
            <a:r>
              <a:rPr lang="en-US" sz="3000" dirty="0" smtClean="0"/>
              <a:t>we want to add the use cases from draft-bryan-p2psip-app-scenarios?</a:t>
            </a:r>
          </a:p>
          <a:p>
            <a:pPr lvl="1">
              <a:lnSpc>
                <a:spcPct val="80000"/>
              </a:lnSpc>
            </a:pPr>
            <a:r>
              <a:rPr lang="en-US" sz="2600" dirty="0" smtClean="0"/>
              <a:t>Some </a:t>
            </a:r>
            <a:r>
              <a:rPr lang="en-US" sz="2600" dirty="0" smtClean="0"/>
              <a:t>requests </a:t>
            </a:r>
            <a:r>
              <a:rPr lang="en-US" sz="2600" dirty="0" smtClean="0"/>
              <a:t>for this.</a:t>
            </a:r>
          </a:p>
          <a:p>
            <a:pPr lvl="1">
              <a:lnSpc>
                <a:spcPct val="80000"/>
              </a:lnSpc>
            </a:pPr>
            <a:r>
              <a:rPr lang="en-US" sz="2600" dirty="0" smtClean="0"/>
              <a:t>Relatively easy to add, would lengthen document.</a:t>
            </a:r>
          </a:p>
          <a:p>
            <a:pPr>
              <a:lnSpc>
                <a:spcPct val="80000"/>
              </a:lnSpc>
            </a:pPr>
            <a:endParaRPr lang="en-US" sz="3000" smtClean="0"/>
          </a:p>
          <a:p>
            <a:pPr>
              <a:lnSpc>
                <a:spcPct val="80000"/>
              </a:lnSpc>
            </a:pPr>
            <a:r>
              <a:rPr lang="en-US" sz="3000" smtClean="0"/>
              <a:t>Do </a:t>
            </a:r>
            <a:r>
              <a:rPr lang="en-US" sz="3000" dirty="0" smtClean="0"/>
              <a:t>we want to add a new section capturing decisions made in the process and why.</a:t>
            </a:r>
          </a:p>
          <a:p>
            <a:pPr lvl="1">
              <a:lnSpc>
                <a:spcPct val="80000"/>
              </a:lnSpc>
            </a:pPr>
            <a:r>
              <a:rPr lang="en-US" sz="2600" dirty="0" smtClean="0"/>
              <a:t>Again, have been some requests for this.</a:t>
            </a:r>
          </a:p>
          <a:p>
            <a:pPr lvl="1">
              <a:lnSpc>
                <a:spcPct val="80000"/>
              </a:lnSpc>
            </a:pPr>
            <a:r>
              <a:rPr lang="en-US" sz="2600" dirty="0" smtClean="0"/>
              <a:t>Would require writing new work (and delay).</a:t>
            </a:r>
          </a:p>
          <a:p>
            <a:pPr lvl="1">
              <a:lnSpc>
                <a:spcPct val="80000"/>
              </a:lnSpc>
            </a:pPr>
            <a:r>
              <a:rPr lang="en-US" sz="2600" dirty="0" smtClean="0"/>
              <a:t>Potentially contentious…opening old cans of worms?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2C181-7DFA-4DC2-ABE3-128A40B6905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166</Words>
  <Application>Microsoft Office PowerPoint</Application>
  <PresentationFormat>On-screen Show (4:3)</PresentationFormat>
  <Paragraphs>20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Concepts and Terminology for Peer to Peer SIP IETF-82</vt:lpstr>
      <vt:lpstr>Status</vt:lpstr>
      <vt:lpstr>Open Questions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P2PSIP Concepts IETF-82</dc:title>
  <dc:creator>David Bryan</dc:creator>
  <cp:lastModifiedBy>s73602</cp:lastModifiedBy>
  <cp:revision>10</cp:revision>
  <dcterms:created xsi:type="dcterms:W3CDTF">2011-11-11T19:55:31Z</dcterms:created>
  <dcterms:modified xsi:type="dcterms:W3CDTF">2011-11-12T06:07:40Z</dcterms:modified>
</cp:coreProperties>
</file>