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202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37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17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1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40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44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43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13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785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07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19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04E6A-DAA4-4230-8621-6C3372CB2C9A}" type="datetimeFigureOut">
              <a:rPr lang="zh-CN" altLang="en-US" smtClean="0"/>
              <a:t>11/16/11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C11D1-7184-4310-B883-FC734F99A2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3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P2PSIP Diagnostics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Haibin</a:t>
            </a:r>
            <a:r>
              <a:rPr lang="en-US" altLang="zh-CN" dirty="0" smtClean="0"/>
              <a:t> Song</a:t>
            </a:r>
          </a:p>
          <a:p>
            <a:r>
              <a:rPr lang="en-US" altLang="zh-CN" dirty="0" smtClean="0"/>
              <a:t>haibin.song@huawei.com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8361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Comments from the 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Add a registry of “mandatory-extension” to force every node to support diagnostics</a:t>
            </a:r>
          </a:p>
          <a:p>
            <a:r>
              <a:rPr lang="en-US" altLang="zh-CN" dirty="0" smtClean="0"/>
              <a:t>Add OS version info as one kind of diagnostics information</a:t>
            </a:r>
          </a:p>
          <a:p>
            <a:r>
              <a:rPr lang="en-US" altLang="zh-CN" dirty="0" smtClean="0"/>
              <a:t>Change time format for time stamps from NTP </a:t>
            </a:r>
            <a:r>
              <a:rPr lang="en-US" altLang="zh-CN" smtClean="0"/>
              <a:t>to Unix time</a:t>
            </a:r>
            <a:endParaRPr lang="en-US" altLang="zh-CN" dirty="0" smtClean="0"/>
          </a:p>
          <a:p>
            <a:r>
              <a:rPr lang="en-US" altLang="zh-CN" dirty="0" smtClean="0"/>
              <a:t>And more editorial comments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531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</a:t>
            </a:r>
            <a:r>
              <a:rPr lang="en-US" altLang="zh-CN" dirty="0" smtClean="0"/>
              <a:t>ubmit another version to solve the comments by the end of next week</a:t>
            </a:r>
          </a:p>
          <a:p>
            <a:r>
              <a:rPr lang="en-US" altLang="zh-CN" dirty="0" smtClean="0"/>
              <a:t>Need expert review on the </a:t>
            </a:r>
            <a:r>
              <a:rPr lang="en-US" altLang="zh-CN" smtClean="0"/>
              <a:t>next version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502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sz="4800" dirty="0" smtClean="0"/>
              <a:t>                   Thank You!</a:t>
            </a:r>
          </a:p>
        </p:txBody>
      </p:sp>
    </p:spTree>
    <p:extLst>
      <p:ext uri="{BB962C8B-B14F-4D97-AF65-F5344CB8AC3E}">
        <p14:creationId xmlns:p14="http://schemas.microsoft.com/office/powerpoint/2010/main" val="289102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78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主题​​</vt:lpstr>
      <vt:lpstr>P2PSIP Diagnostics</vt:lpstr>
      <vt:lpstr>Comments from the list</vt:lpstr>
      <vt:lpstr>Next Step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P2PSIP Diagnostics</dc:title>
  <dc:creator>Windows 用户</dc:creator>
  <cp:lastModifiedBy>Brian Rosen</cp:lastModifiedBy>
  <cp:revision>18</cp:revision>
  <dcterms:created xsi:type="dcterms:W3CDTF">2011-11-14T23:31:02Z</dcterms:created>
  <dcterms:modified xsi:type="dcterms:W3CDTF">2011-11-17T02:00:26Z</dcterms:modified>
</cp:coreProperties>
</file>