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"/>
  </p:notesMasterIdLst>
  <p:handoutMasterIdLst>
    <p:handoutMasterId r:id="rId7"/>
  </p:handoutMasterIdLst>
  <p:sldIdLst>
    <p:sldId id="289" r:id="rId2"/>
    <p:sldId id="333" r:id="rId3"/>
    <p:sldId id="336" r:id="rId4"/>
    <p:sldId id="332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  <a:srgbClr val="CC3300"/>
    <a:srgbClr val="990000"/>
    <a:srgbClr val="00D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5" autoAdjust="0"/>
    <p:restoredTop sz="83694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188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1182833-B1A2-43C6-870C-03E7A355FD5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fld id="{2AB0C9B0-C46A-4380-A98A-A84126C27CB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AA7C0-AD6C-4DFB-99F6-0AAD96F567CD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</p:txBody>
      </p:sp>
      <p:sp>
        <p:nvSpPr>
          <p:cNvPr id="43019" name="Rectangle 11"/>
          <p:cNvSpPr>
            <a:spLocks noChangeArrowheads="1"/>
          </p:cNvSpPr>
          <p:nvPr userDrawn="1"/>
        </p:nvSpPr>
        <p:spPr bwMode="auto">
          <a:xfrm>
            <a:off x="3172386" y="6329363"/>
            <a:ext cx="33516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82</a:t>
            </a:r>
            <a:r>
              <a:rPr lang="en-US" altLang="zh-CN" sz="1400" baseline="300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nd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IETF –</a:t>
            </a:r>
            <a:r>
              <a:rPr lang="en-US" altLang="zh-CN" sz="1400" baseline="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Taipei, Taiwan,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November </a:t>
            </a:r>
            <a:r>
              <a:rPr lang="en-US" altLang="zh-CN" sz="1400" dirty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2011</a:t>
            </a:r>
            <a:endParaRPr lang="zh-CN" altLang="en-US" sz="1400" dirty="0">
              <a:solidFill>
                <a:srgbClr val="000099"/>
              </a:solidFill>
              <a:latin typeface="Calibri" pitchFamily="34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altLang="zh-CN" b="0">
                <a:ea typeface="宋体" pitchFamily="2" charset="-122"/>
              </a:rPr>
              <a:t>PCEP Extension for WSON Routing and Wavelength Assignment</a:t>
            </a:r>
            <a:r>
              <a:rPr lang="en-US" altLang="zh-CN">
                <a:ea typeface="宋体" pitchFamily="2" charset="-122"/>
              </a:rPr>
              <a:t> 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2046288" y="2754313"/>
            <a:ext cx="4964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400" dirty="0">
                <a:latin typeface="Calibri" pitchFamily="34" charset="0"/>
                <a:ea typeface="宋体" pitchFamily="2" charset="-122"/>
              </a:rPr>
              <a:t>&lt;</a:t>
            </a:r>
            <a:r>
              <a:rPr lang="en-US" altLang="zh-CN" sz="2400" dirty="0" smtClean="0">
                <a:ea typeface="宋体" pitchFamily="2" charset="-122"/>
              </a:rPr>
              <a:t>draft-lee-pce-wson-rwa-ext-03.txt</a:t>
            </a:r>
            <a:r>
              <a:rPr lang="en-US" altLang="zh-CN" sz="2400" dirty="0">
                <a:latin typeface="Calibri" pitchFamily="34" charset="0"/>
                <a:ea typeface="宋体" pitchFamily="2" charset="-122"/>
              </a:rPr>
              <a:t>&gt;</a:t>
            </a:r>
          </a:p>
        </p:txBody>
      </p:sp>
      <p:sp>
        <p:nvSpPr>
          <p:cNvPr id="45065" name="DtsShapeName" descr="1216692930ED5E2@9920G6D@@CE87362096D;W8:2@4M62793!!!!!!BIHO@]M62793!!!11111111110BCGBD3519QBDQ!sdpthsdldou!gns!VRNO!!SV@,Ihsnrihl`W0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.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533400" y="3505200"/>
            <a:ext cx="8305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400" dirty="0">
                <a:latin typeface="Calibri" pitchFamily="34" charset="0"/>
                <a:ea typeface="宋体" pitchFamily="2" charset="-122"/>
              </a:rPr>
              <a:t>Young Lee (Huawei)</a:t>
            </a:r>
          </a:p>
          <a:p>
            <a:pPr algn="ctr"/>
            <a:r>
              <a:rPr lang="en-US" altLang="zh-CN" sz="2400" dirty="0" smtClean="0">
                <a:latin typeface="Calibri" pitchFamily="34" charset="0"/>
                <a:ea typeface="宋体" pitchFamily="2" charset="-122"/>
              </a:rPr>
              <a:t>Ramon </a:t>
            </a:r>
            <a:r>
              <a:rPr lang="en-US" altLang="zh-CN" sz="2400" dirty="0">
                <a:latin typeface="Calibri" pitchFamily="34" charset="0"/>
                <a:ea typeface="宋体" pitchFamily="2" charset="-122"/>
              </a:rPr>
              <a:t>Casellas</a:t>
            </a:r>
            <a:r>
              <a:rPr lang="sv-SE" altLang="zh-CN" sz="2400" dirty="0">
                <a:latin typeface="Calibri" pitchFamily="34" charset="0"/>
                <a:ea typeface="宋体" pitchFamily="2" charset="-122"/>
              </a:rPr>
              <a:t> (CTTC</a:t>
            </a:r>
            <a:r>
              <a:rPr lang="sv-SE" altLang="zh-CN" sz="2400" dirty="0" smtClean="0">
                <a:latin typeface="Calibri" pitchFamily="34" charset="0"/>
                <a:ea typeface="宋体" pitchFamily="2" charset="-122"/>
              </a:rPr>
              <a:t>)</a:t>
            </a:r>
          </a:p>
          <a:p>
            <a:pPr algn="ctr"/>
            <a:r>
              <a:rPr lang="en-US" altLang="zh-CN" sz="2400" dirty="0" err="1" smtClean="0">
                <a:latin typeface="Calibri" pitchFamily="34" charset="0"/>
                <a:ea typeface="宋体" pitchFamily="2" charset="-122"/>
              </a:rPr>
              <a:t>Fatai</a:t>
            </a:r>
            <a:r>
              <a:rPr lang="en-US" altLang="zh-CN" sz="2400" dirty="0" smtClean="0">
                <a:latin typeface="Calibri" pitchFamily="34" charset="0"/>
                <a:ea typeface="宋体" pitchFamily="2" charset="-122"/>
              </a:rPr>
              <a:t> Zhang (Huawei) 	                       </a:t>
            </a:r>
            <a:endParaRPr lang="en-US" altLang="zh-CN" sz="2400" dirty="0">
              <a:latin typeface="Calibri" pitchFamily="34" charset="0"/>
              <a:ea typeface="宋体" pitchFamily="2" charset="-122"/>
            </a:endParaRPr>
          </a:p>
          <a:p>
            <a:pPr algn="ctr"/>
            <a:r>
              <a:rPr lang="en-US" altLang="zh-CN" sz="2400" dirty="0">
                <a:latin typeface="Calibri" pitchFamily="34" charset="0"/>
                <a:ea typeface="宋体" pitchFamily="2" charset="-122"/>
              </a:rPr>
              <a:t>Cyril Margaria  (NSN)</a:t>
            </a:r>
            <a:r>
              <a:rPr lang="es-ES" altLang="zh-CN" sz="2400" dirty="0">
                <a:latin typeface="Calibri" pitchFamily="34" charset="0"/>
                <a:ea typeface="宋体" pitchFamily="2" charset="-122"/>
              </a:rPr>
              <a:t>  </a:t>
            </a:r>
          </a:p>
          <a:p>
            <a:pPr algn="ctr"/>
            <a:r>
              <a:rPr lang="es-ES" altLang="zh-CN" sz="2400" dirty="0">
                <a:latin typeface="Calibri" pitchFamily="34" charset="0"/>
                <a:ea typeface="宋体" pitchFamily="2" charset="-122"/>
              </a:rPr>
              <a:t>Oscar </a:t>
            </a:r>
            <a:r>
              <a:rPr lang="es-ES" altLang="zh-CN" sz="2400" dirty="0" smtClean="0">
                <a:latin typeface="Calibri" pitchFamily="34" charset="0"/>
                <a:ea typeface="宋体" pitchFamily="2" charset="-122"/>
              </a:rPr>
              <a:t>González </a:t>
            </a:r>
            <a:r>
              <a:rPr lang="es-ES" altLang="zh-CN" sz="2400" dirty="0">
                <a:latin typeface="Calibri" pitchFamily="34" charset="0"/>
                <a:ea typeface="宋体" pitchFamily="2" charset="-122"/>
              </a:rPr>
              <a:t>de Dios (</a:t>
            </a:r>
            <a:r>
              <a:rPr lang="es-ES" altLang="zh-CN" sz="2400" dirty="0" err="1">
                <a:latin typeface="Calibri" pitchFamily="34" charset="0"/>
                <a:ea typeface="宋体" pitchFamily="2" charset="-122"/>
              </a:rPr>
              <a:t>Telefonica</a:t>
            </a:r>
            <a:r>
              <a:rPr lang="es-ES" altLang="zh-CN" sz="2400" dirty="0">
                <a:latin typeface="Calibri" pitchFamily="34" charset="0"/>
                <a:ea typeface="宋体" pitchFamily="2" charset="-122"/>
              </a:rPr>
              <a:t>)</a:t>
            </a:r>
          </a:p>
          <a:p>
            <a:pPr algn="ctr"/>
            <a:r>
              <a:rPr lang="es-ES" altLang="zh-CN" sz="2400" dirty="0">
                <a:latin typeface="Calibri" pitchFamily="34" charset="0"/>
                <a:ea typeface="宋体" pitchFamily="2" charset="-122"/>
              </a:rPr>
              <a:t>Greg Bernstein (</a:t>
            </a:r>
            <a:r>
              <a:rPr lang="es-ES" altLang="zh-CN" sz="2400" dirty="0" err="1">
                <a:latin typeface="Calibri" pitchFamily="34" charset="0"/>
                <a:ea typeface="宋体" pitchFamily="2" charset="-122"/>
              </a:rPr>
              <a:t>Grotto</a:t>
            </a:r>
            <a:r>
              <a:rPr lang="es-ES" altLang="zh-CN" sz="2400" dirty="0">
                <a:latin typeface="Calibri" pitchFamily="34" charset="0"/>
                <a:ea typeface="宋体" pitchFamily="2" charset="-122"/>
              </a:rPr>
              <a:t>)</a:t>
            </a:r>
            <a:endParaRPr lang="en-US" altLang="zh-CN" sz="2400" dirty="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from the last version</a:t>
            </a:r>
            <a:endParaRPr lang="en-US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Editorials </a:t>
            </a:r>
          </a:p>
          <a:p>
            <a:pPr>
              <a:lnSpc>
                <a:spcPct val="80000"/>
              </a:lnSpc>
              <a:buNone/>
            </a:pP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4.2.2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Wavelength Restriction Field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sub-TLV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ea typeface="+mn-ea"/>
                <a:cs typeface="+mn-cs"/>
              </a:rPr>
              <a:t>Align with [Gen-Encode]. </a:t>
            </a:r>
          </a:p>
          <a:p>
            <a:pPr lvl="1">
              <a:lnSpc>
                <a:spcPct val="80000"/>
              </a:lnSpc>
              <a:buNone/>
            </a:pPr>
            <a:endParaRPr lang="en-U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4.3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Signal processing capability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restrictions</a:t>
            </a:r>
            <a:endParaRPr lang="en-US" sz="2400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Refine the definition of &lt;endpoint-restriction&gt; to align with [WSON-Encode] as follows: 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/>
              <a:t>	</a:t>
            </a:r>
            <a:r>
              <a:rPr lang="en-US" sz="2400" dirty="0" smtClean="0"/>
              <a:t>&lt;endpoint-restrictions&gt; ::= &lt;LABEL-REQUEST&gt; &lt;label-restriction-list&gt; [&lt;signal-compatibility-restriction&gt;...] 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/>
              <a:t>	w</a:t>
            </a:r>
            <a:r>
              <a:rPr lang="en-US" sz="2400" dirty="0" smtClean="0"/>
              <a:t>here signal-compatibility-restriction ::= &lt;MODULATION-FORMAT-LIST&gt;|&lt;FEC-LIST&gt; </a:t>
            </a:r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en-US" altLang="ja-JP" sz="2400" dirty="0"/>
          </a:p>
          <a:p>
            <a:pPr>
              <a:lnSpc>
                <a:spcPct val="80000"/>
              </a:lnSpc>
              <a:buNone/>
            </a:pPr>
            <a:endParaRPr lang="en-US" altLang="ja-JP" sz="2400" dirty="0">
              <a:ea typeface="ＭＳ Ｐゴシック" pitchFamily="34" charset="-128"/>
            </a:endParaRP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914400" y="2286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ja-JP" sz="2000"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from the last version</a:t>
            </a:r>
            <a:endParaRPr lang="en-US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4.3.5. Objective Functions (Add a New Section)</a:t>
            </a:r>
          </a:p>
          <a:p>
            <a:pPr>
              <a:lnSpc>
                <a:spcPct val="80000"/>
              </a:lnSpc>
              <a:buNone/>
            </a:pP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Following new objective functions are defined (Objective Function Codes: TBA) . 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Maximum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residual spectrum Description: Find a Path such that ( Max { (s(Li))),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=1...N}) is minimized. 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Minimize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free spectrum Description: Find a Path such that ( Max { (S(Li)),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=1...N}) is maximized. 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Maximize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remaining total spectrum. Description: Find a Path such that ( Max { (ST(Li)),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=1...N}) is maximized.</a:t>
            </a:r>
            <a:endParaRPr lang="en-U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en-US" altLang="ja-JP" sz="2400" dirty="0"/>
          </a:p>
          <a:p>
            <a:pPr>
              <a:lnSpc>
                <a:spcPct val="80000"/>
              </a:lnSpc>
              <a:buNone/>
            </a:pPr>
            <a:r>
              <a:rPr lang="en-US" altLang="ja-JP" sz="2400" dirty="0" smtClean="0">
                <a:ea typeface="ＭＳ Ｐゴシック" pitchFamily="34" charset="-128"/>
              </a:rPr>
              <a:t>	Issue:  Shall this section be a part of the current draft or be a separate draft? </a:t>
            </a:r>
            <a:endParaRPr lang="en-US" altLang="ja-JP" sz="2400" dirty="0">
              <a:ea typeface="ＭＳ Ｐゴシック" pitchFamily="34" charset="-128"/>
            </a:endParaRP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914400" y="2286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ja-JP" sz="2000"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n-US"/>
              <a:t>Adopt to be a WG document </a:t>
            </a:r>
            <a:r>
              <a:rPr lang="en-US">
                <a:sym typeface="Wingdings" pitchFamily="2" charset="2"/>
              </a:rPr>
              <a:t></a:t>
            </a:r>
            <a:endParaRPr lang="en-US"/>
          </a:p>
          <a:p>
            <a:pPr marL="533400" indent="-533400"/>
            <a:r>
              <a:rPr lang="en-US"/>
              <a:t>Refine and resolve open issues in the revision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otto-Template">
  <a:themeElements>
    <a:clrScheme name="Grotto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rotto-Templ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otto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tto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Settings\Greg\Application Data\Microsoft\Templates\Grotto-Template.pot</Template>
  <TotalTime>2885</TotalTime>
  <Words>100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Grotto-Template</vt:lpstr>
      <vt:lpstr>PCEP Extension for WSON Routing and Wavelength Assignment </vt:lpstr>
      <vt:lpstr>Updates from the last version</vt:lpstr>
      <vt:lpstr>Updates from the last version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Network Control Overview</dc:title>
  <dc:creator>Young Lee</dc:creator>
  <cp:lastModifiedBy>l73682</cp:lastModifiedBy>
  <cp:revision>127</cp:revision>
  <dcterms:created xsi:type="dcterms:W3CDTF">2004-07-24T21:08:18Z</dcterms:created>
  <dcterms:modified xsi:type="dcterms:W3CDTF">2011-11-10T22:16:27Z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1311045993</vt:lpwstr>
  </property>
  <property fmtid="{D5CDD505-2E9C-101B-9397-08002B2CF9AE}" pid="3" name="_ms_pID_725343">
    <vt:lpwstr>(2)Qw1qeDEK59C0enVjFYdx4QfdMxB1//KEYJwaql9iCjwcup3ib3E8PagKvuO2lymJ/V1P41hR
3ChdQKmrXvdAs31Ez0XxlR8iZHT+E9jtfEw5yWCFkai/KcOFIqcBQqzAu4c5UYW65mgKGd6R
nrYkIPSJSlHi/TYHq2gaIfohWfSmCfETB0xuw7F7Q55Uwf9T37oZ4nToMbDpTWTlyhSqHLdm
sLEIE/5iPrbGQOzYee8eI</vt:lpwstr>
  </property>
  <property fmtid="{D5CDD505-2E9C-101B-9397-08002B2CF9AE}" pid="4" name="_ms_pID_7253431">
    <vt:lpwstr>Ua252qfcv0R/jqJ7Sitt6TWSJQ0m16rgGsgiXrJraPouccWy4HZ
dJB4r0QTNRuv8GuUChOHw2O6wetBMw4BO1eE54QOJ/2YBxh0abifowxr7DlstE5K1t+WYX5s
2YlFrqaesO5106IVBxldcLrGErsdsP1yP/1dU/BxaduJZjM81ZUR/gX+61g8nMEjwMY=</vt:lpwstr>
  </property>
</Properties>
</file>