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98" r:id="rId3"/>
    <p:sldId id="308" r:id="rId4"/>
    <p:sldId id="309" r:id="rId5"/>
    <p:sldId id="310" r:id="rId6"/>
    <p:sldId id="311" r:id="rId7"/>
    <p:sldId id="312" r:id="rId8"/>
    <p:sldId id="257" r:id="rId9"/>
    <p:sldId id="313" r:id="rId10"/>
    <p:sldId id="314" r:id="rId11"/>
    <p:sldId id="315" r:id="rId12"/>
    <p:sldId id="316" r:id="rId13"/>
    <p:sldId id="317" r:id="rId14"/>
    <p:sldId id="318" r:id="rId1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  <p:clrMru>
    <a:srgbClr val="3366FF"/>
    <a:srgbClr val="009900"/>
    <a:srgbClr val="D60093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0D3651-A580-4581-BD06-8D99E65EEC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C1877-CBDE-43C6-B752-A09CD43BB420}" type="slidenum">
              <a:rPr lang="en-US"/>
              <a:pPr/>
              <a:t>1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12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13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14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C93FD-4341-4AB9-8F45-5B1D71DA6455}" type="slidenum">
              <a:rPr lang="en-US"/>
              <a:pPr/>
              <a:t>2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C93FD-4341-4AB9-8F45-5B1D71DA6455}" type="slidenum">
              <a:rPr lang="en-US"/>
              <a:pPr/>
              <a:t>3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C93FD-4341-4AB9-8F45-5B1D71DA6455}" type="slidenum">
              <a:rPr lang="en-US"/>
              <a:pPr/>
              <a:t>4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C93FD-4341-4AB9-8F45-5B1D71DA6455}" type="slidenum">
              <a:rPr lang="en-US"/>
              <a:pPr/>
              <a:t>5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8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10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D462-85E9-4689-9A67-5C5D6FADB69F}" type="slidenum">
              <a:rPr lang="en-US"/>
              <a:pPr/>
              <a:t>11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400" b="0">
                <a:effectLst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400" b="0" dirty="0" smtClean="0">
                <a:effectLst/>
              </a:rPr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400" b="0" dirty="0" smtClean="0">
                <a:effectLst/>
              </a:rPr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400" b="0" dirty="0" smtClean="0">
                <a:effectLst/>
              </a:rPr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sz="1400" b="0" dirty="0">
              <a:effectLst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IETF Taiwan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 2011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IETF Taiwan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Nov-2011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57400"/>
            <a:ext cx="9144000" cy="11430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400" b="1" dirty="0">
                <a:solidFill>
                  <a:schemeClr val="tx2"/>
                </a:solidFill>
              </a:rPr>
              <a:t>IETF</a:t>
            </a:r>
            <a:r>
              <a:rPr lang="en-US" sz="2400" b="1" dirty="0" smtClean="0">
                <a:solidFill>
                  <a:schemeClr val="tx2"/>
                </a:solidFill>
              </a:rPr>
              <a:t> Taiwan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draft-wijnands-pim-source-discovery-bsr-00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59288"/>
            <a:ext cx="6400800" cy="1752600"/>
          </a:xfrm>
        </p:spPr>
        <p:txBody>
          <a:bodyPr/>
          <a:lstStyle/>
          <a:p>
            <a:r>
              <a:rPr lang="en-US" sz="2400" i="1" dirty="0" smtClean="0"/>
              <a:t>IJsbrand Wijnands, </a:t>
            </a:r>
            <a:r>
              <a:rPr lang="en-US" sz="2400" i="1" dirty="0" err="1" smtClean="0"/>
              <a:t>ice@cisco.com</a:t>
            </a:r>
            <a:endParaRPr lang="en-US" sz="2400" i="1" dirty="0" smtClean="0"/>
          </a:p>
          <a:p>
            <a:r>
              <a:rPr lang="en-US" sz="2400" i="1" dirty="0" err="1" smtClean="0"/>
              <a:t>Stig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Venaas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stig@cisco.com</a:t>
            </a:r>
            <a:endParaRPr lang="en-US" sz="2400" i="1" dirty="0" smtClean="0"/>
          </a:p>
          <a:p>
            <a:r>
              <a:rPr lang="en-US" sz="2400" i="1" dirty="0" smtClean="0"/>
              <a:t>Michael Brig, michael.brig@mda.mil</a:t>
            </a:r>
          </a:p>
          <a:p>
            <a:r>
              <a:rPr lang="en-US" sz="2400" i="1" dirty="0" smtClean="0"/>
              <a:t>November, 2011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packet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PIM sparse-mode made a very large sacrifice in order to support delivering the first packet.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Applications like SDR depend on it…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There are many applications of multicast that don’t depend on the first packet, like video for example.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Many deployments could benefit.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PIM </a:t>
            </a:r>
            <a:r>
              <a:rPr lang="en-US" dirty="0" err="1" smtClean="0"/>
              <a:t>B</a:t>
            </a:r>
            <a:r>
              <a:rPr lang="en-US" dirty="0" err="1" smtClean="0"/>
              <a:t>idir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Applications that are sensitive to the first packet may </a:t>
            </a:r>
            <a:r>
              <a:rPr lang="en-US" dirty="0" smtClean="0"/>
              <a:t>use PIM </a:t>
            </a:r>
            <a:r>
              <a:rPr lang="en-US" dirty="0" err="1" smtClean="0"/>
              <a:t>Bidir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These </a:t>
            </a:r>
            <a:r>
              <a:rPr lang="en-US" dirty="0" smtClean="0"/>
              <a:t>are mostly low bandwidth, so no worry about best path forwarding.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With PIM </a:t>
            </a:r>
            <a:r>
              <a:rPr lang="en-US" dirty="0" err="1" smtClean="0"/>
              <a:t>Bidir</a:t>
            </a:r>
            <a:r>
              <a:rPr lang="en-US" dirty="0" smtClean="0"/>
              <a:t> the first packet is always delivered. 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Until the day comes that applications becomes SSM aware;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This could be a good intermediate solution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could co-exist with existing PIM modes, and do this only for specific group ranges.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forward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Like to get feedback from the group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Adopt as a WG doc?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Highly redundant Multicast network.</a:t>
            </a:r>
          </a:p>
          <a:p>
            <a:r>
              <a:rPr lang="en-US" dirty="0" smtClean="0"/>
              <a:t>No single point of failure.</a:t>
            </a:r>
          </a:p>
          <a:p>
            <a:r>
              <a:rPr lang="en-US" dirty="0" smtClean="0"/>
              <a:t>Simplification.</a:t>
            </a:r>
          </a:p>
          <a:p>
            <a:r>
              <a:rPr lang="en-US" dirty="0" smtClean="0"/>
              <a:t>Supports source discovery.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This sounds a lot like PIM SSM, no?</a:t>
            </a:r>
          </a:p>
          <a:p>
            <a:r>
              <a:rPr lang="en-US" dirty="0" smtClean="0"/>
              <a:t>Yes, it does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But, source discovery remains to be challenging in order to do SSM.</a:t>
            </a:r>
          </a:p>
          <a:p>
            <a:pPr lvl="1"/>
            <a:r>
              <a:rPr lang="en-US" dirty="0" smtClean="0">
                <a:sym typeface="Wingdings"/>
              </a:rPr>
              <a:t>applications not capable.</a:t>
            </a:r>
          </a:p>
          <a:p>
            <a:pPr lvl="1"/>
            <a:r>
              <a:rPr lang="en-US" dirty="0" smtClean="0">
                <a:sym typeface="Wingdings"/>
              </a:rPr>
              <a:t>IGMPv3 not available.</a:t>
            </a:r>
          </a:p>
          <a:p>
            <a:pPr lvl="1"/>
            <a:r>
              <a:rPr lang="en-US" dirty="0" smtClean="0">
                <a:sym typeface="Wingdings"/>
              </a:rPr>
              <a:t>Sources not known in advance.</a:t>
            </a:r>
          </a:p>
          <a:p>
            <a:r>
              <a:rPr lang="en-US" dirty="0" smtClean="0">
                <a:sym typeface="Wingdings"/>
              </a:rPr>
              <a:t>SSM Mapping often used otherwise.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This proposal focuses on a specific sort of deployment where;</a:t>
            </a:r>
          </a:p>
          <a:p>
            <a:r>
              <a:rPr lang="en-US" dirty="0" smtClean="0"/>
              <a:t>The sources are not known in advance.</a:t>
            </a:r>
          </a:p>
          <a:p>
            <a:r>
              <a:rPr lang="en-US" dirty="0" smtClean="0"/>
              <a:t>Its not important to deliver the first (couple) of packets.</a:t>
            </a:r>
          </a:p>
          <a:p>
            <a:r>
              <a:rPr lang="en-US" dirty="0" smtClean="0"/>
              <a:t>Relatively low number of flows &lt; 10K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The First Hop Router (FHR) detects a active source.</a:t>
            </a:r>
          </a:p>
          <a:p>
            <a:pPr lvl="1"/>
            <a:r>
              <a:rPr lang="en-US" dirty="0" smtClean="0"/>
              <a:t>The packet is NOT PIM registered.</a:t>
            </a:r>
          </a:p>
          <a:p>
            <a:r>
              <a:rPr lang="en-US" dirty="0" smtClean="0"/>
              <a:t>It uses RPF flooding to distribute the Source – Group mapping in network.</a:t>
            </a:r>
          </a:p>
          <a:p>
            <a:r>
              <a:rPr lang="en-US" dirty="0" smtClean="0"/>
              <a:t>Last Hop Routers that receive the SG-mapping and have local interest join the (S,G) tree via PIM.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RPF flooding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267200"/>
          </a:xfrm>
        </p:spPr>
        <p:txBody>
          <a:bodyPr/>
          <a:lstStyle/>
          <a:p>
            <a:r>
              <a:rPr lang="en-US" dirty="0" smtClean="0"/>
              <a:t>There are already 2 protocols that flood ‘RP – Group’ mappings through the network</a:t>
            </a:r>
            <a:endParaRPr lang="en-US" dirty="0" smtClean="0"/>
          </a:p>
          <a:p>
            <a:pPr lvl="1"/>
            <a:r>
              <a:rPr lang="en-US" dirty="0" smtClean="0"/>
              <a:t>BSR</a:t>
            </a:r>
          </a:p>
          <a:p>
            <a:pPr lvl="1"/>
            <a:r>
              <a:rPr lang="en-US" dirty="0" smtClean="0"/>
              <a:t>Auto-RP</a:t>
            </a:r>
            <a:endParaRPr lang="en-US" dirty="0" smtClean="0"/>
          </a:p>
          <a:p>
            <a:r>
              <a:rPr lang="en-US" dirty="0" smtClean="0"/>
              <a:t>Why not re-use one of these to flood the S-G mappings.</a:t>
            </a:r>
          </a:p>
          <a:p>
            <a:r>
              <a:rPr lang="en-US" dirty="0" smtClean="0"/>
              <a:t>BSR seems to be a logical choice.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new BSR encoding to include Source.</a:t>
            </a:r>
          </a:p>
          <a:p>
            <a:r>
              <a:rPr lang="en-US" dirty="0" smtClean="0"/>
              <a:t>The Source sort of replaces the RP.</a:t>
            </a:r>
          </a:p>
          <a:p>
            <a:r>
              <a:rPr lang="en-US" dirty="0" smtClean="0"/>
              <a:t>Each FHR becomes a BSR router for advertizing the Source directly connected to it.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Allows to do ‘sparse-mode’ without RP’s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Simplification of the network.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Highly redundant, no single point of failure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Initial </a:t>
            </a:r>
            <a:r>
              <a:rPr lang="en-US" dirty="0" err="1" smtClean="0"/>
              <a:t>packet(s</a:t>
            </a:r>
            <a:r>
              <a:rPr lang="en-US" dirty="0" smtClean="0"/>
              <a:t>) </a:t>
            </a:r>
            <a:r>
              <a:rPr lang="en-US" dirty="0" smtClean="0"/>
              <a:t>received by FHR</a:t>
            </a:r>
            <a:r>
              <a:rPr lang="en-US" dirty="0" smtClean="0"/>
              <a:t> </a:t>
            </a:r>
            <a:r>
              <a:rPr lang="en-US" dirty="0" smtClean="0"/>
              <a:t>are</a:t>
            </a:r>
            <a:r>
              <a:rPr lang="en-US" dirty="0" smtClean="0"/>
              <a:t> </a:t>
            </a:r>
            <a:r>
              <a:rPr lang="en-US" dirty="0" smtClean="0"/>
              <a:t>dropped.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This is fundamentally different from PIM Sparse.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All potential last-hop routers </a:t>
            </a:r>
            <a:r>
              <a:rPr lang="en-US" dirty="0" smtClean="0"/>
              <a:t>will</a:t>
            </a:r>
            <a:r>
              <a:rPr lang="en-US" dirty="0" smtClean="0"/>
              <a:t> need to cache all S-G mappings.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66FF33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66FF33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26294</TotalTime>
  <Words>503</Words>
  <Application>Microsoft Macintosh PowerPoint</Application>
  <PresentationFormat>On-screen Show (4:3)</PresentationFormat>
  <Paragraphs>75</Paragraphs>
  <Slides>14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IETF Taiwan draft-wijnands-pim-source-discovery-bsr-00</vt:lpstr>
      <vt:lpstr>Problem Statement</vt:lpstr>
      <vt:lpstr>Problem Statement</vt:lpstr>
      <vt:lpstr>Problem Statement</vt:lpstr>
      <vt:lpstr>Solution</vt:lpstr>
      <vt:lpstr>RPF flooding</vt:lpstr>
      <vt:lpstr>BSR</vt:lpstr>
      <vt:lpstr>Advantages</vt:lpstr>
      <vt:lpstr>Disadvantages</vt:lpstr>
      <vt:lpstr>First packet</vt:lpstr>
      <vt:lpstr>PIM Bidir</vt:lpstr>
      <vt:lpstr>Conclusion</vt:lpstr>
      <vt:lpstr>Going forward</vt:lpstr>
      <vt:lpstr>Questions?</vt:lpstr>
    </vt:vector>
  </TitlesOfParts>
  <Company>cisco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Multicast-Only Fast ReRoute</dc:title>
  <dc:creator>Dino Farinacci</dc:creator>
  <cp:lastModifiedBy>Cisco</cp:lastModifiedBy>
  <cp:revision>530</cp:revision>
  <dcterms:created xsi:type="dcterms:W3CDTF">2011-11-14T09:28:26Z</dcterms:created>
  <dcterms:modified xsi:type="dcterms:W3CDTF">2011-11-14T10:25:23Z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dino@procket.com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</vt:lpwstr>
  </property>
</Properties>
</file>