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2CD00-87CD-434B-9CE7-0D5A600FA9C1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438BC-8F7E-4FED-A6C2-2EDF9C411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RPL AMI Applicability </a:t>
            </a:r>
            <a:r>
              <a:rPr lang="en-US" sz="3600" dirty="0" smtClean="0"/>
              <a:t>Internet-Draft Update</a:t>
            </a:r>
            <a:endParaRPr lang="en-US" sz="36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47800" y="45720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 #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82,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 ROLL WG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Taipei, Taiwan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November 13-18, 2011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95400" y="3352800"/>
            <a:ext cx="6400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Jorjeta Jetcheva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(jorjeta.jetcheva@itron.com)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Main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610600" cy="5715000"/>
          </a:xfrm>
        </p:spPr>
        <p:txBody>
          <a:bodyPr numCol="1">
            <a:no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dirty="0" smtClean="0"/>
              <a:t>Added new co-author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dirty="0" smtClean="0"/>
              <a:t>Expanded </a:t>
            </a:r>
            <a:r>
              <a:rPr lang="en-US" sz="2600" dirty="0"/>
              <a:t>discussion of Trickle parameter setting </a:t>
            </a:r>
            <a:r>
              <a:rPr lang="en-US" sz="2600" dirty="0" smtClean="0"/>
              <a:t> considerations </a:t>
            </a:r>
            <a:endParaRPr lang="en-US" sz="2600" dirty="0"/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dirty="0" smtClean="0"/>
              <a:t>Updates </a:t>
            </a:r>
            <a:r>
              <a:rPr lang="en-US" sz="2600" dirty="0"/>
              <a:t>related to </a:t>
            </a:r>
            <a:r>
              <a:rPr lang="en-US" sz="2600" dirty="0" smtClean="0"/>
              <a:t>battery-operated </a:t>
            </a:r>
            <a:r>
              <a:rPr lang="en-US" sz="2600" dirty="0"/>
              <a:t>meters and routing </a:t>
            </a:r>
            <a:r>
              <a:rPr lang="en-US" sz="2600" dirty="0" smtClean="0"/>
              <a:t>infrastructure, including: </a:t>
            </a:r>
            <a:endParaRPr lang="en-US" sz="2600" dirty="0"/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200" dirty="0" smtClean="0"/>
              <a:t>Expanded discussion of network topology characteristics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200" dirty="0" smtClean="0"/>
              <a:t>Expanded discussion of routing metrics for networks with battery-operated meters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dirty="0" smtClean="0"/>
              <a:t>Additional text </a:t>
            </a:r>
            <a:r>
              <a:rPr lang="en-US" sz="2600" dirty="0"/>
              <a:t>related to traffic characteristics </a:t>
            </a:r>
            <a:endParaRPr lang="en-US" sz="2600" dirty="0" smtClean="0"/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dirty="0" smtClean="0"/>
              <a:t>Additional text on storing vs. non-storing mode trade-offs</a:t>
            </a:r>
            <a:endParaRPr lang="en-US" sz="2600" dirty="0"/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600" dirty="0" smtClean="0"/>
              <a:t>Clarification </a:t>
            </a:r>
            <a:r>
              <a:rPr lang="en-US" sz="2600" dirty="0"/>
              <a:t>and readability improvements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en-US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dirty="0" smtClean="0"/>
              <a:t>Thank you all for all of the feedback and comments!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dirty="0" smtClean="0"/>
              <a:t>We are now at version 5 of draft-</a:t>
            </a:r>
            <a:r>
              <a:rPr lang="en-US" dirty="0" err="1" smtClean="0"/>
              <a:t>ietf</a:t>
            </a:r>
            <a:r>
              <a:rPr lang="en-US" dirty="0" smtClean="0"/>
              <a:t>-roll-applicability-</a:t>
            </a:r>
            <a:r>
              <a:rPr lang="en-US" dirty="0" err="1" smtClean="0"/>
              <a:t>ami</a:t>
            </a:r>
            <a:endParaRPr lang="en-US" dirty="0" smtClean="0"/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dirty="0" smtClean="0"/>
              <a:t>We look forward to continued discussions &amp; feedback from the group!</a:t>
            </a:r>
          </a:p>
          <a:p>
            <a:pPr lvl="1">
              <a:lnSpc>
                <a:spcPct val="110000"/>
              </a:lnSpc>
              <a:spcBef>
                <a:spcPts val="1800"/>
              </a:spcBef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11792</TotalTime>
  <Words>115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RPL AMI Applicability Internet-Draft Update</vt:lpstr>
      <vt:lpstr>Main Updates</vt:lpstr>
      <vt:lpstr>Current Status</vt:lpstr>
    </vt:vector>
  </TitlesOfParts>
  <Company>Itron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Jorjeta Jetcheva</dc:creator>
  <cp:lastModifiedBy>Jorjeta Jetcheva</cp:lastModifiedBy>
  <cp:revision>8</cp:revision>
  <dcterms:created xsi:type="dcterms:W3CDTF">2011-10-27T17:49:25Z</dcterms:created>
  <dcterms:modified xsi:type="dcterms:W3CDTF">2011-11-08T18:20:47Z</dcterms:modified>
</cp:coreProperties>
</file>