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RTC-Web Codec &amp; Media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82</a:t>
            </a:r>
          </a:p>
          <a:p>
            <a:r>
              <a:rPr lang="en-US" dirty="0" smtClean="0"/>
              <a:t>Cary Bran - Plantronics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465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01 - Submission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draft-cbran-rtcweb-codec-</a:t>
            </a:r>
            <a:r>
              <a:rPr lang="en-US" dirty="0" smtClean="0"/>
              <a:t>01</a:t>
            </a:r>
          </a:p>
          <a:p>
            <a:r>
              <a:rPr lang="en-US" dirty="0" smtClean="0"/>
              <a:t>Removed OPTIONAL video and audio codecs</a:t>
            </a:r>
          </a:p>
          <a:p>
            <a:r>
              <a:rPr lang="en-US" dirty="0" smtClean="0"/>
              <a:t>Updated video codec section</a:t>
            </a:r>
          </a:p>
          <a:p>
            <a:r>
              <a:rPr lang="en-US" dirty="0" smtClean="0"/>
              <a:t>Small change to </a:t>
            </a:r>
            <a:r>
              <a:rPr lang="en-US" dirty="0" err="1" smtClean="0"/>
              <a:t>WebRTC</a:t>
            </a:r>
            <a:r>
              <a:rPr lang="en-US" dirty="0" smtClean="0"/>
              <a:t> client </a:t>
            </a:r>
            <a:r>
              <a:rPr lang="en-US" dirty="0" smtClean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4243903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Proposed media processing functionality that SHOULD available in the </a:t>
            </a:r>
            <a:r>
              <a:rPr lang="en-US" dirty="0" err="1" smtClean="0"/>
              <a:t>WebRTC</a:t>
            </a:r>
            <a:r>
              <a:rPr lang="en-US" dirty="0" smtClean="0"/>
              <a:t> </a:t>
            </a:r>
            <a:r>
              <a:rPr lang="en-US" dirty="0" smtClean="0"/>
              <a:t>endpoint.  </a:t>
            </a:r>
            <a:endParaRPr lang="en-US" dirty="0" smtClean="0"/>
          </a:p>
          <a:p>
            <a:r>
              <a:rPr lang="en-US" dirty="0" smtClean="0"/>
              <a:t>Automatic </a:t>
            </a:r>
            <a:r>
              <a:rPr lang="en-US" dirty="0"/>
              <a:t>gain </a:t>
            </a:r>
            <a:r>
              <a:rPr lang="en-US" dirty="0" smtClean="0"/>
              <a:t>control</a:t>
            </a:r>
            <a:endParaRPr lang="en-US" dirty="0"/>
          </a:p>
          <a:p>
            <a:r>
              <a:rPr lang="en-US" dirty="0" smtClean="0"/>
              <a:t>Echo </a:t>
            </a:r>
            <a:r>
              <a:rPr lang="en-US" dirty="0"/>
              <a:t>cancellation, including acoustic echo </a:t>
            </a:r>
            <a:r>
              <a:rPr lang="en-US" dirty="0" smtClean="0"/>
              <a:t>cancellation</a:t>
            </a:r>
            <a:endParaRPr lang="en-US" dirty="0"/>
          </a:p>
          <a:p>
            <a:r>
              <a:rPr lang="en-US" dirty="0" smtClean="0"/>
              <a:t>Headset detection</a:t>
            </a:r>
            <a:endParaRPr lang="en-US" dirty="0"/>
          </a:p>
          <a:p>
            <a:r>
              <a:rPr lang="en-US" dirty="0" smtClean="0"/>
              <a:t>Call </a:t>
            </a:r>
            <a:r>
              <a:rPr lang="en-US" dirty="0"/>
              <a:t>control event notification to connected devices such </a:t>
            </a:r>
            <a:r>
              <a:rPr lang="en-US" dirty="0" smtClean="0"/>
              <a:t>as headsets</a:t>
            </a:r>
            <a:endParaRPr lang="en-US" dirty="0"/>
          </a:p>
          <a:p>
            <a:r>
              <a:rPr lang="en-US" dirty="0" smtClean="0"/>
              <a:t>Auto</a:t>
            </a:r>
            <a:r>
              <a:rPr lang="en-US" dirty="0"/>
              <a:t>-adjustments to gain control and echo cancellation </a:t>
            </a:r>
            <a:r>
              <a:rPr lang="en-US" dirty="0" smtClean="0"/>
              <a:t>algorithms based </a:t>
            </a:r>
            <a:r>
              <a:rPr lang="en-US" dirty="0"/>
              <a:t>on if headset or internal speakers/microphone is being used</a:t>
            </a:r>
          </a:p>
        </p:txBody>
      </p:sp>
    </p:spTree>
    <p:extLst>
      <p:ext uri="{BB962C8B-B14F-4D97-AF65-F5344CB8AC3E}">
        <p14:creationId xmlns:p14="http://schemas.microsoft.com/office/powerpoint/2010/main" val="547521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Codec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REQUIRED audio </a:t>
            </a:r>
            <a:r>
              <a:rPr lang="en-US" dirty="0"/>
              <a:t>codecs.</a:t>
            </a:r>
          </a:p>
          <a:p>
            <a:r>
              <a:rPr lang="en-US" dirty="0" smtClean="0"/>
              <a:t>PCMA</a:t>
            </a:r>
            <a:r>
              <a:rPr lang="en-US" dirty="0"/>
              <a:t>/PCMU - 1 channel with a rate of 8000 Hz and a </a:t>
            </a:r>
            <a:r>
              <a:rPr lang="en-US" dirty="0" err="1"/>
              <a:t>ptime</a:t>
            </a:r>
            <a:r>
              <a:rPr lang="en-US" dirty="0"/>
              <a:t> of 20 - 4.5.14 of [RFC3551]</a:t>
            </a:r>
          </a:p>
          <a:p>
            <a:r>
              <a:rPr lang="en-US" dirty="0" smtClean="0"/>
              <a:t>DTMF Events as per RFC4733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Opus </a:t>
            </a:r>
            <a:r>
              <a:rPr lang="en-US" dirty="0"/>
              <a:t>[draft-</a:t>
            </a:r>
            <a:r>
              <a:rPr lang="en-US" dirty="0" err="1"/>
              <a:t>ietf</a:t>
            </a:r>
            <a:r>
              <a:rPr lang="en-US" dirty="0"/>
              <a:t>-codec-</a:t>
            </a:r>
            <a:r>
              <a:rPr lang="en-US" dirty="0" smtClean="0"/>
              <a:t>opus]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Removed OPTIONAL </a:t>
            </a:r>
            <a:r>
              <a:rPr lang="en-US" dirty="0" smtClean="0"/>
              <a:t>audio codecs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48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Codec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REQUIRED video codec</a:t>
            </a:r>
          </a:p>
          <a:p>
            <a:pPr marL="0" indent="0">
              <a:buNone/>
            </a:pPr>
            <a:r>
              <a:rPr lang="en-US" dirty="0" smtClean="0"/>
              <a:t>H.264 baseline profile is REQUIRED…. IF</a:t>
            </a:r>
          </a:p>
          <a:p>
            <a:pPr marL="0" indent="0">
              <a:buNone/>
            </a:pPr>
            <a:r>
              <a:rPr lang="en-US" dirty="0" smtClean="0"/>
              <a:t>The MPEG</a:t>
            </a:r>
            <a:r>
              <a:rPr lang="en-US" dirty="0"/>
              <a:t>-LA issues an intent to offer H.264 baseline profile on </a:t>
            </a:r>
            <a:r>
              <a:rPr lang="en-US" dirty="0" smtClean="0"/>
              <a:t>a </a:t>
            </a:r>
            <a:r>
              <a:rPr lang="en-US" dirty="0"/>
              <a:t>royalty free basis for use in </a:t>
            </a:r>
            <a:r>
              <a:rPr lang="en-US" dirty="0" smtClean="0"/>
              <a:t>browsers* before </a:t>
            </a:r>
            <a:r>
              <a:rPr lang="en-US" dirty="0"/>
              <a:t>March 15, </a:t>
            </a:r>
            <a:r>
              <a:rPr lang="en-US" dirty="0" smtClean="0"/>
              <a:t>2012.</a:t>
            </a:r>
          </a:p>
          <a:p>
            <a:pPr marL="0" indent="0">
              <a:buNone/>
            </a:pPr>
            <a:r>
              <a:rPr lang="en-US" dirty="0" smtClean="0"/>
              <a:t>OTHERWISE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REQUIRED video codec will be </a:t>
            </a:r>
            <a:r>
              <a:rPr lang="en-US" dirty="0" smtClean="0"/>
              <a:t>VP8</a:t>
            </a:r>
          </a:p>
          <a:p>
            <a:pPr marL="0" indent="0">
              <a:buNone/>
            </a:pPr>
            <a:r>
              <a:rPr lang="en-US" dirty="0" smtClean="0"/>
              <a:t>*Browser means devices </a:t>
            </a:r>
            <a:r>
              <a:rPr lang="en-US" dirty="0"/>
              <a:t>implementing </a:t>
            </a:r>
            <a:r>
              <a:rPr lang="en-US" dirty="0" smtClean="0"/>
              <a:t>User </a:t>
            </a:r>
            <a:r>
              <a:rPr lang="en-US" dirty="0"/>
              <a:t>Agent behavior for W3C HTML5 or </a:t>
            </a:r>
            <a:r>
              <a:rPr lang="en-US" dirty="0" err="1"/>
              <a:t>WebRTC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65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162</TotalTime>
  <Words>214</Words>
  <Application>Microsoft Macintosh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Perception</vt:lpstr>
      <vt:lpstr>RTC-Web Codec &amp; Media Processing</vt:lpstr>
      <vt:lpstr>01 - Submission Info</vt:lpstr>
      <vt:lpstr>Media Processing</vt:lpstr>
      <vt:lpstr>Audio Codec</vt:lpstr>
      <vt:lpstr>Video Codec</vt:lpstr>
    </vt:vector>
  </TitlesOfParts>
  <Company>Plantronics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RTC-Web Codec &amp; Media Processing</dc:title>
  <dc:creator>Bran, Cary</dc:creator>
  <cp:lastModifiedBy>Bran, Cary</cp:lastModifiedBy>
  <cp:revision>8</cp:revision>
  <dcterms:created xsi:type="dcterms:W3CDTF">2011-11-14T02:11:35Z</dcterms:created>
  <dcterms:modified xsi:type="dcterms:W3CDTF">2011-11-15T08:59:39Z</dcterms:modified>
</cp:coreProperties>
</file>