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1C9C-4198-4FC8-A35E-559917D9DBFE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1E91-B8E0-460A-AB68-FC7E1A14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329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1C9C-4198-4FC8-A35E-559917D9DBFE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1E91-B8E0-460A-AB68-FC7E1A14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56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1C9C-4198-4FC8-A35E-559917D9DBFE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1E91-B8E0-460A-AB68-FC7E1A14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27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1C9C-4198-4FC8-A35E-559917D9DBFE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1E91-B8E0-460A-AB68-FC7E1A14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419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1C9C-4198-4FC8-A35E-559917D9DBFE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1E91-B8E0-460A-AB68-FC7E1A14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784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1C9C-4198-4FC8-A35E-559917D9DBFE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1E91-B8E0-460A-AB68-FC7E1A14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4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1C9C-4198-4FC8-A35E-559917D9DBFE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1E91-B8E0-460A-AB68-FC7E1A14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225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1C9C-4198-4FC8-A35E-559917D9DBFE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1E91-B8E0-460A-AB68-FC7E1A14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4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1C9C-4198-4FC8-A35E-559917D9DBFE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1E91-B8E0-460A-AB68-FC7E1A14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240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1C9C-4198-4FC8-A35E-559917D9DBFE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1E91-B8E0-460A-AB68-FC7E1A14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33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1C9C-4198-4FC8-A35E-559917D9DBFE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1E91-B8E0-460A-AB68-FC7E1A14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5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81C9C-4198-4FC8-A35E-559917D9DBFE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41E91-B8E0-460A-AB68-FC7E1A14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2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westerlund-avtcore-transport-multiplexing/" TargetMode="External"/><Relationship Id="rId2" Type="http://schemas.openxmlformats.org/officeDocument/2006/relationships/hyperlink" Target="https://datatracker.ietf.org/doc/draft-lennox-rtcweb-rtp-media-type-mux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AVTCORE Discussion 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5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AVTCORE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AVTCORE discussed the transport multiplexing related documents:</a:t>
            </a:r>
          </a:p>
          <a:p>
            <a:pPr lvl="1"/>
            <a:r>
              <a:rPr lang="sv-SE" dirty="0" smtClean="0">
                <a:hlinkClick r:id="rId2"/>
              </a:rPr>
              <a:t>draft-lennox-rtcweb-rtp-media-type-mux-00</a:t>
            </a:r>
            <a:endParaRPr lang="sv-SE" dirty="0" smtClean="0">
              <a:hlinkClick r:id="rId3"/>
            </a:endParaRPr>
          </a:p>
          <a:p>
            <a:pPr lvl="1"/>
            <a:r>
              <a:rPr lang="sv-SE" dirty="0" smtClean="0">
                <a:hlinkClick r:id="rId3"/>
              </a:rPr>
              <a:t>draft-westerlund-avtcore-transport-multiplexing-01</a:t>
            </a:r>
            <a:endParaRPr lang="sv-SE" dirty="0" smtClean="0"/>
          </a:p>
          <a:p>
            <a:r>
              <a:rPr lang="sv-SE" dirty="0" smtClean="0"/>
              <a:t>Lot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discussion</a:t>
            </a:r>
            <a:r>
              <a:rPr lang="sv-SE" dirty="0" smtClean="0"/>
              <a:t> </a:t>
            </a:r>
            <a:r>
              <a:rPr lang="sv-SE" dirty="0" err="1" smtClean="0"/>
              <a:t>that</a:t>
            </a:r>
            <a:r>
              <a:rPr lang="sv-SE" dirty="0" smtClean="0"/>
              <a:t> </a:t>
            </a:r>
            <a:r>
              <a:rPr lang="sv-SE" dirty="0" err="1" smtClean="0"/>
              <a:t>run</a:t>
            </a:r>
            <a:r>
              <a:rPr lang="sv-SE" dirty="0" smtClean="0"/>
              <a:t> </a:t>
            </a:r>
            <a:r>
              <a:rPr lang="sv-SE" dirty="0" err="1" smtClean="0"/>
              <a:t>out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time</a:t>
            </a:r>
            <a:endParaRPr lang="sv-SE" dirty="0" smtClean="0"/>
          </a:p>
          <a:p>
            <a:r>
              <a:rPr lang="sv-SE" dirty="0" err="1" smtClean="0"/>
              <a:t>Ongoing</a:t>
            </a:r>
            <a:r>
              <a:rPr lang="sv-SE" dirty="0" smtClean="0"/>
              <a:t> Consensus Call on the </a:t>
            </a:r>
            <a:r>
              <a:rPr lang="sv-SE" dirty="0" err="1" smtClean="0"/>
              <a:t>AVTcore</a:t>
            </a:r>
            <a:r>
              <a:rPr lang="sv-SE" dirty="0" smtClean="0"/>
              <a:t> mailing list on </a:t>
            </a:r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work</a:t>
            </a:r>
            <a:r>
              <a:rPr lang="sv-SE" dirty="0" smtClean="0"/>
              <a:t> on:</a:t>
            </a:r>
          </a:p>
          <a:p>
            <a:pPr marL="971550" lvl="1" indent="-514350">
              <a:buFont typeface="+mj-lt"/>
              <a:buAutoNum type="arabicPeriod"/>
            </a:pPr>
            <a:r>
              <a:rPr lang="sv-SE" dirty="0" smtClean="0"/>
              <a:t>Do </a:t>
            </a:r>
            <a:r>
              <a:rPr lang="sv-SE" dirty="0" err="1" smtClean="0"/>
              <a:t>both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</a:t>
            </a:r>
            <a:r>
              <a:rPr lang="sv-SE" dirty="0" err="1" smtClean="0"/>
              <a:t>above</a:t>
            </a:r>
            <a:r>
              <a:rPr lang="sv-SE" dirty="0" smtClean="0"/>
              <a:t> </a:t>
            </a:r>
            <a:r>
              <a:rPr lang="sv-SE" dirty="0" err="1" smtClean="0"/>
              <a:t>documents</a:t>
            </a:r>
            <a:endParaRPr lang="sv-SE" dirty="0" smtClean="0"/>
          </a:p>
          <a:p>
            <a:pPr marL="971550" lvl="1" indent="-514350">
              <a:buFont typeface="+mj-lt"/>
              <a:buAutoNum type="arabicPeriod"/>
            </a:pPr>
            <a:r>
              <a:rPr lang="sv-SE" dirty="0" err="1" smtClean="0"/>
              <a:t>Only</a:t>
            </a:r>
            <a:r>
              <a:rPr lang="sv-SE" dirty="0" smtClean="0"/>
              <a:t> do </a:t>
            </a:r>
            <a:r>
              <a:rPr lang="sv-SE" dirty="0" smtClean="0">
                <a:hlinkClick r:id="rId3"/>
              </a:rPr>
              <a:t>draft-westerlund-avtcore-transport-multiplexing-01</a:t>
            </a:r>
            <a:endParaRPr lang="sv-SE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Only do </a:t>
            </a:r>
            <a:r>
              <a:rPr lang="sv-SE" dirty="0" smtClean="0">
                <a:hlinkClick r:id="rId2"/>
              </a:rPr>
              <a:t>draft-lennox-rtcweb-rtp-media-type-mux-00</a:t>
            </a:r>
            <a:endParaRPr lang="sv-SE" dirty="0" smtClean="0">
              <a:hlinkClick r:id="rId3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Not enough information to decide</a:t>
            </a:r>
            <a:endParaRPr lang="sv-SE" dirty="0" smtClean="0"/>
          </a:p>
          <a:p>
            <a:r>
              <a:rPr lang="en-US" dirty="0" smtClean="0"/>
              <a:t>Please review documents, slides and provide input into the consensus call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887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Hope to achieve consensus regarding transport multiplexing work that goes forward in AVTCORE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Expect to see updates of both documents addressing raised issues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4149147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94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AVTCORE Discussion Status</vt:lpstr>
      <vt:lpstr>AVTCORE Discussion</vt:lpstr>
      <vt:lpstr>What is next?</vt:lpstr>
    </vt:vector>
  </TitlesOfParts>
  <Company>Ericsson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AVTCORE Status</dc:title>
  <dc:creator>Magnus Westerlund</dc:creator>
  <cp:lastModifiedBy>Magnus Westerlund</cp:lastModifiedBy>
  <cp:revision>7</cp:revision>
  <dcterms:created xsi:type="dcterms:W3CDTF">2011-11-14T09:38:37Z</dcterms:created>
  <dcterms:modified xsi:type="dcterms:W3CDTF">2011-11-14T11:31:17Z</dcterms:modified>
</cp:coreProperties>
</file>