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73" r:id="rId3"/>
    <p:sldId id="27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CCE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90" autoAdjust="0"/>
    <p:restoredTop sz="88931" autoAdjust="0"/>
  </p:normalViewPr>
  <p:slideViewPr>
    <p:cSldViewPr>
      <p:cViewPr>
        <p:scale>
          <a:sx n="76" d="100"/>
          <a:sy n="76" d="100"/>
        </p:scale>
        <p:origin x="-1003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37506-5DBB-43F2-BB0F-92B1EDFE7CDF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6DDE0-9B76-439C-9319-C8F91D23BC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589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03C3-6215-4CF0-B770-05E8B199CEFF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A5FF-2079-4C4F-8A5C-63312AED9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03C3-6215-4CF0-B770-05E8B199CEFF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A5FF-2079-4C4F-8A5C-63312AED9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03C3-6215-4CF0-B770-05E8B199CEFF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A5FF-2079-4C4F-8A5C-63312AED9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03C3-6215-4CF0-B770-05E8B199CEFF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A5FF-2079-4C4F-8A5C-63312AED9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03C3-6215-4CF0-B770-05E8B199CEFF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A5FF-2079-4C4F-8A5C-63312AED9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03C3-6215-4CF0-B770-05E8B199CEFF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A5FF-2079-4C4F-8A5C-63312AED9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03C3-6215-4CF0-B770-05E8B199CEFF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A5FF-2079-4C4F-8A5C-63312AED9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03C3-6215-4CF0-B770-05E8B199CEFF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A5FF-2079-4C4F-8A5C-63312AED9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03C3-6215-4CF0-B770-05E8B199CEFF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A5FF-2079-4C4F-8A5C-63312AED9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03C3-6215-4CF0-B770-05E8B199CEFF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A5FF-2079-4C4F-8A5C-63312AED9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03C3-6215-4CF0-B770-05E8B199CEFF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A5FF-2079-4C4F-8A5C-63312AED9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403C3-6215-4CF0-B770-05E8B199CEFF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BA5FF-2079-4C4F-8A5C-63312AED9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Composite Link drafts update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Status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Changes in Requirement Draft</a:t>
            </a:r>
          </a:p>
          <a:p>
            <a:pPr>
              <a:buNone/>
            </a:pPr>
            <a:r>
              <a:rPr lang="en-US" dirty="0" smtClean="0"/>
              <a:t>  1.  added the management requirements section</a:t>
            </a:r>
          </a:p>
          <a:p>
            <a:pPr>
              <a:buNone/>
            </a:pPr>
            <a:r>
              <a:rPr lang="en-US" dirty="0" smtClean="0"/>
              <a:t>  2.  removed appendices -</a:t>
            </a:r>
          </a:p>
          <a:p>
            <a:pPr>
              <a:buNone/>
            </a:pPr>
            <a:r>
              <a:rPr lang="en-US" sz="2600" dirty="0" smtClean="0"/>
              <a:t>    a.  Existing Network Operator Practices and Protocol Usage is</a:t>
            </a:r>
          </a:p>
          <a:p>
            <a:pPr>
              <a:buNone/>
            </a:pPr>
            <a:r>
              <a:rPr lang="en-US" sz="2600" dirty="0" smtClean="0"/>
              <a:t>        moved into the use-cases document.</a:t>
            </a:r>
          </a:p>
          <a:p>
            <a:pPr>
              <a:buNone/>
            </a:pPr>
            <a:r>
              <a:rPr lang="en-US" sz="2600" dirty="0" smtClean="0"/>
              <a:t>    b.  Existing Multipath Standards and Techniques is moved into the use-cases document.</a:t>
            </a:r>
          </a:p>
          <a:p>
            <a:pPr>
              <a:buNone/>
            </a:pPr>
            <a:r>
              <a:rPr lang="en-US" dirty="0" smtClean="0"/>
              <a:t>  3.  FR#21 is split into a shorter FR#21 and a FR#22.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status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 smtClean="0"/>
              <a:t>-05 version draft missed the upload deadline.  Will be uploaded soon after this meeting.</a:t>
            </a:r>
          </a:p>
          <a:p>
            <a:pPr lvl="0"/>
            <a:r>
              <a:rPr lang="en-US" sz="2800" dirty="0" smtClean="0"/>
              <a:t>CL Framework draft is in the process of being updated, will be uploaded soon after the meeting</a:t>
            </a:r>
          </a:p>
          <a:p>
            <a:pPr lvl="0"/>
            <a:r>
              <a:rPr lang="en-US" sz="2800" dirty="0" smtClean="0"/>
              <a:t>Co-authors will seek last call re-spin for the requirement draft, and WG adoption for the framework draft on the mailing list </a:t>
            </a:r>
          </a:p>
          <a:p>
            <a:pPr lvl="0"/>
            <a:r>
              <a:rPr lang="en-US" sz="2800" dirty="0" smtClean="0"/>
              <a:t>A CL use case draft as well as multiple solutions drafts are underwork currently</a:t>
            </a:r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87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10094</TotalTime>
  <Words>146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Composite Link drafts update</vt:lpstr>
      <vt:lpstr>Draft Status Update</vt:lpstr>
      <vt:lpstr>Draft status update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luyuan fang</dc:creator>
  <cp:lastModifiedBy>So, Ning</cp:lastModifiedBy>
  <cp:revision>359</cp:revision>
  <dcterms:created xsi:type="dcterms:W3CDTF">2011-11-07T06:17:23Z</dcterms:created>
  <dcterms:modified xsi:type="dcterms:W3CDTF">2011-11-17T01:11:40Z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(2)ajs19k1Zaeb/3mbL/FZNstXaLNgkANgXhPRxNh4SiCnC9nLLdNds2gWydCweSqDT2cZK3Jxx
8Ohmv+mcI8YQLZDthT5BYW7XV/fYClWLyuXe/6OBHRoYPB03pKtixN+zAL82Zymh5tjiLz/P
TkWAowP8878dQ0dkBX1QuMI/xgYiW0DqPX6FBX2ZLf9vDGNavIHgt3PPs+xItFlFFC3YeTsw
hzM1kY7iq39LxWlYexVi1</vt:lpwstr>
  </property>
  <property fmtid="{D5CDD505-2E9C-101B-9397-08002B2CF9AE}" pid="3" name="_ms_pID_7253431">
    <vt:lpwstr>9Nr9E5DacdlaDErhaDlnke4c2KbLuCMaZyPVYHfyqu8ouUOqejE
VAjA4NQfvJTyyXqXGl2+E8zdWVwefm624JnfFzFQE3jReGSJLCYKGgWWQq/Rpoks2QEfkaEk
QiI=</vt:lpwstr>
  </property>
</Properties>
</file>