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slideLayouts/slideLayout117.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Override PartName="/ppt/slideLayouts/slideLayout106.xml" ContentType="application/vnd.openxmlformats-officedocument.presentationml.slideLayout+xml"/>
  <Override PartName="/ppt/slideLayouts/slideLayout124.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31.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slideLayouts/slideLayout120.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presentation.xml" ContentType="application/vnd.openxmlformats-officedocument.presentationml.presentation.main+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32.xml" ContentType="application/vnd.openxmlformats-officedocument.presentationml.slideLayout+xml"/>
  <Override PartName="/docProps/app.xml" ContentType="application/vnd.openxmlformats-officedocument.extended-properties+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slideLayouts/slideLayout99.xml" ContentType="application/vnd.openxmlformats-officedocument.presentationml.slideLayout+xml"/>
  <Override PartName="/ppt/theme/theme9.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theme/theme7.xml" ContentType="application/vnd.openxmlformats-officedocument.theme+xml"/>
  <Override PartName="/ppt/slideLayouts/slideLayout97.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Default Extension="wmf" ContentType="image/x-wmf"/>
  <Override PartName="/ppt/slideLayouts/slideLayout133.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theme/theme12.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 id="2147483781" r:id="rId2"/>
    <p:sldMasterId id="2147483793" r:id="rId3"/>
    <p:sldMasterId id="2147483805" r:id="rId4"/>
    <p:sldMasterId id="2147483817" r:id="rId5"/>
    <p:sldMasterId id="2147483831" r:id="rId6"/>
    <p:sldMasterId id="2147483849" r:id="rId7"/>
    <p:sldMasterId id="2147483866" r:id="rId8"/>
    <p:sldMasterId id="2147483873" r:id="rId9"/>
    <p:sldMasterId id="2147483888" r:id="rId10"/>
    <p:sldMasterId id="2147483900" r:id="rId11"/>
  </p:sldMasterIdLst>
  <p:notesMasterIdLst>
    <p:notesMasterId r:id="rId22"/>
  </p:notesMasterIdLst>
  <p:sldIdLst>
    <p:sldId id="256" r:id="rId12"/>
    <p:sldId id="278" r:id="rId13"/>
    <p:sldId id="258" r:id="rId14"/>
    <p:sldId id="268" r:id="rId15"/>
    <p:sldId id="269" r:id="rId16"/>
    <p:sldId id="270" r:id="rId17"/>
    <p:sldId id="271" r:id="rId18"/>
    <p:sldId id="272" r:id="rId19"/>
    <p:sldId id="273" r:id="rId20"/>
    <p:sldId id="274" r:id="rId2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604" autoAdjust="0"/>
  </p:normalViewPr>
  <p:slideViewPr>
    <p:cSldViewPr>
      <p:cViewPr varScale="1">
        <p:scale>
          <a:sx n="54" d="100"/>
          <a:sy n="54" d="100"/>
        </p:scale>
        <p:origin x="-974" y="-8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0.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8.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19DBDC-A891-45FE-8B85-C82D56D52FB5}" type="datetimeFigureOut">
              <a:rPr lang="zh-CN" altLang="en-US" smtClean="0"/>
              <a:pPr/>
              <a:t>2011/11/13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8AB72F-E73C-4ABA-A51D-B8B7B8903390}" type="slidenum">
              <a:rPr lang="zh-CN" altLang="en-US" smtClean="0"/>
              <a:pPr/>
              <a:t>‹#›</a:t>
            </a:fld>
            <a:endParaRPr lang="zh-CN" altLang="en-US"/>
          </a:p>
        </p:txBody>
      </p:sp>
    </p:spTree>
    <p:extLst>
      <p:ext uri="{BB962C8B-B14F-4D97-AF65-F5344CB8AC3E}">
        <p14:creationId xmlns:p14="http://schemas.microsoft.com/office/powerpoint/2010/main" xmlns="" val="1302613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8.xml"/><Relationship Id="rId4" Type="http://schemas.openxmlformats.org/officeDocument/2006/relationships/image" Target="../media/image21.png"/></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2" descr="pic 拷贝"/>
          <p:cNvPicPr>
            <a:picLocks noChangeAspect="1" noChangeArrowheads="1"/>
          </p:cNvPicPr>
          <p:nvPr/>
        </p:nvPicPr>
        <p:blipFill>
          <a:blip r:embed="rId2" cstate="print"/>
          <a:srcRect/>
          <a:stretch>
            <a:fillRect/>
          </a:stretch>
        </p:blipFill>
        <p:spPr bwMode="auto">
          <a:xfrm>
            <a:off x="0" y="3733800"/>
            <a:ext cx="2905125" cy="3124200"/>
          </a:xfrm>
          <a:prstGeom prst="rect">
            <a:avLst/>
          </a:prstGeom>
          <a:noFill/>
          <a:ln w="9525">
            <a:noFill/>
            <a:miter lim="800000"/>
            <a:headEnd/>
            <a:tailEnd/>
          </a:ln>
        </p:spPr>
      </p:pic>
      <p:sp>
        <p:nvSpPr>
          <p:cNvPr id="5" name="Rectangle 3"/>
          <p:cNvSpPr>
            <a:spLocks noChangeArrowheads="1"/>
          </p:cNvSpPr>
          <p:nvPr/>
        </p:nvSpPr>
        <p:spPr bwMode="auto">
          <a:xfrm>
            <a:off x="1524000" y="4876800"/>
            <a:ext cx="6400800" cy="1143000"/>
          </a:xfrm>
          <a:prstGeom prst="rect">
            <a:avLst/>
          </a:prstGeom>
          <a:noFill/>
          <a:ln w="9525">
            <a:noFill/>
            <a:miter lim="800000"/>
            <a:headEnd/>
            <a:tailEnd/>
          </a:ln>
        </p:spPr>
        <p:txBody>
          <a:bodyPr/>
          <a:lstStyle/>
          <a:p>
            <a:pPr>
              <a:lnSpc>
                <a:spcPct val="100000"/>
              </a:lnSpc>
              <a:spcBef>
                <a:spcPct val="40000"/>
              </a:spcBef>
              <a:spcAft>
                <a:spcPct val="20000"/>
              </a:spcAft>
              <a:buSzPct val="70000"/>
              <a:buFont typeface="ZapfDingbats" pitchFamily="82" charset="2"/>
              <a:buNone/>
              <a:defRPr/>
            </a:pPr>
            <a:endParaRPr lang="zh-CN" altLang="zh-CN" sz="2800" b="0" i="0">
              <a:latin typeface="Arial" charset="0"/>
              <a:ea typeface="黑体" pitchFamily="2" charset="-122"/>
            </a:endParaRPr>
          </a:p>
        </p:txBody>
      </p:sp>
      <p:sp>
        <p:nvSpPr>
          <p:cNvPr id="6" name="Rectangle 6"/>
          <p:cNvSpPr>
            <a:spLocks noChangeArrowheads="1"/>
          </p:cNvSpPr>
          <p:nvPr/>
        </p:nvSpPr>
        <p:spPr bwMode="auto">
          <a:xfrm>
            <a:off x="3048000" y="6624638"/>
            <a:ext cx="6096000" cy="233362"/>
          </a:xfrm>
          <a:prstGeom prst="rect">
            <a:avLst/>
          </a:prstGeom>
          <a:solidFill>
            <a:srgbClr val="FE5816"/>
          </a:solidFill>
          <a:ln w="9525">
            <a:noFill/>
            <a:miter lim="800000"/>
            <a:headEnd type="none" w="sm" len="lg"/>
            <a:tailEnd type="none" w="sm" len="lg"/>
          </a:ln>
        </p:spPr>
        <p:txBody>
          <a:bodyPr wrap="none" anchor="ctr"/>
          <a:lstStyle/>
          <a:p>
            <a:pPr>
              <a:defRPr/>
            </a:pPr>
            <a:endParaRPr lang="zh-CN" altLang="en-US"/>
          </a:p>
        </p:txBody>
      </p:sp>
      <p:pic>
        <p:nvPicPr>
          <p:cNvPr id="7" name="Picture 7" descr="chinanetlogo"/>
          <p:cNvPicPr>
            <a:picLocks noChangeAspect="1" noChangeArrowheads="1"/>
          </p:cNvPicPr>
          <p:nvPr/>
        </p:nvPicPr>
        <p:blipFill>
          <a:blip r:embed="rId3" cstate="print"/>
          <a:srcRect/>
          <a:stretch>
            <a:fillRect/>
          </a:stretch>
        </p:blipFill>
        <p:spPr bwMode="auto">
          <a:xfrm>
            <a:off x="279400" y="152400"/>
            <a:ext cx="1411288" cy="1752600"/>
          </a:xfrm>
          <a:prstGeom prst="rect">
            <a:avLst/>
          </a:prstGeom>
          <a:noFill/>
          <a:ln w="9525">
            <a:noFill/>
            <a:miter lim="800000"/>
            <a:headEnd/>
            <a:tailEnd/>
          </a:ln>
        </p:spPr>
      </p:pic>
      <p:pic>
        <p:nvPicPr>
          <p:cNvPr id="8" name="Picture 8" descr="ddd"/>
          <p:cNvPicPr>
            <a:picLocks noChangeAspect="1" noChangeArrowheads="1"/>
          </p:cNvPicPr>
          <p:nvPr/>
        </p:nvPicPr>
        <p:blipFill>
          <a:blip r:embed="rId4" cstate="print"/>
          <a:srcRect/>
          <a:stretch>
            <a:fillRect/>
          </a:stretch>
        </p:blipFill>
        <p:spPr bwMode="auto">
          <a:xfrm>
            <a:off x="6819900" y="6629400"/>
            <a:ext cx="266700" cy="152400"/>
          </a:xfrm>
          <a:prstGeom prst="rect">
            <a:avLst/>
          </a:prstGeom>
          <a:noFill/>
          <a:ln w="9525">
            <a:noFill/>
            <a:miter lim="800000"/>
            <a:headEnd/>
            <a:tailEnd/>
          </a:ln>
        </p:spPr>
      </p:pic>
      <p:pic>
        <p:nvPicPr>
          <p:cNvPr id="9" name="Picture 9" descr="ddd"/>
          <p:cNvPicPr>
            <a:picLocks noChangeAspect="1" noChangeArrowheads="1"/>
          </p:cNvPicPr>
          <p:nvPr/>
        </p:nvPicPr>
        <p:blipFill>
          <a:blip r:embed="rId4" cstate="print"/>
          <a:srcRect/>
          <a:stretch>
            <a:fillRect/>
          </a:stretch>
        </p:blipFill>
        <p:spPr bwMode="auto">
          <a:xfrm>
            <a:off x="8267700" y="6629400"/>
            <a:ext cx="266700" cy="152400"/>
          </a:xfrm>
          <a:prstGeom prst="rect">
            <a:avLst/>
          </a:prstGeom>
          <a:noFill/>
          <a:ln w="9525">
            <a:noFill/>
            <a:miter lim="800000"/>
            <a:headEnd/>
            <a:tailEnd/>
          </a:ln>
        </p:spPr>
      </p:pic>
      <p:sp>
        <p:nvSpPr>
          <p:cNvPr id="10" name="Rectangle 10"/>
          <p:cNvSpPr>
            <a:spLocks noChangeArrowheads="1"/>
          </p:cNvSpPr>
          <p:nvPr/>
        </p:nvSpPr>
        <p:spPr bwMode="auto">
          <a:xfrm>
            <a:off x="76200" y="1295400"/>
            <a:ext cx="28575" cy="3124200"/>
          </a:xfrm>
          <a:prstGeom prst="rect">
            <a:avLst/>
          </a:prstGeom>
          <a:gradFill rotWithShape="0">
            <a:gsLst>
              <a:gs pos="0">
                <a:schemeClr val="bg1"/>
              </a:gs>
              <a:gs pos="100000">
                <a:srgbClr val="E8E8E8"/>
              </a:gs>
            </a:gsLst>
            <a:lin ang="5400000" scaled="1"/>
          </a:gradFill>
          <a:ln w="9525">
            <a:noFill/>
            <a:miter lim="800000"/>
            <a:headEnd type="none" w="sm" len="lg"/>
            <a:tailEnd type="none" w="sm" len="lg"/>
          </a:ln>
        </p:spPr>
        <p:txBody>
          <a:bodyPr wrap="none" anchor="ctr"/>
          <a:lstStyle/>
          <a:p>
            <a:pPr>
              <a:defRPr/>
            </a:pPr>
            <a:endParaRPr lang="zh-CN" altLang="en-US"/>
          </a:p>
        </p:txBody>
      </p:sp>
      <p:pic>
        <p:nvPicPr>
          <p:cNvPr id="11" name="Picture 11" descr="pic 拷贝"/>
          <p:cNvPicPr>
            <a:picLocks noChangeAspect="1" noChangeArrowheads="1"/>
          </p:cNvPicPr>
          <p:nvPr/>
        </p:nvPicPr>
        <p:blipFill>
          <a:blip r:embed="rId2" cstate="print"/>
          <a:srcRect/>
          <a:stretch>
            <a:fillRect/>
          </a:stretch>
        </p:blipFill>
        <p:spPr bwMode="auto">
          <a:xfrm>
            <a:off x="0" y="3733800"/>
            <a:ext cx="2905125" cy="3124200"/>
          </a:xfrm>
          <a:prstGeom prst="rect">
            <a:avLst/>
          </a:prstGeom>
          <a:noFill/>
          <a:ln w="9525">
            <a:noFill/>
            <a:miter lim="800000"/>
            <a:headEnd/>
            <a:tailEnd/>
          </a:ln>
        </p:spPr>
      </p:pic>
      <p:sp>
        <p:nvSpPr>
          <p:cNvPr id="12" name="Rectangle 12"/>
          <p:cNvSpPr>
            <a:spLocks noChangeArrowheads="1"/>
          </p:cNvSpPr>
          <p:nvPr/>
        </p:nvSpPr>
        <p:spPr bwMode="auto">
          <a:xfrm>
            <a:off x="1524000" y="4876800"/>
            <a:ext cx="6400800" cy="1143000"/>
          </a:xfrm>
          <a:prstGeom prst="rect">
            <a:avLst/>
          </a:prstGeom>
          <a:noFill/>
          <a:ln w="9525">
            <a:noFill/>
            <a:miter lim="800000"/>
            <a:headEnd/>
            <a:tailEnd/>
          </a:ln>
        </p:spPr>
        <p:txBody>
          <a:bodyPr/>
          <a:lstStyle/>
          <a:p>
            <a:pPr>
              <a:lnSpc>
                <a:spcPct val="100000"/>
              </a:lnSpc>
              <a:spcBef>
                <a:spcPct val="40000"/>
              </a:spcBef>
              <a:spcAft>
                <a:spcPct val="20000"/>
              </a:spcAft>
              <a:buSzPct val="70000"/>
              <a:buFont typeface="ZapfDingbats" pitchFamily="82" charset="2"/>
              <a:buNone/>
              <a:defRPr/>
            </a:pPr>
            <a:endParaRPr lang="zh-CN" altLang="zh-CN" sz="2800" b="0" i="0">
              <a:latin typeface="Arial" charset="0"/>
              <a:ea typeface="黑体" pitchFamily="2" charset="-122"/>
            </a:endParaRPr>
          </a:p>
        </p:txBody>
      </p:sp>
      <p:sp>
        <p:nvSpPr>
          <p:cNvPr id="13" name="Rectangle 13"/>
          <p:cNvSpPr>
            <a:spLocks noChangeArrowheads="1"/>
          </p:cNvSpPr>
          <p:nvPr/>
        </p:nvSpPr>
        <p:spPr bwMode="auto">
          <a:xfrm>
            <a:off x="3048000" y="6624638"/>
            <a:ext cx="6096000" cy="233362"/>
          </a:xfrm>
          <a:prstGeom prst="rect">
            <a:avLst/>
          </a:prstGeom>
          <a:solidFill>
            <a:srgbClr val="FE5816"/>
          </a:solidFill>
          <a:ln w="9525">
            <a:noFill/>
            <a:miter lim="800000"/>
            <a:headEnd type="none" w="sm" len="lg"/>
            <a:tailEnd type="none" w="sm" len="lg"/>
          </a:ln>
        </p:spPr>
        <p:txBody>
          <a:bodyPr wrap="none" anchor="ctr"/>
          <a:lstStyle/>
          <a:p>
            <a:pPr>
              <a:defRPr/>
            </a:pPr>
            <a:endParaRPr lang="zh-CN" altLang="en-US"/>
          </a:p>
        </p:txBody>
      </p:sp>
      <p:pic>
        <p:nvPicPr>
          <p:cNvPr id="14" name="Picture 14" descr="chinanetlogo"/>
          <p:cNvPicPr>
            <a:picLocks noChangeAspect="1" noChangeArrowheads="1"/>
          </p:cNvPicPr>
          <p:nvPr/>
        </p:nvPicPr>
        <p:blipFill>
          <a:blip r:embed="rId3" cstate="print"/>
          <a:srcRect/>
          <a:stretch>
            <a:fillRect/>
          </a:stretch>
        </p:blipFill>
        <p:spPr bwMode="auto">
          <a:xfrm>
            <a:off x="279400" y="152400"/>
            <a:ext cx="1411288" cy="1752600"/>
          </a:xfrm>
          <a:prstGeom prst="rect">
            <a:avLst/>
          </a:prstGeom>
          <a:noFill/>
          <a:ln w="9525">
            <a:noFill/>
            <a:miter lim="800000"/>
            <a:headEnd/>
            <a:tailEnd/>
          </a:ln>
        </p:spPr>
      </p:pic>
      <p:pic>
        <p:nvPicPr>
          <p:cNvPr id="15" name="Picture 15" descr="ddd"/>
          <p:cNvPicPr>
            <a:picLocks noChangeAspect="1" noChangeArrowheads="1"/>
          </p:cNvPicPr>
          <p:nvPr/>
        </p:nvPicPr>
        <p:blipFill>
          <a:blip r:embed="rId4" cstate="print"/>
          <a:srcRect/>
          <a:stretch>
            <a:fillRect/>
          </a:stretch>
        </p:blipFill>
        <p:spPr bwMode="auto">
          <a:xfrm>
            <a:off x="6819900" y="6629400"/>
            <a:ext cx="266700" cy="152400"/>
          </a:xfrm>
          <a:prstGeom prst="rect">
            <a:avLst/>
          </a:prstGeom>
          <a:noFill/>
          <a:ln w="9525">
            <a:noFill/>
            <a:miter lim="800000"/>
            <a:headEnd/>
            <a:tailEnd/>
          </a:ln>
        </p:spPr>
      </p:pic>
      <p:pic>
        <p:nvPicPr>
          <p:cNvPr id="16" name="Picture 16" descr="ddd"/>
          <p:cNvPicPr>
            <a:picLocks noChangeAspect="1" noChangeArrowheads="1"/>
          </p:cNvPicPr>
          <p:nvPr/>
        </p:nvPicPr>
        <p:blipFill>
          <a:blip r:embed="rId4" cstate="print"/>
          <a:srcRect/>
          <a:stretch>
            <a:fillRect/>
          </a:stretch>
        </p:blipFill>
        <p:spPr bwMode="auto">
          <a:xfrm>
            <a:off x="8267700" y="6629400"/>
            <a:ext cx="266700" cy="152400"/>
          </a:xfrm>
          <a:prstGeom prst="rect">
            <a:avLst/>
          </a:prstGeom>
          <a:noFill/>
          <a:ln w="9525">
            <a:noFill/>
            <a:miter lim="800000"/>
            <a:headEnd/>
            <a:tailEnd/>
          </a:ln>
        </p:spPr>
      </p:pic>
      <p:sp>
        <p:nvSpPr>
          <p:cNvPr id="17" name="Rectangle 17"/>
          <p:cNvSpPr>
            <a:spLocks noChangeArrowheads="1"/>
          </p:cNvSpPr>
          <p:nvPr/>
        </p:nvSpPr>
        <p:spPr bwMode="auto">
          <a:xfrm>
            <a:off x="76200" y="1295400"/>
            <a:ext cx="28575" cy="3124200"/>
          </a:xfrm>
          <a:prstGeom prst="rect">
            <a:avLst/>
          </a:prstGeom>
          <a:gradFill rotWithShape="0">
            <a:gsLst>
              <a:gs pos="0">
                <a:schemeClr val="bg1"/>
              </a:gs>
              <a:gs pos="100000">
                <a:srgbClr val="E8E8E8"/>
              </a:gs>
            </a:gsLst>
            <a:lin ang="5400000" scaled="1"/>
          </a:gradFill>
          <a:ln w="9525">
            <a:noFill/>
            <a:miter lim="800000"/>
            <a:headEnd type="none" w="sm" len="lg"/>
            <a:tailEnd type="none" w="sm" len="lg"/>
          </a:ln>
        </p:spPr>
        <p:txBody>
          <a:bodyPr wrap="none" anchor="ctr"/>
          <a:lstStyle/>
          <a:p>
            <a:pPr>
              <a:defRPr/>
            </a:pPr>
            <a:endParaRPr lang="zh-CN" altLang="en-US"/>
          </a:p>
        </p:txBody>
      </p:sp>
      <p:sp>
        <p:nvSpPr>
          <p:cNvPr id="1361924" name="Rectangle 4"/>
          <p:cNvSpPr>
            <a:spLocks noGrp="1" noChangeArrowheads="1"/>
          </p:cNvSpPr>
          <p:nvPr>
            <p:ph type="ctrTitle"/>
          </p:nvPr>
        </p:nvSpPr>
        <p:spPr>
          <a:xfrm>
            <a:off x="914400" y="2133600"/>
            <a:ext cx="7772400" cy="1143000"/>
          </a:xfrm>
        </p:spPr>
        <p:txBody>
          <a:bodyPr/>
          <a:lstStyle>
            <a:lvl1pPr algn="ctr">
              <a:defRPr sz="3800" b="0">
                <a:solidFill>
                  <a:srgbClr val="3333CC"/>
                </a:solidFill>
                <a:latin typeface="Times New Roman" pitchFamily="18" charset="0"/>
              </a:defRPr>
            </a:lvl1pPr>
          </a:lstStyle>
          <a:p>
            <a:r>
              <a:rPr lang="zh-CN" altLang="en-US" smtClean="0"/>
              <a:t>单击此处编辑母版标题样式</a:t>
            </a:r>
            <a:endParaRPr lang="zh-CN" altLang="en-US"/>
          </a:p>
        </p:txBody>
      </p:sp>
      <p:sp>
        <p:nvSpPr>
          <p:cNvPr id="1361925" name="Rectangle 5"/>
          <p:cNvSpPr>
            <a:spLocks noGrp="1" noChangeArrowheads="1"/>
          </p:cNvSpPr>
          <p:nvPr>
            <p:ph type="subTitle" idx="1"/>
          </p:nvPr>
        </p:nvSpPr>
        <p:spPr>
          <a:xfrm>
            <a:off x="1524000" y="5181600"/>
            <a:ext cx="6400800" cy="1143000"/>
          </a:xfrm>
        </p:spPr>
        <p:txBody>
          <a:bodyPr/>
          <a:lstStyle>
            <a:lvl1pPr marL="0" indent="0" algn="ctr">
              <a:spcBef>
                <a:spcPct val="0"/>
              </a:spcBef>
              <a:buFont typeface="Wingdings" pitchFamily="2" charset="2"/>
              <a:buNone/>
              <a:defRPr sz="2600"/>
            </a:lvl1pPr>
          </a:lstStyle>
          <a:p>
            <a:r>
              <a:rPr lang="zh-CN" altLang="en-US" smtClean="0"/>
              <a:t>单击此处编辑母版副标题样式</a:t>
            </a:r>
            <a:endParaRPr lang="zh-CN" altLang="en-US"/>
          </a:p>
        </p:txBody>
      </p:sp>
    </p:spTree>
  </p:cSld>
  <p:clrMapOvr>
    <a:masterClrMapping/>
  </p:clrMapOvr>
  <p:transition spd="med" advTm="2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4D1E1828-2A73-4034-A438-A1FE453EA500}" type="datetime1">
              <a:rPr lang="zh-CN" altLang="en-US"/>
              <a:pPr>
                <a:defRPr/>
              </a:pPr>
              <a:t>2011/11/13</a:t>
            </a:fld>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52400122-B965-4A53-B52E-8D66DC4FA6C7}" type="slidenum">
              <a:rPr lang="zh-CN" altLang="en-US" smtClean="0"/>
              <a:pPr/>
              <a:t>‹#›</a:t>
            </a:fld>
            <a:endParaRPr lang="zh-CN" altLang="en-US"/>
          </a:p>
        </p:txBody>
      </p:sp>
    </p:spTree>
  </p:cSld>
  <p:clrMapOvr>
    <a:masterClrMapping/>
  </p:clrMapOvr>
  <p:transition spd="med" advTm="2000"/>
</p:sldLayout>
</file>

<file path=ppt/slideLayouts/slideLayout10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95288" y="1052513"/>
            <a:ext cx="4038600" cy="5040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586288" y="1052513"/>
            <a:ext cx="4038600" cy="5040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77050" y="317500"/>
            <a:ext cx="2159000" cy="57753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95288" y="317500"/>
            <a:ext cx="6329362" cy="57753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3038475" y="317500"/>
            <a:ext cx="5997575" cy="519113"/>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395288" y="1052513"/>
            <a:ext cx="4038600" cy="50403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586288" y="1052513"/>
            <a:ext cx="4038600" cy="244316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586288" y="3648075"/>
            <a:ext cx="4038600" cy="24447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5263" y="-38100"/>
            <a:ext cx="2130425" cy="63468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52400" y="-38100"/>
            <a:ext cx="6240463" cy="63468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18E5F0B6-6246-4816-9A70-7CEEB2AC1A13}" type="datetime1">
              <a:rPr lang="zh-CN" altLang="en-US"/>
              <a:pPr>
                <a:defRPr/>
              </a:pPr>
              <a:t>2011/11/13</a:t>
            </a:fld>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52400122-B965-4A53-B52E-8D66DC4FA6C7}" type="slidenum">
              <a:rPr lang="zh-CN" altLang="en-US" smtClean="0"/>
              <a:pPr/>
              <a:t>‹#›</a:t>
            </a:fld>
            <a:endParaRPr lang="zh-CN" altLang="en-US"/>
          </a:p>
        </p:txBody>
      </p:sp>
    </p:spTree>
  </p:cSld>
  <p:clrMapOvr>
    <a:masterClrMapping/>
  </p:clrMapOvr>
  <p:transition spd="med" advTm="2000"/>
</p:sldLayout>
</file>

<file path=ppt/slideLayouts/slideLayout110.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3038475" y="317500"/>
            <a:ext cx="5997575" cy="519113"/>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395288" y="1052513"/>
            <a:ext cx="4038600" cy="50403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586288" y="1052513"/>
            <a:ext cx="4038600" cy="50403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3038475" y="317500"/>
            <a:ext cx="5997575" cy="519113"/>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395288" y="1052513"/>
            <a:ext cx="8229600" cy="5040312"/>
          </a:xfrm>
        </p:spPr>
        <p:txBody>
          <a:bodyPr/>
          <a:lstStyle/>
          <a:p>
            <a:pPr lvl="0"/>
            <a:r>
              <a:rPr lang="zh-CN" altLang="en-US" noProof="0" smtClean="0"/>
              <a:t>单击图标添加表格</a:t>
            </a:r>
          </a:p>
        </p:txBody>
      </p:sp>
    </p:spTree>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sldNum" sz="quarter" idx="10"/>
          </p:nvPr>
        </p:nvSpPr>
        <p:spPr>
          <a:ln/>
        </p:spPr>
        <p:txBody>
          <a:bodyPr/>
          <a:lstStyle>
            <a:lvl1pPr>
              <a:defRPr/>
            </a:lvl1pPr>
          </a:lstStyle>
          <a:p>
            <a:pPr>
              <a:defRPr/>
            </a:pPr>
            <a:fld id="{F668E5C9-18F4-4BD1-AF2C-B1A39D6D2E3F}" type="slidenum">
              <a:rPr lang="en-US" altLang="zh-CN"/>
              <a:pPr>
                <a:defRPr/>
              </a:pPr>
              <a:t>‹#›</a:t>
            </a:fld>
            <a:endParaRPr lang="en-US" altLang="zh-CN"/>
          </a:p>
        </p:txBody>
      </p:sp>
    </p:spTree>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sldNum" sz="quarter" idx="10"/>
          </p:nvPr>
        </p:nvSpPr>
        <p:spPr>
          <a:ln/>
        </p:spPr>
        <p:txBody>
          <a:bodyPr/>
          <a:lstStyle>
            <a:lvl1pPr>
              <a:defRPr/>
            </a:lvl1pPr>
          </a:lstStyle>
          <a:p>
            <a:pPr>
              <a:defRPr/>
            </a:pPr>
            <a:fld id="{3BF75452-F40E-4799-933B-E3C3B97E6D33}" type="slidenum">
              <a:rPr lang="en-US" altLang="zh-CN"/>
              <a:pPr>
                <a:defRPr/>
              </a:pPr>
              <a:t>‹#›</a:t>
            </a:fld>
            <a:endParaRPr lang="en-US" altLang="zh-CN"/>
          </a:p>
        </p:txBody>
      </p:sp>
    </p:spTree>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sldNum" sz="quarter" idx="10"/>
          </p:nvPr>
        </p:nvSpPr>
        <p:spPr>
          <a:ln/>
        </p:spPr>
        <p:txBody>
          <a:bodyPr/>
          <a:lstStyle>
            <a:lvl1pPr>
              <a:defRPr/>
            </a:lvl1pPr>
          </a:lstStyle>
          <a:p>
            <a:pPr>
              <a:defRPr/>
            </a:pPr>
            <a:fld id="{08F8351F-7849-47B7-9A78-2675687FDCA4}" type="slidenum">
              <a:rPr lang="en-US" altLang="zh-CN"/>
              <a:pPr>
                <a:defRPr/>
              </a:pPr>
              <a:t>‹#›</a:t>
            </a:fld>
            <a:endParaRPr lang="en-US" altLang="zh-CN"/>
          </a:p>
        </p:txBody>
      </p:sp>
    </p:spTree>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19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19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sldNum" sz="quarter" idx="10"/>
          </p:nvPr>
        </p:nvSpPr>
        <p:spPr>
          <a:ln/>
        </p:spPr>
        <p:txBody>
          <a:bodyPr/>
          <a:lstStyle>
            <a:lvl1pPr>
              <a:defRPr/>
            </a:lvl1pPr>
          </a:lstStyle>
          <a:p>
            <a:pPr>
              <a:defRPr/>
            </a:pPr>
            <a:fld id="{1B5CFF2B-8EE6-4ED9-A2F4-D86D826B30E4}" type="slidenum">
              <a:rPr lang="en-US" altLang="zh-CN"/>
              <a:pPr>
                <a:defRPr/>
              </a:pPr>
              <a:t>‹#›</a:t>
            </a:fld>
            <a:endParaRPr lang="en-US" altLang="zh-CN"/>
          </a:p>
        </p:txBody>
      </p:sp>
    </p:spTree>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sldNum" sz="quarter" idx="10"/>
          </p:nvPr>
        </p:nvSpPr>
        <p:spPr>
          <a:ln/>
        </p:spPr>
        <p:txBody>
          <a:bodyPr/>
          <a:lstStyle>
            <a:lvl1pPr>
              <a:defRPr/>
            </a:lvl1pPr>
          </a:lstStyle>
          <a:p>
            <a:pPr>
              <a:defRPr/>
            </a:pPr>
            <a:fld id="{FDC837E1-C6BB-427B-B372-CB097A1CFB11}" type="slidenum">
              <a:rPr lang="en-US" altLang="zh-CN"/>
              <a:pPr>
                <a:defRPr/>
              </a:pPr>
              <a:t>‹#›</a:t>
            </a:fld>
            <a:endParaRPr lang="en-US" altLang="zh-CN"/>
          </a:p>
        </p:txBody>
      </p:sp>
    </p:spTree>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sldNum" sz="quarter" idx="10"/>
          </p:nvPr>
        </p:nvSpPr>
        <p:spPr>
          <a:ln/>
        </p:spPr>
        <p:txBody>
          <a:bodyPr/>
          <a:lstStyle>
            <a:lvl1pPr>
              <a:defRPr/>
            </a:lvl1pPr>
          </a:lstStyle>
          <a:p>
            <a:pPr>
              <a:defRPr/>
            </a:pPr>
            <a:fld id="{8C5A7667-CC93-468D-B473-87227DD2FF3F}" type="slidenum">
              <a:rPr lang="en-US" altLang="zh-CN"/>
              <a:pPr>
                <a:defRPr/>
              </a:pPr>
              <a:t>‹#›</a:t>
            </a:fld>
            <a:endParaRPr lang="en-US" altLang="zh-CN"/>
          </a:p>
        </p:txBody>
      </p:sp>
    </p:spTree>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7D31CA9A-DCDD-4E39-A384-998099CDCBF6}" type="slidenum">
              <a:rPr lang="en-US" altLang="zh-CN"/>
              <a:pPr>
                <a:defRPr/>
              </a:pPr>
              <a:t>‹#›</a:t>
            </a:fld>
            <a:endParaRPr lang="en-US" altLang="zh-CN"/>
          </a:p>
        </p:txBody>
      </p:sp>
    </p:spTree>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sldNum" sz="quarter" idx="10"/>
          </p:nvPr>
        </p:nvSpPr>
        <p:spPr>
          <a:ln/>
        </p:spPr>
        <p:txBody>
          <a:bodyPr/>
          <a:lstStyle>
            <a:lvl1pPr>
              <a:defRPr/>
            </a:lvl1pPr>
          </a:lstStyle>
          <a:p>
            <a:pPr>
              <a:defRPr/>
            </a:pPr>
            <a:fld id="{3AE8C993-55A1-42DE-B25C-0EC0FDE2E00E}" type="slidenum">
              <a:rPr lang="en-US" altLang="zh-CN"/>
              <a:pPr>
                <a:defRPr/>
              </a:pPr>
              <a:t>‹#›</a:t>
            </a:fld>
            <a:endParaRPr lang="en-US" altLang="zh-CN"/>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52400" y="-38100"/>
            <a:ext cx="7772400" cy="9144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538163" y="1060450"/>
            <a:ext cx="3992562" cy="52482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83125" y="1060450"/>
            <a:ext cx="3992563" cy="52482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2A714605-FA05-484E-B9B0-4FA60BC476B7}" type="datetime1">
              <a:rPr lang="zh-CN" altLang="en-US"/>
              <a:pPr>
                <a:defRPr/>
              </a:pPr>
              <a:t>2011/11/13</a:t>
            </a:fld>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fld id="{52400122-B965-4A53-B52E-8D66DC4FA6C7}" type="slidenum">
              <a:rPr lang="zh-CN" altLang="en-US" smtClean="0"/>
              <a:pPr/>
              <a:t>‹#›</a:t>
            </a:fld>
            <a:endParaRPr lang="zh-CN" altLang="en-US"/>
          </a:p>
        </p:txBody>
      </p:sp>
    </p:spTree>
  </p:cSld>
  <p:clrMapOvr>
    <a:masterClrMapping/>
  </p:clrMapOvr>
  <p:transition spd="med" advTm="2000"/>
</p:sldLayout>
</file>

<file path=ppt/slideLayouts/slideLayout1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sldNum" sz="quarter" idx="10"/>
          </p:nvPr>
        </p:nvSpPr>
        <p:spPr>
          <a:ln/>
        </p:spPr>
        <p:txBody>
          <a:bodyPr/>
          <a:lstStyle>
            <a:lvl1pPr>
              <a:defRPr/>
            </a:lvl1pPr>
          </a:lstStyle>
          <a:p>
            <a:pPr>
              <a:defRPr/>
            </a:pPr>
            <a:fld id="{3BC36193-1889-43E0-8113-7FB084F0C27F}" type="slidenum">
              <a:rPr lang="en-US" altLang="zh-CN"/>
              <a:pPr>
                <a:defRPr/>
              </a:pPr>
              <a:t>‹#›</a:t>
            </a:fld>
            <a:endParaRPr lang="en-US" altLang="zh-CN"/>
          </a:p>
        </p:txBody>
      </p:sp>
    </p:spTree>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sldNum" sz="quarter" idx="10"/>
          </p:nvPr>
        </p:nvSpPr>
        <p:spPr>
          <a:ln/>
        </p:spPr>
        <p:txBody>
          <a:bodyPr/>
          <a:lstStyle>
            <a:lvl1pPr>
              <a:defRPr/>
            </a:lvl1pPr>
          </a:lstStyle>
          <a:p>
            <a:pPr>
              <a:defRPr/>
            </a:pPr>
            <a:fld id="{CF3DD243-26C5-42E2-9613-184D1076082D}" type="slidenum">
              <a:rPr lang="en-US" altLang="zh-CN"/>
              <a:pPr>
                <a:defRPr/>
              </a:pPr>
              <a:t>‹#›</a:t>
            </a:fld>
            <a:endParaRPr lang="en-US" altLang="zh-CN"/>
          </a:p>
        </p:txBody>
      </p:sp>
    </p:spTree>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5425" y="142875"/>
            <a:ext cx="2111375" cy="56022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238125" y="142875"/>
            <a:ext cx="6184900" cy="56022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sldNum" sz="quarter" idx="10"/>
          </p:nvPr>
        </p:nvSpPr>
        <p:spPr>
          <a:ln/>
        </p:spPr>
        <p:txBody>
          <a:bodyPr/>
          <a:lstStyle>
            <a:lvl1pPr>
              <a:defRPr/>
            </a:lvl1pPr>
          </a:lstStyle>
          <a:p>
            <a:pPr>
              <a:defRPr/>
            </a:pPr>
            <a:fld id="{1DB1B33B-7C68-46C5-BCCF-4F6ED65E7E34}" type="slidenum">
              <a:rPr lang="en-US" altLang="zh-CN"/>
              <a:pPr>
                <a:defRPr/>
              </a:pPr>
              <a:t>‹#›</a:t>
            </a:fld>
            <a:endParaRPr lang="en-US" altLang="zh-CN"/>
          </a:p>
        </p:txBody>
      </p:sp>
    </p:spTree>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404" y="2130084"/>
            <a:ext cx="7773193" cy="147047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2250" y="3886247"/>
            <a:ext cx="6399501" cy="1751961"/>
          </a:xfrm>
        </p:spPr>
        <p:txBody>
          <a:bodyPr/>
          <a:lstStyle>
            <a:lvl1pPr marL="0" indent="0" algn="ctr">
              <a:buNone/>
              <a:defRPr/>
            </a:lvl1pPr>
            <a:lvl2pPr marL="410200" indent="0" algn="ctr">
              <a:buNone/>
              <a:defRPr/>
            </a:lvl2pPr>
            <a:lvl3pPr marL="820400" indent="0" algn="ctr">
              <a:buNone/>
              <a:defRPr/>
            </a:lvl3pPr>
            <a:lvl4pPr marL="1230600" indent="0" algn="ctr">
              <a:buNone/>
              <a:defRPr/>
            </a:lvl4pPr>
            <a:lvl5pPr marL="1640799" indent="0" algn="ctr">
              <a:buNone/>
              <a:defRPr/>
            </a:lvl5pPr>
            <a:lvl6pPr marL="2050999" indent="0" algn="ctr">
              <a:buNone/>
              <a:defRPr/>
            </a:lvl6pPr>
            <a:lvl7pPr marL="2461199" indent="0" algn="ctr">
              <a:buNone/>
              <a:defRPr/>
            </a:lvl7pPr>
            <a:lvl8pPr marL="2871399" indent="0" algn="ctr">
              <a:buNone/>
              <a:defRPr/>
            </a:lvl8pPr>
            <a:lvl9pPr marL="3281599" indent="0" algn="ctr">
              <a:buNone/>
              <a:defRPr/>
            </a:lvl9pPr>
          </a:lstStyle>
          <a:p>
            <a:r>
              <a:rPr lang="zh-CN" altLang="en-US" smtClean="0"/>
              <a:t>单击此处编辑母版副标题样式</a:t>
            </a:r>
            <a:endParaRPr lang="zh-CN" altLang="en-US"/>
          </a:p>
        </p:txBody>
      </p:sp>
      <p:sp>
        <p:nvSpPr>
          <p:cNvPr id="4" name="Rectangle 9"/>
          <p:cNvSpPr>
            <a:spLocks noGrp="1" noChangeArrowheads="1"/>
          </p:cNvSpPr>
          <p:nvPr>
            <p:ph type="sldNum" sz="quarter" idx="10"/>
          </p:nvPr>
        </p:nvSpPr>
        <p:spPr/>
        <p:txBody>
          <a:bodyPr/>
          <a:lstStyle>
            <a:lvl1pPr>
              <a:buClr>
                <a:schemeClr val="tx1"/>
              </a:buClr>
              <a:defRPr kumimoji="1" i="1"/>
            </a:lvl1pPr>
          </a:lstStyle>
          <a:p>
            <a:pPr>
              <a:defRPr/>
            </a:pPr>
            <a:fld id="{0550BF06-1882-480A-9137-510DD77BCC6F}" type="slidenum">
              <a:rPr lang="en-US" altLang="zh-CN"/>
              <a:pPr>
                <a:defRPr/>
              </a:pPr>
              <a:t>‹#›</a:t>
            </a:fld>
            <a:endParaRPr lang="en-US" altLang="zh-CN"/>
          </a:p>
        </p:txBody>
      </p:sp>
    </p:spTree>
  </p:cSld>
  <p:clrMapOvr>
    <a:masterClrMapping/>
  </p:clrMapOvr>
  <p:transition spd="med"/>
</p:sldLayout>
</file>

<file path=ppt/slideLayouts/slideLayout1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9"/>
          <p:cNvSpPr>
            <a:spLocks noGrp="1" noChangeArrowheads="1"/>
          </p:cNvSpPr>
          <p:nvPr>
            <p:ph type="sldNum" sz="quarter" idx="10"/>
          </p:nvPr>
        </p:nvSpPr>
        <p:spPr/>
        <p:txBody>
          <a:bodyPr/>
          <a:lstStyle>
            <a:lvl1pPr>
              <a:buClr>
                <a:schemeClr val="tx1"/>
              </a:buClr>
              <a:defRPr kumimoji="1" i="1"/>
            </a:lvl1pPr>
          </a:lstStyle>
          <a:p>
            <a:pPr>
              <a:defRPr/>
            </a:pPr>
            <a:fld id="{F0F2B326-6E1B-4304-8F65-0C651686D3C6}" type="slidenum">
              <a:rPr lang="en-US" altLang="zh-CN"/>
              <a:pPr>
                <a:defRPr/>
              </a:pPr>
              <a:t>‹#›</a:t>
            </a:fld>
            <a:endParaRPr lang="en-US" altLang="zh-CN"/>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921" y="4407214"/>
            <a:ext cx="7771750" cy="1361237"/>
          </a:xfrm>
        </p:spPr>
        <p:txBody>
          <a:bodyPr anchor="t"/>
          <a:lstStyle>
            <a:lvl1pPr algn="l">
              <a:defRPr sz="36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921" y="2907333"/>
            <a:ext cx="7771750" cy="1499881"/>
          </a:xfrm>
        </p:spPr>
        <p:txBody>
          <a:bodyPr anchor="b"/>
          <a:lstStyle>
            <a:lvl1pPr marL="0" indent="0">
              <a:buNone/>
              <a:defRPr sz="1800"/>
            </a:lvl1pPr>
            <a:lvl2pPr marL="410200" indent="0">
              <a:buNone/>
              <a:defRPr sz="1600"/>
            </a:lvl2pPr>
            <a:lvl3pPr marL="820400" indent="0">
              <a:buNone/>
              <a:defRPr sz="1400"/>
            </a:lvl3pPr>
            <a:lvl4pPr marL="1230600" indent="0">
              <a:buNone/>
              <a:defRPr sz="1300"/>
            </a:lvl4pPr>
            <a:lvl5pPr marL="1640799" indent="0">
              <a:buNone/>
              <a:defRPr sz="1300"/>
            </a:lvl5pPr>
            <a:lvl6pPr marL="2050999" indent="0">
              <a:buNone/>
              <a:defRPr sz="1300"/>
            </a:lvl6pPr>
            <a:lvl7pPr marL="2461199" indent="0">
              <a:buNone/>
              <a:defRPr sz="1300"/>
            </a:lvl7pPr>
            <a:lvl8pPr marL="2871399" indent="0">
              <a:buNone/>
              <a:defRPr sz="1300"/>
            </a:lvl8pPr>
            <a:lvl9pPr marL="3281599" indent="0">
              <a:buNone/>
              <a:defRPr sz="1300"/>
            </a:lvl9pPr>
          </a:lstStyle>
          <a:p>
            <a:pPr lvl="0"/>
            <a:r>
              <a:rPr lang="zh-CN" altLang="en-US" smtClean="0"/>
              <a:t>单击此处编辑母版文本样式</a:t>
            </a:r>
          </a:p>
        </p:txBody>
      </p:sp>
      <p:sp>
        <p:nvSpPr>
          <p:cNvPr id="4" name="Rectangle 9"/>
          <p:cNvSpPr>
            <a:spLocks noGrp="1" noChangeArrowheads="1"/>
          </p:cNvSpPr>
          <p:nvPr>
            <p:ph type="sldNum" sz="quarter" idx="10"/>
          </p:nvPr>
        </p:nvSpPr>
        <p:spPr/>
        <p:txBody>
          <a:bodyPr/>
          <a:lstStyle>
            <a:lvl1pPr>
              <a:buClr>
                <a:schemeClr val="tx1"/>
              </a:buClr>
              <a:defRPr kumimoji="1" i="1"/>
            </a:lvl1pPr>
          </a:lstStyle>
          <a:p>
            <a:pPr>
              <a:defRPr/>
            </a:pPr>
            <a:fld id="{DC50845F-F5E0-49C3-9DC9-BCFEBAA9418B}" type="slidenum">
              <a:rPr lang="en-US" altLang="zh-CN"/>
              <a:pPr>
                <a:defRPr/>
              </a:pPr>
              <a:t>‹#›</a:t>
            </a:fld>
            <a:endParaRPr lang="en-US" altLang="zh-CN"/>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80068" y="1459269"/>
            <a:ext cx="885974" cy="4512247"/>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1604565" y="1459269"/>
            <a:ext cx="885974" cy="4512247"/>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9"/>
          <p:cNvSpPr>
            <a:spLocks noGrp="1" noChangeArrowheads="1"/>
          </p:cNvSpPr>
          <p:nvPr>
            <p:ph type="sldNum" sz="quarter" idx="10"/>
          </p:nvPr>
        </p:nvSpPr>
        <p:spPr/>
        <p:txBody>
          <a:bodyPr/>
          <a:lstStyle>
            <a:lvl1pPr>
              <a:buClr>
                <a:schemeClr val="tx1"/>
              </a:buClr>
              <a:defRPr kumimoji="1" i="1"/>
            </a:lvl1pPr>
          </a:lstStyle>
          <a:p>
            <a:pPr>
              <a:defRPr/>
            </a:pPr>
            <a:fld id="{D4B4D782-E71C-4DC6-BF60-4AF91BFBDA99}" type="slidenum">
              <a:rPr lang="en-US" altLang="zh-CN"/>
              <a:pPr>
                <a:defRPr/>
              </a:pPr>
              <a:t>‹#›</a:t>
            </a:fld>
            <a:endParaRPr lang="en-US" altLang="zh-CN"/>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417" y="274488"/>
            <a:ext cx="8229166" cy="1142767"/>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417" y="1534892"/>
            <a:ext cx="4040271" cy="640006"/>
          </a:xfrm>
        </p:spPr>
        <p:txBody>
          <a:bodyPr anchor="b"/>
          <a:lstStyle>
            <a:lvl1pPr marL="0" indent="0">
              <a:buNone/>
              <a:defRPr sz="2200" b="1"/>
            </a:lvl1pPr>
            <a:lvl2pPr marL="410200" indent="0">
              <a:buNone/>
              <a:defRPr sz="1800" b="1"/>
            </a:lvl2pPr>
            <a:lvl3pPr marL="820400" indent="0">
              <a:buNone/>
              <a:defRPr sz="1600" b="1"/>
            </a:lvl3pPr>
            <a:lvl4pPr marL="1230600" indent="0">
              <a:buNone/>
              <a:defRPr sz="1400" b="1"/>
            </a:lvl4pPr>
            <a:lvl5pPr marL="1640799" indent="0">
              <a:buNone/>
              <a:defRPr sz="1400" b="1"/>
            </a:lvl5pPr>
            <a:lvl6pPr marL="2050999" indent="0">
              <a:buNone/>
              <a:defRPr sz="1400" b="1"/>
            </a:lvl6pPr>
            <a:lvl7pPr marL="2461199" indent="0">
              <a:buNone/>
              <a:defRPr sz="1400" b="1"/>
            </a:lvl7pPr>
            <a:lvl8pPr marL="2871399" indent="0">
              <a:buNone/>
              <a:defRPr sz="1400" b="1"/>
            </a:lvl8pPr>
            <a:lvl9pPr marL="3281599" indent="0">
              <a:buNone/>
              <a:defRPr sz="1400" b="1"/>
            </a:lvl9pPr>
          </a:lstStyle>
          <a:p>
            <a:pPr lvl="0"/>
            <a:r>
              <a:rPr lang="zh-CN" altLang="en-US" smtClean="0"/>
              <a:t>单击此处编辑母版文本样式</a:t>
            </a:r>
          </a:p>
        </p:txBody>
      </p:sp>
      <p:sp>
        <p:nvSpPr>
          <p:cNvPr id="4" name="内容占位符 3"/>
          <p:cNvSpPr>
            <a:spLocks noGrp="1"/>
          </p:cNvSpPr>
          <p:nvPr>
            <p:ph sz="half" idx="2"/>
          </p:nvPr>
        </p:nvSpPr>
        <p:spPr>
          <a:xfrm>
            <a:off x="457417" y="2174898"/>
            <a:ext cx="4040271" cy="3950667"/>
          </a:xfrm>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4870" y="1534892"/>
            <a:ext cx="4041714" cy="640006"/>
          </a:xfrm>
        </p:spPr>
        <p:txBody>
          <a:bodyPr anchor="b"/>
          <a:lstStyle>
            <a:lvl1pPr marL="0" indent="0">
              <a:buNone/>
              <a:defRPr sz="2200" b="1"/>
            </a:lvl1pPr>
            <a:lvl2pPr marL="410200" indent="0">
              <a:buNone/>
              <a:defRPr sz="1800" b="1"/>
            </a:lvl2pPr>
            <a:lvl3pPr marL="820400" indent="0">
              <a:buNone/>
              <a:defRPr sz="1600" b="1"/>
            </a:lvl3pPr>
            <a:lvl4pPr marL="1230600" indent="0">
              <a:buNone/>
              <a:defRPr sz="1400" b="1"/>
            </a:lvl4pPr>
            <a:lvl5pPr marL="1640799" indent="0">
              <a:buNone/>
              <a:defRPr sz="1400" b="1"/>
            </a:lvl5pPr>
            <a:lvl6pPr marL="2050999" indent="0">
              <a:buNone/>
              <a:defRPr sz="1400" b="1"/>
            </a:lvl6pPr>
            <a:lvl7pPr marL="2461199" indent="0">
              <a:buNone/>
              <a:defRPr sz="1400" b="1"/>
            </a:lvl7pPr>
            <a:lvl8pPr marL="2871399" indent="0">
              <a:buNone/>
              <a:defRPr sz="1400" b="1"/>
            </a:lvl8pPr>
            <a:lvl9pPr marL="3281599" indent="0">
              <a:buNone/>
              <a:defRPr sz="1400" b="1"/>
            </a:lvl9pPr>
          </a:lstStyle>
          <a:p>
            <a:pPr lvl="0"/>
            <a:r>
              <a:rPr lang="zh-CN" altLang="en-US" smtClean="0"/>
              <a:t>单击此处编辑母版文本样式</a:t>
            </a:r>
          </a:p>
        </p:txBody>
      </p:sp>
      <p:sp>
        <p:nvSpPr>
          <p:cNvPr id="6" name="内容占位符 5"/>
          <p:cNvSpPr>
            <a:spLocks noGrp="1"/>
          </p:cNvSpPr>
          <p:nvPr>
            <p:ph sz="quarter" idx="4"/>
          </p:nvPr>
        </p:nvSpPr>
        <p:spPr>
          <a:xfrm>
            <a:off x="4644870" y="2174898"/>
            <a:ext cx="4041714" cy="3950667"/>
          </a:xfrm>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9"/>
          <p:cNvSpPr>
            <a:spLocks noGrp="1" noChangeArrowheads="1"/>
          </p:cNvSpPr>
          <p:nvPr>
            <p:ph type="sldNum" sz="quarter" idx="10"/>
          </p:nvPr>
        </p:nvSpPr>
        <p:spPr/>
        <p:txBody>
          <a:bodyPr/>
          <a:lstStyle>
            <a:lvl1pPr>
              <a:buClr>
                <a:schemeClr val="tx1"/>
              </a:buClr>
              <a:defRPr kumimoji="1" i="1"/>
            </a:lvl1pPr>
          </a:lstStyle>
          <a:p>
            <a:pPr>
              <a:defRPr/>
            </a:pPr>
            <a:fld id="{46BB43A3-E4C7-4256-AC8B-E25848BDFB0B}" type="slidenum">
              <a:rPr lang="en-US" altLang="zh-CN"/>
              <a:pPr>
                <a:defRPr/>
              </a:pPr>
              <a:t>‹#›</a:t>
            </a:fld>
            <a:endParaRPr lang="en-US" altLang="zh-CN"/>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9"/>
          <p:cNvSpPr>
            <a:spLocks noGrp="1" noChangeArrowheads="1"/>
          </p:cNvSpPr>
          <p:nvPr>
            <p:ph type="sldNum" sz="quarter" idx="10"/>
          </p:nvPr>
        </p:nvSpPr>
        <p:spPr/>
        <p:txBody>
          <a:bodyPr/>
          <a:lstStyle>
            <a:lvl1pPr>
              <a:buClr>
                <a:schemeClr val="tx1"/>
              </a:buClr>
              <a:defRPr kumimoji="1" i="1"/>
            </a:lvl1pPr>
          </a:lstStyle>
          <a:p>
            <a:pPr>
              <a:defRPr/>
            </a:pPr>
            <a:fld id="{44E50CD8-F92D-4CAD-BE38-4F20264B57DF}" type="slidenum">
              <a:rPr lang="en-US" altLang="zh-CN"/>
              <a:pPr>
                <a:defRPr/>
              </a:pPr>
              <a:t>‹#›</a:t>
            </a:fld>
            <a:endParaRPr lang="en-US" altLang="zh-CN"/>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9"/>
          <p:cNvSpPr>
            <a:spLocks noGrp="1" noChangeArrowheads="1"/>
          </p:cNvSpPr>
          <p:nvPr>
            <p:ph type="sldNum" sz="quarter" idx="10"/>
          </p:nvPr>
        </p:nvSpPr>
        <p:spPr/>
        <p:txBody>
          <a:bodyPr/>
          <a:lstStyle>
            <a:lvl1pPr>
              <a:buClr>
                <a:schemeClr val="tx1"/>
              </a:buClr>
              <a:defRPr kumimoji="1" i="1"/>
            </a:lvl1pPr>
          </a:lstStyle>
          <a:p>
            <a:pPr>
              <a:defRPr/>
            </a:pPr>
            <a:fld id="{137266BC-E09A-490C-8ECD-5B9374CF4427}" type="slidenum">
              <a:rPr lang="en-US" altLang="zh-CN"/>
              <a:pPr>
                <a:defRPr/>
              </a:pPr>
              <a:t>‹#›</a:t>
            </a:fld>
            <a:endParaRPr lang="en-US" altLang="zh-CN"/>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F21E4D07-379F-4C31-8E11-4EF1EA91F95E}" type="datetime1">
              <a:rPr lang="zh-CN" altLang="en-US"/>
              <a:pPr>
                <a:defRPr/>
              </a:pPr>
              <a:t>2011/11/13</a:t>
            </a:fld>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52400122-B965-4A53-B52E-8D66DC4FA6C7}" type="slidenum">
              <a:rPr lang="zh-CN" altLang="en-US" smtClean="0"/>
              <a:pPr/>
              <a:t>‹#›</a:t>
            </a:fld>
            <a:endParaRPr lang="zh-CN" altLang="en-US"/>
          </a:p>
        </p:txBody>
      </p:sp>
    </p:spTree>
  </p:cSld>
  <p:clrMapOvr>
    <a:masterClrMapping/>
  </p:clrMapOvr>
  <p:transition spd="med" advTm="200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417" y="273088"/>
            <a:ext cx="3008559" cy="1162373"/>
          </a:xfrm>
        </p:spPr>
        <p:txBody>
          <a:bodyPr anchor="b"/>
          <a:lstStyle>
            <a:lvl1pPr algn="l">
              <a:defRPr sz="18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641" y="273088"/>
            <a:ext cx="5110943" cy="5852477"/>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417" y="1435461"/>
            <a:ext cx="3008559" cy="4690104"/>
          </a:xfrm>
        </p:spPr>
        <p:txBody>
          <a:bodyPr/>
          <a:lstStyle>
            <a:lvl1pPr marL="0" indent="0">
              <a:buNone/>
              <a:defRPr sz="1300"/>
            </a:lvl1pPr>
            <a:lvl2pPr marL="410200" indent="0">
              <a:buNone/>
              <a:defRPr sz="1100"/>
            </a:lvl2pPr>
            <a:lvl3pPr marL="820400" indent="0">
              <a:buNone/>
              <a:defRPr sz="900"/>
            </a:lvl3pPr>
            <a:lvl4pPr marL="1230600" indent="0">
              <a:buNone/>
              <a:defRPr sz="800"/>
            </a:lvl4pPr>
            <a:lvl5pPr marL="1640799" indent="0">
              <a:buNone/>
              <a:defRPr sz="800"/>
            </a:lvl5pPr>
            <a:lvl6pPr marL="2050999" indent="0">
              <a:buNone/>
              <a:defRPr sz="800"/>
            </a:lvl6pPr>
            <a:lvl7pPr marL="2461199" indent="0">
              <a:buNone/>
              <a:defRPr sz="800"/>
            </a:lvl7pPr>
            <a:lvl8pPr marL="2871399" indent="0">
              <a:buNone/>
              <a:defRPr sz="800"/>
            </a:lvl8pPr>
            <a:lvl9pPr marL="3281599" indent="0">
              <a:buNone/>
              <a:defRPr sz="800"/>
            </a:lvl9pPr>
          </a:lstStyle>
          <a:p>
            <a:pPr lvl="0"/>
            <a:r>
              <a:rPr lang="zh-CN" altLang="en-US" smtClean="0"/>
              <a:t>单击此处编辑母版文本样式</a:t>
            </a:r>
          </a:p>
        </p:txBody>
      </p:sp>
      <p:sp>
        <p:nvSpPr>
          <p:cNvPr id="5" name="Rectangle 9"/>
          <p:cNvSpPr>
            <a:spLocks noGrp="1" noChangeArrowheads="1"/>
          </p:cNvSpPr>
          <p:nvPr>
            <p:ph type="sldNum" sz="quarter" idx="10"/>
          </p:nvPr>
        </p:nvSpPr>
        <p:spPr/>
        <p:txBody>
          <a:bodyPr/>
          <a:lstStyle>
            <a:lvl1pPr>
              <a:buClr>
                <a:schemeClr val="tx1"/>
              </a:buClr>
              <a:defRPr kumimoji="1" i="1"/>
            </a:lvl1pPr>
          </a:lstStyle>
          <a:p>
            <a:pPr>
              <a:defRPr/>
            </a:pPr>
            <a:fld id="{24B73716-0D93-4D5E-83BE-F1387EBE4CF0}" type="slidenum">
              <a:rPr lang="en-US" altLang="zh-CN"/>
              <a:pPr>
                <a:defRPr/>
              </a:pPr>
              <a:t>‹#›</a:t>
            </a:fld>
            <a:endParaRPr lang="en-US" altLang="zh-CN"/>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149" y="4800740"/>
            <a:ext cx="5486111" cy="567182"/>
          </a:xfrm>
        </p:spPr>
        <p:txBody>
          <a:bodyPr anchor="b"/>
          <a:lstStyle>
            <a:lvl1pPr algn="l">
              <a:defRPr sz="18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149" y="613397"/>
            <a:ext cx="5486111" cy="4114520"/>
          </a:xfrm>
        </p:spPr>
        <p:txBody>
          <a:bodyPr/>
          <a:lstStyle>
            <a:lvl1pPr marL="0" indent="0">
              <a:buNone/>
              <a:defRPr sz="2900"/>
            </a:lvl1pPr>
            <a:lvl2pPr marL="410200" indent="0">
              <a:buNone/>
              <a:defRPr sz="2500"/>
            </a:lvl2pPr>
            <a:lvl3pPr marL="820400" indent="0">
              <a:buNone/>
              <a:defRPr sz="2200"/>
            </a:lvl3pPr>
            <a:lvl4pPr marL="1230600" indent="0">
              <a:buNone/>
              <a:defRPr sz="1800"/>
            </a:lvl4pPr>
            <a:lvl5pPr marL="1640799" indent="0">
              <a:buNone/>
              <a:defRPr sz="1800"/>
            </a:lvl5pPr>
            <a:lvl6pPr marL="2050999" indent="0">
              <a:buNone/>
              <a:defRPr sz="1800"/>
            </a:lvl6pPr>
            <a:lvl7pPr marL="2461199" indent="0">
              <a:buNone/>
              <a:defRPr sz="1800"/>
            </a:lvl7pPr>
            <a:lvl8pPr marL="2871399" indent="0">
              <a:buNone/>
              <a:defRPr sz="1800"/>
            </a:lvl8pPr>
            <a:lvl9pPr marL="3281599" indent="0">
              <a:buNone/>
              <a:defRPr sz="1800"/>
            </a:lvl9pPr>
          </a:lstStyle>
          <a:p>
            <a:pPr lvl="0"/>
            <a:r>
              <a:rPr lang="zh-CN" altLang="en-US" noProof="0" smtClean="0"/>
              <a:t>单击图标添加图片</a:t>
            </a:r>
          </a:p>
        </p:txBody>
      </p:sp>
      <p:sp>
        <p:nvSpPr>
          <p:cNvPr id="4" name="文本占位符 3"/>
          <p:cNvSpPr>
            <a:spLocks noGrp="1"/>
          </p:cNvSpPr>
          <p:nvPr>
            <p:ph type="body" sz="half" idx="2"/>
          </p:nvPr>
        </p:nvSpPr>
        <p:spPr>
          <a:xfrm>
            <a:off x="1792149" y="5367922"/>
            <a:ext cx="5486111" cy="803858"/>
          </a:xfrm>
        </p:spPr>
        <p:txBody>
          <a:bodyPr/>
          <a:lstStyle>
            <a:lvl1pPr marL="0" indent="0">
              <a:buNone/>
              <a:defRPr sz="1300"/>
            </a:lvl1pPr>
            <a:lvl2pPr marL="410200" indent="0">
              <a:buNone/>
              <a:defRPr sz="1100"/>
            </a:lvl2pPr>
            <a:lvl3pPr marL="820400" indent="0">
              <a:buNone/>
              <a:defRPr sz="900"/>
            </a:lvl3pPr>
            <a:lvl4pPr marL="1230600" indent="0">
              <a:buNone/>
              <a:defRPr sz="800"/>
            </a:lvl4pPr>
            <a:lvl5pPr marL="1640799" indent="0">
              <a:buNone/>
              <a:defRPr sz="800"/>
            </a:lvl5pPr>
            <a:lvl6pPr marL="2050999" indent="0">
              <a:buNone/>
              <a:defRPr sz="800"/>
            </a:lvl6pPr>
            <a:lvl7pPr marL="2461199" indent="0">
              <a:buNone/>
              <a:defRPr sz="800"/>
            </a:lvl7pPr>
            <a:lvl8pPr marL="2871399" indent="0">
              <a:buNone/>
              <a:defRPr sz="800"/>
            </a:lvl8pPr>
            <a:lvl9pPr marL="3281599" indent="0">
              <a:buNone/>
              <a:defRPr sz="800"/>
            </a:lvl9pPr>
          </a:lstStyle>
          <a:p>
            <a:pPr lvl="0"/>
            <a:r>
              <a:rPr lang="zh-CN" altLang="en-US" smtClean="0"/>
              <a:t>单击此处编辑母版文本样式</a:t>
            </a:r>
          </a:p>
        </p:txBody>
      </p:sp>
      <p:sp>
        <p:nvSpPr>
          <p:cNvPr id="5" name="Rectangle 9"/>
          <p:cNvSpPr>
            <a:spLocks noGrp="1" noChangeArrowheads="1"/>
          </p:cNvSpPr>
          <p:nvPr>
            <p:ph type="sldNum" sz="quarter" idx="10"/>
          </p:nvPr>
        </p:nvSpPr>
        <p:spPr/>
        <p:txBody>
          <a:bodyPr/>
          <a:lstStyle>
            <a:lvl1pPr>
              <a:buClr>
                <a:schemeClr val="tx1"/>
              </a:buClr>
              <a:defRPr kumimoji="1" i="1"/>
            </a:lvl1pPr>
          </a:lstStyle>
          <a:p>
            <a:pPr>
              <a:defRPr/>
            </a:pPr>
            <a:fld id="{ECD825DA-482F-42D3-9D22-7A6AF978B194}" type="slidenum">
              <a:rPr lang="en-US" altLang="zh-CN"/>
              <a:pPr>
                <a:defRPr/>
              </a:pPr>
              <a:t>‹#›</a:t>
            </a:fld>
            <a:endParaRPr lang="en-US" altLang="zh-CN"/>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9"/>
          <p:cNvSpPr>
            <a:spLocks noGrp="1" noChangeArrowheads="1"/>
          </p:cNvSpPr>
          <p:nvPr>
            <p:ph type="sldNum" sz="quarter" idx="10"/>
          </p:nvPr>
        </p:nvSpPr>
        <p:spPr/>
        <p:txBody>
          <a:bodyPr/>
          <a:lstStyle>
            <a:lvl1pPr>
              <a:buClr>
                <a:schemeClr val="tx1"/>
              </a:buClr>
              <a:defRPr kumimoji="1" i="1"/>
            </a:lvl1pPr>
          </a:lstStyle>
          <a:p>
            <a:pPr>
              <a:defRPr/>
            </a:pPr>
            <a:fld id="{31EC09F3-9B29-465E-8FA2-0718E72097FD}" type="slidenum">
              <a:rPr lang="en-US" altLang="zh-CN"/>
              <a:pPr>
                <a:defRPr/>
              </a:pPr>
              <a:t>‹#›</a:t>
            </a:fld>
            <a:endParaRPr lang="en-US" altLang="zh-CN"/>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5419735" y="443943"/>
            <a:ext cx="1634867" cy="552757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12249" y="443943"/>
            <a:ext cx="4768963" cy="552757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9"/>
          <p:cNvSpPr>
            <a:spLocks noGrp="1" noChangeArrowheads="1"/>
          </p:cNvSpPr>
          <p:nvPr>
            <p:ph type="sldNum" sz="quarter" idx="10"/>
          </p:nvPr>
        </p:nvSpPr>
        <p:spPr/>
        <p:txBody>
          <a:bodyPr/>
          <a:lstStyle>
            <a:lvl1pPr>
              <a:buClr>
                <a:schemeClr val="tx1"/>
              </a:buClr>
              <a:defRPr kumimoji="1" i="1"/>
            </a:lvl1pPr>
          </a:lstStyle>
          <a:p>
            <a:pPr>
              <a:defRPr/>
            </a:pPr>
            <a:fld id="{AC06D1BA-2A32-4A76-8903-E8FD6D316E74}" type="slidenum">
              <a:rPr lang="en-US" altLang="zh-CN"/>
              <a:pPr>
                <a:defRPr/>
              </a:pPr>
              <a:t>‹#›</a:t>
            </a:fld>
            <a:endParaRPr lang="en-US" altLang="zh-CN"/>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404" y="2130084"/>
            <a:ext cx="7773193" cy="147047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2250" y="3886247"/>
            <a:ext cx="6399501" cy="1751961"/>
          </a:xfrm>
        </p:spPr>
        <p:txBody>
          <a:bodyPr/>
          <a:lstStyle>
            <a:lvl1pPr marL="0" indent="0" algn="ctr">
              <a:buNone/>
              <a:defRPr/>
            </a:lvl1pPr>
            <a:lvl2pPr marL="410200" indent="0" algn="ctr">
              <a:buNone/>
              <a:defRPr/>
            </a:lvl2pPr>
            <a:lvl3pPr marL="820400" indent="0" algn="ctr">
              <a:buNone/>
              <a:defRPr/>
            </a:lvl3pPr>
            <a:lvl4pPr marL="1230600" indent="0" algn="ctr">
              <a:buNone/>
              <a:defRPr/>
            </a:lvl4pPr>
            <a:lvl5pPr marL="1640799" indent="0" algn="ctr">
              <a:buNone/>
              <a:defRPr/>
            </a:lvl5pPr>
            <a:lvl6pPr marL="2050999" indent="0" algn="ctr">
              <a:buNone/>
              <a:defRPr/>
            </a:lvl6pPr>
            <a:lvl7pPr marL="2461199" indent="0" algn="ctr">
              <a:buNone/>
              <a:defRPr/>
            </a:lvl7pPr>
            <a:lvl8pPr marL="2871399" indent="0" algn="ctr">
              <a:buNone/>
              <a:defRPr/>
            </a:lvl8pPr>
            <a:lvl9pPr marL="3281599" indent="0" algn="ctr">
              <a:buNone/>
              <a:defRPr/>
            </a:lvl9pPr>
          </a:lstStyle>
          <a:p>
            <a:r>
              <a:rPr lang="zh-CN" altLang="en-US" smtClean="0"/>
              <a:t>单击此处编辑母版副标题样式</a:t>
            </a:r>
            <a:endParaRPr lang="zh-CN" altLang="en-US"/>
          </a:p>
        </p:txBody>
      </p:sp>
      <p:sp>
        <p:nvSpPr>
          <p:cNvPr id="4" name="Rectangle 9"/>
          <p:cNvSpPr>
            <a:spLocks noGrp="1" noChangeArrowheads="1"/>
          </p:cNvSpPr>
          <p:nvPr>
            <p:ph type="sldNum" sz="quarter" idx="10"/>
          </p:nvPr>
        </p:nvSpPr>
        <p:spPr/>
        <p:txBody>
          <a:bodyPr/>
          <a:lstStyle>
            <a:lvl1pPr>
              <a:buClr>
                <a:srgbClr val="000000"/>
              </a:buClr>
              <a:defRPr kumimoji="1" i="1"/>
            </a:lvl1pPr>
          </a:lstStyle>
          <a:p>
            <a:pPr>
              <a:defRPr/>
            </a:pPr>
            <a:fld id="{54BC50D4-6757-4E2E-8536-9F83C1F57DBA}" type="slidenum">
              <a:rPr lang="en-US" altLang="zh-CN"/>
              <a:pPr>
                <a:defRPr/>
              </a:pPr>
              <a:t>‹#›</a:t>
            </a:fld>
            <a:endParaRPr lang="en-US" altLang="zh-CN"/>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9"/>
          <p:cNvSpPr>
            <a:spLocks noGrp="1" noChangeArrowheads="1"/>
          </p:cNvSpPr>
          <p:nvPr>
            <p:ph type="sldNum" sz="quarter" idx="10"/>
          </p:nvPr>
        </p:nvSpPr>
        <p:spPr/>
        <p:txBody>
          <a:bodyPr/>
          <a:lstStyle>
            <a:lvl1pPr>
              <a:buClr>
                <a:srgbClr val="000000"/>
              </a:buClr>
              <a:defRPr kumimoji="1" i="1"/>
            </a:lvl1pPr>
          </a:lstStyle>
          <a:p>
            <a:pPr>
              <a:defRPr/>
            </a:pPr>
            <a:fld id="{F8C13A36-281F-499A-A353-2B06A4D93D22}" type="slidenum">
              <a:rPr lang="en-US" altLang="zh-CN"/>
              <a:pPr>
                <a:defRPr/>
              </a:pPr>
              <a:t>‹#›</a:t>
            </a:fld>
            <a:endParaRPr lang="en-US" altLang="zh-CN"/>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921" y="4407214"/>
            <a:ext cx="7771750" cy="1361237"/>
          </a:xfrm>
        </p:spPr>
        <p:txBody>
          <a:bodyPr anchor="t"/>
          <a:lstStyle>
            <a:lvl1pPr algn="l">
              <a:defRPr sz="36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921" y="2907333"/>
            <a:ext cx="7771750" cy="1499881"/>
          </a:xfrm>
        </p:spPr>
        <p:txBody>
          <a:bodyPr anchor="b"/>
          <a:lstStyle>
            <a:lvl1pPr marL="0" indent="0">
              <a:buNone/>
              <a:defRPr sz="1800"/>
            </a:lvl1pPr>
            <a:lvl2pPr marL="410200" indent="0">
              <a:buNone/>
              <a:defRPr sz="1600"/>
            </a:lvl2pPr>
            <a:lvl3pPr marL="820400" indent="0">
              <a:buNone/>
              <a:defRPr sz="1400"/>
            </a:lvl3pPr>
            <a:lvl4pPr marL="1230600" indent="0">
              <a:buNone/>
              <a:defRPr sz="1300"/>
            </a:lvl4pPr>
            <a:lvl5pPr marL="1640799" indent="0">
              <a:buNone/>
              <a:defRPr sz="1300"/>
            </a:lvl5pPr>
            <a:lvl6pPr marL="2050999" indent="0">
              <a:buNone/>
              <a:defRPr sz="1300"/>
            </a:lvl6pPr>
            <a:lvl7pPr marL="2461199" indent="0">
              <a:buNone/>
              <a:defRPr sz="1300"/>
            </a:lvl7pPr>
            <a:lvl8pPr marL="2871399" indent="0">
              <a:buNone/>
              <a:defRPr sz="1300"/>
            </a:lvl8pPr>
            <a:lvl9pPr marL="3281599" indent="0">
              <a:buNone/>
              <a:defRPr sz="1300"/>
            </a:lvl9pPr>
          </a:lstStyle>
          <a:p>
            <a:pPr lvl="0"/>
            <a:r>
              <a:rPr lang="zh-CN" altLang="en-US" smtClean="0"/>
              <a:t>单击此处编辑母版文本样式</a:t>
            </a:r>
          </a:p>
        </p:txBody>
      </p:sp>
      <p:sp>
        <p:nvSpPr>
          <p:cNvPr id="4" name="Rectangle 9"/>
          <p:cNvSpPr>
            <a:spLocks noGrp="1" noChangeArrowheads="1"/>
          </p:cNvSpPr>
          <p:nvPr>
            <p:ph type="sldNum" sz="quarter" idx="10"/>
          </p:nvPr>
        </p:nvSpPr>
        <p:spPr/>
        <p:txBody>
          <a:bodyPr/>
          <a:lstStyle>
            <a:lvl1pPr>
              <a:buClr>
                <a:srgbClr val="000000"/>
              </a:buClr>
              <a:defRPr kumimoji="1" i="1"/>
            </a:lvl1pPr>
          </a:lstStyle>
          <a:p>
            <a:pPr>
              <a:defRPr/>
            </a:pPr>
            <a:fld id="{504DCB4C-29AA-4918-ADC3-024253B3D258}" type="slidenum">
              <a:rPr lang="en-US" altLang="zh-CN"/>
              <a:pPr>
                <a:defRPr/>
              </a:pPr>
              <a:t>‹#›</a:t>
            </a:fld>
            <a:endParaRPr lang="en-US" altLang="zh-CN"/>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80068" y="1459269"/>
            <a:ext cx="885974" cy="4512247"/>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1604565" y="1459269"/>
            <a:ext cx="885974" cy="4512247"/>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9"/>
          <p:cNvSpPr>
            <a:spLocks noGrp="1" noChangeArrowheads="1"/>
          </p:cNvSpPr>
          <p:nvPr>
            <p:ph type="sldNum" sz="quarter" idx="10"/>
          </p:nvPr>
        </p:nvSpPr>
        <p:spPr/>
        <p:txBody>
          <a:bodyPr/>
          <a:lstStyle>
            <a:lvl1pPr>
              <a:buClr>
                <a:srgbClr val="000000"/>
              </a:buClr>
              <a:defRPr kumimoji="1" i="1"/>
            </a:lvl1pPr>
          </a:lstStyle>
          <a:p>
            <a:pPr>
              <a:defRPr/>
            </a:pPr>
            <a:fld id="{58D238D1-9FDE-4320-84B8-D4D25870826B}" type="slidenum">
              <a:rPr lang="en-US" altLang="zh-CN"/>
              <a:pPr>
                <a:defRPr/>
              </a:pPr>
              <a:t>‹#›</a:t>
            </a:fld>
            <a:endParaRPr lang="en-US" altLang="zh-CN"/>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417" y="274488"/>
            <a:ext cx="8229166" cy="1142767"/>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417" y="1534892"/>
            <a:ext cx="4040271" cy="640006"/>
          </a:xfrm>
        </p:spPr>
        <p:txBody>
          <a:bodyPr anchor="b"/>
          <a:lstStyle>
            <a:lvl1pPr marL="0" indent="0">
              <a:buNone/>
              <a:defRPr sz="2200" b="1"/>
            </a:lvl1pPr>
            <a:lvl2pPr marL="410200" indent="0">
              <a:buNone/>
              <a:defRPr sz="1800" b="1"/>
            </a:lvl2pPr>
            <a:lvl3pPr marL="820400" indent="0">
              <a:buNone/>
              <a:defRPr sz="1600" b="1"/>
            </a:lvl3pPr>
            <a:lvl4pPr marL="1230600" indent="0">
              <a:buNone/>
              <a:defRPr sz="1400" b="1"/>
            </a:lvl4pPr>
            <a:lvl5pPr marL="1640799" indent="0">
              <a:buNone/>
              <a:defRPr sz="1400" b="1"/>
            </a:lvl5pPr>
            <a:lvl6pPr marL="2050999" indent="0">
              <a:buNone/>
              <a:defRPr sz="1400" b="1"/>
            </a:lvl6pPr>
            <a:lvl7pPr marL="2461199" indent="0">
              <a:buNone/>
              <a:defRPr sz="1400" b="1"/>
            </a:lvl7pPr>
            <a:lvl8pPr marL="2871399" indent="0">
              <a:buNone/>
              <a:defRPr sz="1400" b="1"/>
            </a:lvl8pPr>
            <a:lvl9pPr marL="3281599" indent="0">
              <a:buNone/>
              <a:defRPr sz="1400" b="1"/>
            </a:lvl9pPr>
          </a:lstStyle>
          <a:p>
            <a:pPr lvl="0"/>
            <a:r>
              <a:rPr lang="zh-CN" altLang="en-US" smtClean="0"/>
              <a:t>单击此处编辑母版文本样式</a:t>
            </a:r>
          </a:p>
        </p:txBody>
      </p:sp>
      <p:sp>
        <p:nvSpPr>
          <p:cNvPr id="4" name="内容占位符 3"/>
          <p:cNvSpPr>
            <a:spLocks noGrp="1"/>
          </p:cNvSpPr>
          <p:nvPr>
            <p:ph sz="half" idx="2"/>
          </p:nvPr>
        </p:nvSpPr>
        <p:spPr>
          <a:xfrm>
            <a:off x="457417" y="2174898"/>
            <a:ext cx="4040271" cy="3950667"/>
          </a:xfrm>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4870" y="1534892"/>
            <a:ext cx="4041714" cy="640006"/>
          </a:xfrm>
        </p:spPr>
        <p:txBody>
          <a:bodyPr anchor="b"/>
          <a:lstStyle>
            <a:lvl1pPr marL="0" indent="0">
              <a:buNone/>
              <a:defRPr sz="2200" b="1"/>
            </a:lvl1pPr>
            <a:lvl2pPr marL="410200" indent="0">
              <a:buNone/>
              <a:defRPr sz="1800" b="1"/>
            </a:lvl2pPr>
            <a:lvl3pPr marL="820400" indent="0">
              <a:buNone/>
              <a:defRPr sz="1600" b="1"/>
            </a:lvl3pPr>
            <a:lvl4pPr marL="1230600" indent="0">
              <a:buNone/>
              <a:defRPr sz="1400" b="1"/>
            </a:lvl4pPr>
            <a:lvl5pPr marL="1640799" indent="0">
              <a:buNone/>
              <a:defRPr sz="1400" b="1"/>
            </a:lvl5pPr>
            <a:lvl6pPr marL="2050999" indent="0">
              <a:buNone/>
              <a:defRPr sz="1400" b="1"/>
            </a:lvl6pPr>
            <a:lvl7pPr marL="2461199" indent="0">
              <a:buNone/>
              <a:defRPr sz="1400" b="1"/>
            </a:lvl7pPr>
            <a:lvl8pPr marL="2871399" indent="0">
              <a:buNone/>
              <a:defRPr sz="1400" b="1"/>
            </a:lvl8pPr>
            <a:lvl9pPr marL="3281599" indent="0">
              <a:buNone/>
              <a:defRPr sz="1400" b="1"/>
            </a:lvl9pPr>
          </a:lstStyle>
          <a:p>
            <a:pPr lvl="0"/>
            <a:r>
              <a:rPr lang="zh-CN" altLang="en-US" smtClean="0"/>
              <a:t>单击此处编辑母版文本样式</a:t>
            </a:r>
          </a:p>
        </p:txBody>
      </p:sp>
      <p:sp>
        <p:nvSpPr>
          <p:cNvPr id="6" name="内容占位符 5"/>
          <p:cNvSpPr>
            <a:spLocks noGrp="1"/>
          </p:cNvSpPr>
          <p:nvPr>
            <p:ph sz="quarter" idx="4"/>
          </p:nvPr>
        </p:nvSpPr>
        <p:spPr>
          <a:xfrm>
            <a:off x="4644870" y="2174898"/>
            <a:ext cx="4041714" cy="3950667"/>
          </a:xfrm>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9"/>
          <p:cNvSpPr>
            <a:spLocks noGrp="1" noChangeArrowheads="1"/>
          </p:cNvSpPr>
          <p:nvPr>
            <p:ph type="sldNum" sz="quarter" idx="10"/>
          </p:nvPr>
        </p:nvSpPr>
        <p:spPr/>
        <p:txBody>
          <a:bodyPr/>
          <a:lstStyle>
            <a:lvl1pPr>
              <a:buClr>
                <a:srgbClr val="000000"/>
              </a:buClr>
              <a:defRPr kumimoji="1" i="1"/>
            </a:lvl1pPr>
          </a:lstStyle>
          <a:p>
            <a:pPr>
              <a:defRPr/>
            </a:pPr>
            <a:fld id="{5672AD1D-1525-4F0E-BD75-7E983DD1ECBA}" type="slidenum">
              <a:rPr lang="en-US" altLang="zh-CN"/>
              <a:pPr>
                <a:defRPr/>
              </a:pPr>
              <a:t>‹#›</a:t>
            </a:fld>
            <a:endParaRPr lang="en-US" altLang="zh-CN"/>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9"/>
          <p:cNvSpPr>
            <a:spLocks noGrp="1" noChangeArrowheads="1"/>
          </p:cNvSpPr>
          <p:nvPr>
            <p:ph type="sldNum" sz="quarter" idx="10"/>
          </p:nvPr>
        </p:nvSpPr>
        <p:spPr/>
        <p:txBody>
          <a:bodyPr/>
          <a:lstStyle>
            <a:lvl1pPr>
              <a:buClr>
                <a:srgbClr val="000000"/>
              </a:buClr>
              <a:defRPr kumimoji="1" i="1"/>
            </a:lvl1pPr>
          </a:lstStyle>
          <a:p>
            <a:pPr>
              <a:defRPr/>
            </a:pPr>
            <a:fld id="{FB657BE5-FB6E-4B32-AC6C-1F4B06A34064}" type="slidenum">
              <a:rPr lang="en-US" altLang="zh-CN"/>
              <a:pPr>
                <a:defRPr/>
              </a:pPr>
              <a:t>‹#›</a:t>
            </a:fld>
            <a:endParaRPr lang="en-US" altLang="zh-CN"/>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fld id="{8C42081A-68C4-480A-8A5A-65927F07E679}" type="datetime1">
              <a:rPr lang="zh-CN" altLang="en-US"/>
              <a:pPr>
                <a:defRPr/>
              </a:pPr>
              <a:t>2011/11/13</a:t>
            </a:fld>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52400122-B965-4A53-B52E-8D66DC4FA6C7}" type="slidenum">
              <a:rPr lang="zh-CN" altLang="en-US" smtClean="0"/>
              <a:pPr/>
              <a:t>‹#›</a:t>
            </a:fld>
            <a:endParaRPr lang="zh-CN" altLang="en-US"/>
          </a:p>
        </p:txBody>
      </p:sp>
    </p:spTree>
  </p:cSld>
  <p:clrMapOvr>
    <a:masterClrMapping/>
  </p:clrMapOvr>
  <p:transition spd="med" advTm="2000"/>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9"/>
          <p:cNvSpPr>
            <a:spLocks noGrp="1" noChangeArrowheads="1"/>
          </p:cNvSpPr>
          <p:nvPr>
            <p:ph type="sldNum" sz="quarter" idx="10"/>
          </p:nvPr>
        </p:nvSpPr>
        <p:spPr/>
        <p:txBody>
          <a:bodyPr/>
          <a:lstStyle>
            <a:lvl1pPr>
              <a:buClr>
                <a:srgbClr val="000000"/>
              </a:buClr>
              <a:defRPr kumimoji="1" i="1"/>
            </a:lvl1pPr>
          </a:lstStyle>
          <a:p>
            <a:pPr>
              <a:defRPr/>
            </a:pPr>
            <a:fld id="{9F6111CA-4207-4B8E-AFFD-7E3996FC5720}" type="slidenum">
              <a:rPr lang="en-US" altLang="zh-CN"/>
              <a:pPr>
                <a:defRPr/>
              </a:pPr>
              <a:t>‹#›</a:t>
            </a:fld>
            <a:endParaRPr lang="en-US" altLang="zh-CN"/>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417" y="273088"/>
            <a:ext cx="3008559" cy="1162373"/>
          </a:xfrm>
        </p:spPr>
        <p:txBody>
          <a:bodyPr anchor="b"/>
          <a:lstStyle>
            <a:lvl1pPr algn="l">
              <a:defRPr sz="18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641" y="273088"/>
            <a:ext cx="5110943" cy="5852477"/>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417" y="1435461"/>
            <a:ext cx="3008559" cy="4690104"/>
          </a:xfrm>
        </p:spPr>
        <p:txBody>
          <a:bodyPr/>
          <a:lstStyle>
            <a:lvl1pPr marL="0" indent="0">
              <a:buNone/>
              <a:defRPr sz="1300"/>
            </a:lvl1pPr>
            <a:lvl2pPr marL="410200" indent="0">
              <a:buNone/>
              <a:defRPr sz="1100"/>
            </a:lvl2pPr>
            <a:lvl3pPr marL="820400" indent="0">
              <a:buNone/>
              <a:defRPr sz="900"/>
            </a:lvl3pPr>
            <a:lvl4pPr marL="1230600" indent="0">
              <a:buNone/>
              <a:defRPr sz="800"/>
            </a:lvl4pPr>
            <a:lvl5pPr marL="1640799" indent="0">
              <a:buNone/>
              <a:defRPr sz="800"/>
            </a:lvl5pPr>
            <a:lvl6pPr marL="2050999" indent="0">
              <a:buNone/>
              <a:defRPr sz="800"/>
            </a:lvl6pPr>
            <a:lvl7pPr marL="2461199" indent="0">
              <a:buNone/>
              <a:defRPr sz="800"/>
            </a:lvl7pPr>
            <a:lvl8pPr marL="2871399" indent="0">
              <a:buNone/>
              <a:defRPr sz="800"/>
            </a:lvl8pPr>
            <a:lvl9pPr marL="3281599" indent="0">
              <a:buNone/>
              <a:defRPr sz="800"/>
            </a:lvl9pPr>
          </a:lstStyle>
          <a:p>
            <a:pPr lvl="0"/>
            <a:r>
              <a:rPr lang="zh-CN" altLang="en-US" smtClean="0"/>
              <a:t>单击此处编辑母版文本样式</a:t>
            </a:r>
          </a:p>
        </p:txBody>
      </p:sp>
      <p:sp>
        <p:nvSpPr>
          <p:cNvPr id="5" name="Rectangle 9"/>
          <p:cNvSpPr>
            <a:spLocks noGrp="1" noChangeArrowheads="1"/>
          </p:cNvSpPr>
          <p:nvPr>
            <p:ph type="sldNum" sz="quarter" idx="10"/>
          </p:nvPr>
        </p:nvSpPr>
        <p:spPr/>
        <p:txBody>
          <a:bodyPr/>
          <a:lstStyle>
            <a:lvl1pPr>
              <a:buClr>
                <a:srgbClr val="000000"/>
              </a:buClr>
              <a:defRPr kumimoji="1" i="1"/>
            </a:lvl1pPr>
          </a:lstStyle>
          <a:p>
            <a:pPr>
              <a:defRPr/>
            </a:pPr>
            <a:fld id="{EB66D54C-BA59-470D-8F8C-12D7F852B783}" type="slidenum">
              <a:rPr lang="en-US" altLang="zh-CN"/>
              <a:pPr>
                <a:defRPr/>
              </a:pPr>
              <a:t>‹#›</a:t>
            </a:fld>
            <a:endParaRPr lang="en-US" altLang="zh-CN"/>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149" y="4800740"/>
            <a:ext cx="5486111" cy="567182"/>
          </a:xfrm>
        </p:spPr>
        <p:txBody>
          <a:bodyPr anchor="b"/>
          <a:lstStyle>
            <a:lvl1pPr algn="l">
              <a:defRPr sz="18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149" y="613397"/>
            <a:ext cx="5486111" cy="4114520"/>
          </a:xfrm>
        </p:spPr>
        <p:txBody>
          <a:bodyPr/>
          <a:lstStyle>
            <a:lvl1pPr marL="0" indent="0">
              <a:buNone/>
              <a:defRPr sz="2900"/>
            </a:lvl1pPr>
            <a:lvl2pPr marL="410200" indent="0">
              <a:buNone/>
              <a:defRPr sz="2500"/>
            </a:lvl2pPr>
            <a:lvl3pPr marL="820400" indent="0">
              <a:buNone/>
              <a:defRPr sz="2200"/>
            </a:lvl3pPr>
            <a:lvl4pPr marL="1230600" indent="0">
              <a:buNone/>
              <a:defRPr sz="1800"/>
            </a:lvl4pPr>
            <a:lvl5pPr marL="1640799" indent="0">
              <a:buNone/>
              <a:defRPr sz="1800"/>
            </a:lvl5pPr>
            <a:lvl6pPr marL="2050999" indent="0">
              <a:buNone/>
              <a:defRPr sz="1800"/>
            </a:lvl6pPr>
            <a:lvl7pPr marL="2461199" indent="0">
              <a:buNone/>
              <a:defRPr sz="1800"/>
            </a:lvl7pPr>
            <a:lvl8pPr marL="2871399" indent="0">
              <a:buNone/>
              <a:defRPr sz="1800"/>
            </a:lvl8pPr>
            <a:lvl9pPr marL="3281599" indent="0">
              <a:buNone/>
              <a:defRPr sz="1800"/>
            </a:lvl9pPr>
          </a:lstStyle>
          <a:p>
            <a:pPr lvl="0"/>
            <a:r>
              <a:rPr lang="zh-CN" altLang="en-US" noProof="0" smtClean="0"/>
              <a:t>单击图标添加图片</a:t>
            </a:r>
          </a:p>
        </p:txBody>
      </p:sp>
      <p:sp>
        <p:nvSpPr>
          <p:cNvPr id="4" name="文本占位符 3"/>
          <p:cNvSpPr>
            <a:spLocks noGrp="1"/>
          </p:cNvSpPr>
          <p:nvPr>
            <p:ph type="body" sz="half" idx="2"/>
          </p:nvPr>
        </p:nvSpPr>
        <p:spPr>
          <a:xfrm>
            <a:off x="1792149" y="5367922"/>
            <a:ext cx="5486111" cy="803858"/>
          </a:xfrm>
        </p:spPr>
        <p:txBody>
          <a:bodyPr/>
          <a:lstStyle>
            <a:lvl1pPr marL="0" indent="0">
              <a:buNone/>
              <a:defRPr sz="1300"/>
            </a:lvl1pPr>
            <a:lvl2pPr marL="410200" indent="0">
              <a:buNone/>
              <a:defRPr sz="1100"/>
            </a:lvl2pPr>
            <a:lvl3pPr marL="820400" indent="0">
              <a:buNone/>
              <a:defRPr sz="900"/>
            </a:lvl3pPr>
            <a:lvl4pPr marL="1230600" indent="0">
              <a:buNone/>
              <a:defRPr sz="800"/>
            </a:lvl4pPr>
            <a:lvl5pPr marL="1640799" indent="0">
              <a:buNone/>
              <a:defRPr sz="800"/>
            </a:lvl5pPr>
            <a:lvl6pPr marL="2050999" indent="0">
              <a:buNone/>
              <a:defRPr sz="800"/>
            </a:lvl6pPr>
            <a:lvl7pPr marL="2461199" indent="0">
              <a:buNone/>
              <a:defRPr sz="800"/>
            </a:lvl7pPr>
            <a:lvl8pPr marL="2871399" indent="0">
              <a:buNone/>
              <a:defRPr sz="800"/>
            </a:lvl8pPr>
            <a:lvl9pPr marL="3281599" indent="0">
              <a:buNone/>
              <a:defRPr sz="800"/>
            </a:lvl9pPr>
          </a:lstStyle>
          <a:p>
            <a:pPr lvl="0"/>
            <a:r>
              <a:rPr lang="zh-CN" altLang="en-US" smtClean="0"/>
              <a:t>单击此处编辑母版文本样式</a:t>
            </a:r>
          </a:p>
        </p:txBody>
      </p:sp>
      <p:sp>
        <p:nvSpPr>
          <p:cNvPr id="5" name="Rectangle 9"/>
          <p:cNvSpPr>
            <a:spLocks noGrp="1" noChangeArrowheads="1"/>
          </p:cNvSpPr>
          <p:nvPr>
            <p:ph type="sldNum" sz="quarter" idx="10"/>
          </p:nvPr>
        </p:nvSpPr>
        <p:spPr/>
        <p:txBody>
          <a:bodyPr/>
          <a:lstStyle>
            <a:lvl1pPr>
              <a:buClr>
                <a:srgbClr val="000000"/>
              </a:buClr>
              <a:defRPr kumimoji="1" i="1"/>
            </a:lvl1pPr>
          </a:lstStyle>
          <a:p>
            <a:pPr>
              <a:defRPr/>
            </a:pPr>
            <a:fld id="{509B4B7C-F368-4D77-A698-9E20AE46BE1C}" type="slidenum">
              <a:rPr lang="en-US" altLang="zh-CN"/>
              <a:pPr>
                <a:defRPr/>
              </a:pPr>
              <a:t>‹#›</a:t>
            </a:fld>
            <a:endParaRPr lang="en-US" altLang="zh-CN"/>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9"/>
          <p:cNvSpPr>
            <a:spLocks noGrp="1" noChangeArrowheads="1"/>
          </p:cNvSpPr>
          <p:nvPr>
            <p:ph type="sldNum" sz="quarter" idx="10"/>
          </p:nvPr>
        </p:nvSpPr>
        <p:spPr/>
        <p:txBody>
          <a:bodyPr/>
          <a:lstStyle>
            <a:lvl1pPr>
              <a:buClr>
                <a:srgbClr val="000000"/>
              </a:buClr>
              <a:defRPr kumimoji="1" i="1"/>
            </a:lvl1pPr>
          </a:lstStyle>
          <a:p>
            <a:pPr>
              <a:defRPr/>
            </a:pPr>
            <a:fld id="{D75C99E7-E345-4EE8-871E-85A664DD1FDB}" type="slidenum">
              <a:rPr lang="en-US" altLang="zh-CN"/>
              <a:pPr>
                <a:defRPr/>
              </a:pPr>
              <a:t>‹#›</a:t>
            </a:fld>
            <a:endParaRPr lang="en-US" altLang="zh-CN"/>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5419735" y="443943"/>
            <a:ext cx="1634867" cy="552757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12249" y="443943"/>
            <a:ext cx="4768963" cy="552757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9"/>
          <p:cNvSpPr>
            <a:spLocks noGrp="1" noChangeArrowheads="1"/>
          </p:cNvSpPr>
          <p:nvPr>
            <p:ph type="sldNum" sz="quarter" idx="10"/>
          </p:nvPr>
        </p:nvSpPr>
        <p:spPr/>
        <p:txBody>
          <a:bodyPr/>
          <a:lstStyle>
            <a:lvl1pPr>
              <a:buClr>
                <a:srgbClr val="000000"/>
              </a:buClr>
              <a:defRPr kumimoji="1" i="1"/>
            </a:lvl1pPr>
          </a:lstStyle>
          <a:p>
            <a:pPr>
              <a:defRPr/>
            </a:pPr>
            <a:fld id="{AF275364-279B-4EA4-9E14-57562EBEF2B6}" type="slidenum">
              <a:rPr lang="en-US" altLang="zh-CN"/>
              <a:pPr>
                <a:defRPr/>
              </a:pPr>
              <a:t>‹#›</a:t>
            </a:fld>
            <a:endParaRPr lang="en-US" altLang="zh-CN"/>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04850" y="2381250"/>
            <a:ext cx="4143375" cy="4476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00625" y="2381250"/>
            <a:ext cx="4143375" cy="4476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38163" y="1060450"/>
            <a:ext cx="3992562"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83125" y="1060450"/>
            <a:ext cx="3992563"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133208A7-5301-42B1-A028-E4C5835ECF69}" type="datetime1">
              <a:rPr lang="zh-CN" altLang="en-US"/>
              <a:pPr>
                <a:defRPr/>
              </a:pPr>
              <a:t>2011/11/13</a:t>
            </a:fld>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fld id="{52400122-B965-4A53-B52E-8D66DC4FA6C7}" type="slidenum">
              <a:rPr lang="zh-CN" altLang="en-US" smtClean="0"/>
              <a:pPr/>
              <a:t>‹#›</a:t>
            </a:fld>
            <a:endParaRPr lang="zh-CN" altLang="en-US"/>
          </a:p>
        </p:txBody>
      </p:sp>
    </p:spTree>
  </p:cSld>
  <p:clrMapOvr>
    <a:masterClrMapping/>
  </p:clrMapOvr>
  <p:transition spd="med" advTm="2000"/>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34213" y="158750"/>
            <a:ext cx="2109787" cy="66992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04850" y="158750"/>
            <a:ext cx="6176963" cy="66992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00100" y="285729"/>
            <a:ext cx="7772400" cy="571504"/>
          </a:xfrm>
        </p:spPr>
        <p:txBody>
          <a:bodyPr/>
          <a:lstStyle>
            <a:lvl1pPr algn="l">
              <a:defRPr sz="2400" b="1" cap="all"/>
            </a:lvl1pPr>
          </a:lstStyle>
          <a:p>
            <a:r>
              <a:rPr lang="zh-CN" altLang="en-US" smtClean="0"/>
              <a:t>单击此处编辑母版标题样式</a:t>
            </a:r>
            <a:endParaRPr lang="zh-CN" altLang="en-US"/>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2425" y="1160463"/>
            <a:ext cx="4143375" cy="4476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60463"/>
            <a:ext cx="4143375" cy="4476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fld id="{25464DB8-6116-4024-BE8E-89CB310D3E5D}" type="datetime1">
              <a:rPr lang="zh-CN" altLang="en-US"/>
              <a:pPr>
                <a:defRPr/>
              </a:pPr>
              <a:t>2011/11/13</a:t>
            </a:fld>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fld id="{52400122-B965-4A53-B52E-8D66DC4FA6C7}" type="slidenum">
              <a:rPr lang="zh-CN" altLang="en-US" smtClean="0"/>
              <a:pPr/>
              <a:t>‹#›</a:t>
            </a:fld>
            <a:endParaRPr lang="zh-CN" altLang="en-US"/>
          </a:p>
        </p:txBody>
      </p:sp>
    </p:spTree>
  </p:cSld>
  <p:clrMapOvr>
    <a:masterClrMapping/>
  </p:clrMapOvr>
  <p:transition spd="med" advTm="2000"/>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64350" y="158750"/>
            <a:ext cx="2170113" cy="54784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2425" y="158750"/>
            <a:ext cx="6359525" cy="547846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117600" y="158750"/>
            <a:ext cx="7916863" cy="360363"/>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352425" y="1160463"/>
            <a:ext cx="8439150" cy="4476750"/>
          </a:xfrm>
        </p:spPr>
        <p:txBody>
          <a:bodyPr/>
          <a:lstStyle/>
          <a:p>
            <a:pPr lvl="0"/>
            <a:r>
              <a:rPr lang="zh-CN" altLang="en-US" noProof="0" smtClean="0"/>
              <a:t>单击图标添加表格</a:t>
            </a:r>
          </a:p>
        </p:txBody>
      </p:sp>
    </p:spTree>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1117600" y="158750"/>
            <a:ext cx="7916863" cy="360363"/>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2425" y="1160463"/>
            <a:ext cx="4143375" cy="44767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160463"/>
            <a:ext cx="4143375" cy="21621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475038"/>
            <a:ext cx="4143375" cy="21621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117600" y="158750"/>
            <a:ext cx="7916863" cy="360363"/>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352425" y="1160463"/>
            <a:ext cx="4143375" cy="44767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60463"/>
            <a:ext cx="4143375" cy="44767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CA"/>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fld id="{A6C90021-78C6-4CF6-A473-FE6B0C4A6B27}" type="datetime1">
              <a:rPr lang="zh-CN" altLang="en-US"/>
              <a:pPr>
                <a:defRPr/>
              </a:pPr>
              <a:t>2011/11/13</a:t>
            </a:fld>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fld id="{52400122-B965-4A53-B52E-8D66DC4FA6C7}" type="slidenum">
              <a:rPr lang="zh-CN" altLang="en-US" smtClean="0"/>
              <a:pPr/>
              <a:t>‹#›</a:t>
            </a:fld>
            <a:endParaRPr lang="zh-CN" altLang="en-US"/>
          </a:p>
        </p:txBody>
      </p:sp>
    </p:spTree>
  </p:cSld>
  <p:clrMapOvr>
    <a:masterClrMapping/>
  </p:clrMapOvr>
  <p:transition spd="med" advTm="2000"/>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CA"/>
          </a:p>
        </p:txBody>
      </p:sp>
      <p:sp>
        <p:nvSpPr>
          <p:cNvPr id="3" name="Content Placeholder 2"/>
          <p:cNvSpPr>
            <a:spLocks noGrp="1"/>
          </p:cNvSpPr>
          <p:nvPr>
            <p:ph sz="half" idx="1"/>
          </p:nvPr>
        </p:nvSpPr>
        <p:spPr>
          <a:xfrm>
            <a:off x="457200" y="1143000"/>
            <a:ext cx="40005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a:p>
        </p:txBody>
      </p:sp>
      <p:sp>
        <p:nvSpPr>
          <p:cNvPr id="4" name="Content Placeholder 3"/>
          <p:cNvSpPr>
            <a:spLocks noGrp="1"/>
          </p:cNvSpPr>
          <p:nvPr>
            <p:ph sz="half" idx="2"/>
          </p:nvPr>
        </p:nvSpPr>
        <p:spPr>
          <a:xfrm>
            <a:off x="4610100" y="1143000"/>
            <a:ext cx="40005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CA"/>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CA"/>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0"/>
            <a:ext cx="2171700" cy="6172200"/>
          </a:xfrm>
        </p:spPr>
        <p:txBody>
          <a:bodyPr vert="eaVert"/>
          <a:lstStyle/>
          <a:p>
            <a:r>
              <a:rPr lang="zh-CN" altLang="en-US" smtClean="0"/>
              <a:t>单击此处编辑母版标题样式</a:t>
            </a:r>
            <a:endParaRPr lang="en-CA"/>
          </a:p>
        </p:txBody>
      </p:sp>
      <p:sp>
        <p:nvSpPr>
          <p:cNvPr id="3" name="Vertical Text Placeholder 2"/>
          <p:cNvSpPr>
            <a:spLocks noGrp="1"/>
          </p:cNvSpPr>
          <p:nvPr>
            <p:ph type="body" orient="vert" idx="1"/>
          </p:nvPr>
        </p:nvSpPr>
        <p:spPr>
          <a:xfrm>
            <a:off x="457200" y="0"/>
            <a:ext cx="6362700" cy="6172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cSld name="4_Title Slide">
    <p:spTree>
      <p:nvGrpSpPr>
        <p:cNvPr id="1" name=""/>
        <p:cNvGrpSpPr/>
        <p:nvPr/>
      </p:nvGrpSpPr>
      <p:grpSpPr>
        <a:xfrm>
          <a:off x="0" y="0"/>
          <a:ext cx="0" cy="0"/>
          <a:chOff x="0" y="0"/>
          <a:chExt cx="0" cy="0"/>
        </a:xfrm>
      </p:grpSpPr>
      <p:pic>
        <p:nvPicPr>
          <p:cNvPr id="3" name="Picture 11" descr="mefnewbackground.jpg"/>
          <p:cNvPicPr>
            <a:picLocks noChangeAspect="1"/>
          </p:cNvPicPr>
          <p:nvPr/>
        </p:nvPicPr>
        <p:blipFill>
          <a:blip r:embed="rId2" cstate="print"/>
          <a:srcRect/>
          <a:stretch>
            <a:fillRect/>
          </a:stretch>
        </p:blipFill>
        <p:spPr bwMode="auto">
          <a:xfrm>
            <a:off x="0" y="0"/>
            <a:ext cx="9144000" cy="7543800"/>
          </a:xfrm>
          <a:prstGeom prst="rect">
            <a:avLst/>
          </a:prstGeom>
          <a:noFill/>
          <a:ln w="9525">
            <a:noFill/>
            <a:miter lim="800000"/>
            <a:headEnd/>
            <a:tailEnd/>
          </a:ln>
        </p:spPr>
      </p:pic>
      <p:pic>
        <p:nvPicPr>
          <p:cNvPr id="4" name="Picture 6" descr="mefonlycolor"/>
          <p:cNvPicPr>
            <a:picLocks noChangeAspect="1" noChangeArrowheads="1"/>
          </p:cNvPicPr>
          <p:nvPr/>
        </p:nvPicPr>
        <p:blipFill>
          <a:blip r:embed="rId3" cstate="print"/>
          <a:srcRect/>
          <a:stretch>
            <a:fillRect/>
          </a:stretch>
        </p:blipFill>
        <p:spPr bwMode="auto">
          <a:xfrm>
            <a:off x="163513" y="252413"/>
            <a:ext cx="8858250" cy="2514600"/>
          </a:xfrm>
          <a:prstGeom prst="rect">
            <a:avLst/>
          </a:prstGeom>
          <a:noFill/>
          <a:ln w="9525">
            <a:noFill/>
            <a:miter lim="800000"/>
            <a:headEnd/>
            <a:tailEnd/>
          </a:ln>
          <a:effectLst>
            <a:outerShdw dist="38100" dir="8100000" algn="tr" rotWithShape="0">
              <a:srgbClr val="808080">
                <a:alpha val="39998"/>
              </a:srgbClr>
            </a:outerShdw>
          </a:effectLst>
        </p:spPr>
      </p:pic>
      <p:sp>
        <p:nvSpPr>
          <p:cNvPr id="5" name="Rectangle 7"/>
          <p:cNvSpPr>
            <a:spLocks noChangeArrowheads="1"/>
          </p:cNvSpPr>
          <p:nvPr/>
        </p:nvSpPr>
        <p:spPr bwMode="auto">
          <a:xfrm>
            <a:off x="8774113" y="6583363"/>
            <a:ext cx="369887" cy="274637"/>
          </a:xfrm>
          <a:prstGeom prst="rect">
            <a:avLst/>
          </a:prstGeom>
          <a:noFill/>
          <a:ln w="9525">
            <a:noFill/>
            <a:miter lim="800000"/>
            <a:headEnd/>
            <a:tailEnd/>
          </a:ln>
        </p:spPr>
        <p:txBody>
          <a:bodyPr wrap="none">
            <a:spAutoFit/>
          </a:bodyPr>
          <a:lstStyle/>
          <a:p>
            <a:pPr algn="ctr">
              <a:defRPr/>
            </a:pPr>
            <a:fld id="{A9718BD2-B70D-44BF-9F2E-C1AEACF541AC}" type="slidenum">
              <a:rPr lang="zh-CN" altLang="en-US" sz="1200" b="1">
                <a:solidFill>
                  <a:srgbClr val="2E387F"/>
                </a:solidFill>
                <a:latin typeface="Arial" charset="0"/>
                <a:ea typeface="宋体" pitchFamily="2" charset="-122"/>
                <a:cs typeface="Arial" charset="0"/>
              </a:rPr>
              <a:pPr algn="ctr">
                <a:defRPr/>
              </a:pPr>
              <a:t>‹#›</a:t>
            </a:fld>
            <a:endParaRPr lang="en-US" altLang="zh-CN" sz="1200" b="1">
              <a:solidFill>
                <a:srgbClr val="2E387F"/>
              </a:solidFill>
              <a:latin typeface="Arial" charset="0"/>
              <a:ea typeface="宋体" pitchFamily="2" charset="-122"/>
              <a:cs typeface="Arial" charset="0"/>
            </a:endParaRPr>
          </a:p>
        </p:txBody>
      </p:sp>
      <p:sp>
        <p:nvSpPr>
          <p:cNvPr id="4105" name="Rectangle 9"/>
          <p:cNvSpPr>
            <a:spLocks noGrp="1" noChangeArrowheads="1"/>
          </p:cNvSpPr>
          <p:nvPr>
            <p:ph type="subTitle" idx="1"/>
          </p:nvPr>
        </p:nvSpPr>
        <p:spPr>
          <a:xfrm>
            <a:off x="1219200" y="4648200"/>
            <a:ext cx="6705600" cy="2057400"/>
          </a:xfrm>
        </p:spPr>
        <p:txBody>
          <a:bodyPr anchor="ctr" anchorCtr="1"/>
          <a:lstStyle>
            <a:lvl1pPr marL="0" indent="0" algn="ctr">
              <a:buFontTx/>
              <a:buNone/>
              <a:defRPr>
                <a:solidFill>
                  <a:schemeClr val="bg1"/>
                </a:solidFill>
              </a:defRPr>
            </a:lvl1pPr>
          </a:lstStyle>
          <a:p>
            <a:r>
              <a:rPr lang="zh-CN" altLang="en-US" smtClean="0"/>
              <a:t>单击此处编辑母版副标题样式</a:t>
            </a:r>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873F1C06-0818-4828-A84E-1DC6F0BCBFF6}" type="datetime1">
              <a:rPr lang="zh-CN" altLang="en-US"/>
              <a:pPr>
                <a:defRPr/>
              </a:pPr>
              <a:t>2011/11/13</a:t>
            </a:fld>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fld id="{52400122-B965-4A53-B52E-8D66DC4FA6C7}" type="slidenum">
              <a:rPr lang="zh-CN" altLang="en-US" smtClean="0"/>
              <a:pPr/>
              <a:t>‹#›</a:t>
            </a:fld>
            <a:endParaRPr lang="zh-CN" altLang="en-US"/>
          </a:p>
        </p:txBody>
      </p:sp>
    </p:spTree>
  </p:cSld>
  <p:clrMapOvr>
    <a:masterClrMapping/>
  </p:clrMapOvr>
  <p:transition spd="med" advTm="2000"/>
</p:sldLayout>
</file>

<file path=ppt/slideLayouts/slideLayout70.xml><?xml version="1.0" encoding="utf-8"?>
<p:sldLayout xmlns:a="http://schemas.openxmlformats.org/drawingml/2006/main" xmlns:r="http://schemas.openxmlformats.org/officeDocument/2006/relationships" xmlns:p="http://schemas.openxmlformats.org/presentationml/2006/main" type="chart">
  <p:cSld name="标题和图表">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685800"/>
          </a:xfrm>
        </p:spPr>
        <p:txBody>
          <a:bodyPr/>
          <a:lstStyle/>
          <a:p>
            <a:r>
              <a:rPr lang="zh-CN" altLang="en-US" smtClean="0"/>
              <a:t>单击此处编辑母版标题样式</a:t>
            </a:r>
            <a:endParaRPr lang="en-US"/>
          </a:p>
        </p:txBody>
      </p:sp>
      <p:sp>
        <p:nvSpPr>
          <p:cNvPr id="3" name="Chart Placeholder 2"/>
          <p:cNvSpPr>
            <a:spLocks noGrp="1"/>
          </p:cNvSpPr>
          <p:nvPr>
            <p:ph type="chart" idx="1"/>
          </p:nvPr>
        </p:nvSpPr>
        <p:spPr>
          <a:xfrm>
            <a:off x="457200" y="1143000"/>
            <a:ext cx="8153400" cy="4648200"/>
          </a:xfrm>
        </p:spPr>
        <p:txBody>
          <a:bodyPr/>
          <a:lstStyle/>
          <a:p>
            <a:pPr lvl="0"/>
            <a:r>
              <a:rPr lang="zh-CN" altLang="en-US" noProof="0" smtClean="0"/>
              <a:t>单击图标添加图表</a:t>
            </a:r>
            <a:endParaRPr lang="en-US" noProof="0" smtClean="0"/>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685800"/>
          </a:xfrm>
        </p:spPr>
        <p:txBody>
          <a:bodyPr/>
          <a:lstStyle/>
          <a:p>
            <a:r>
              <a:rPr lang="zh-CN" altLang="en-US" smtClean="0"/>
              <a:t>单击此处编辑母版标题样式</a:t>
            </a:r>
            <a:endParaRPr lang="en-CA"/>
          </a:p>
        </p:txBody>
      </p:sp>
      <p:sp>
        <p:nvSpPr>
          <p:cNvPr id="3" name="Table Placeholder 2"/>
          <p:cNvSpPr>
            <a:spLocks noGrp="1"/>
          </p:cNvSpPr>
          <p:nvPr>
            <p:ph type="tbl" idx="1"/>
          </p:nvPr>
        </p:nvSpPr>
        <p:spPr>
          <a:xfrm>
            <a:off x="457200" y="1143000"/>
            <a:ext cx="8153400" cy="4648200"/>
          </a:xfrm>
        </p:spPr>
        <p:txBody>
          <a:bodyPr/>
          <a:lstStyle/>
          <a:p>
            <a:pPr lvl="0"/>
            <a:r>
              <a:rPr lang="zh-CN" altLang="en-US" noProof="0" smtClean="0"/>
              <a:t>单击图标添加表格</a:t>
            </a:r>
            <a:endParaRPr lang="en-CA" noProof="0"/>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pic>
        <p:nvPicPr>
          <p:cNvPr id="5" name="Picture 1"/>
          <p:cNvPicPr>
            <a:picLocks noChangeAspect="1"/>
          </p:cNvPicPr>
          <p:nvPr/>
        </p:nvPicPr>
        <p:blipFill>
          <a:blip r:embed="rId2" cstate="print"/>
          <a:srcRect/>
          <a:stretch>
            <a:fillRect/>
          </a:stretch>
        </p:blipFill>
        <p:spPr bwMode="auto">
          <a:xfrm>
            <a:off x="0" y="757238"/>
            <a:ext cx="9139238" cy="5491162"/>
          </a:xfrm>
          <a:prstGeom prst="rect">
            <a:avLst/>
          </a:prstGeom>
          <a:noFill/>
          <a:ln w="9525">
            <a:noFill/>
            <a:miter lim="800000"/>
            <a:headEnd/>
            <a:tailEnd/>
          </a:ln>
        </p:spPr>
      </p:pic>
      <p:sp>
        <p:nvSpPr>
          <p:cNvPr id="2" name="Title 1"/>
          <p:cNvSpPr>
            <a:spLocks noGrp="1"/>
          </p:cNvSpPr>
          <p:nvPr>
            <p:ph type="title"/>
          </p:nvPr>
        </p:nvSpPr>
        <p:spPr>
          <a:xfrm>
            <a:off x="457200" y="0"/>
            <a:ext cx="8686800" cy="685800"/>
          </a:xfrm>
        </p:spPr>
        <p:txBody>
          <a:bodyPr/>
          <a:lstStyle/>
          <a:p>
            <a:r>
              <a:rPr lang="zh-CN" altLang="en-US" smtClean="0"/>
              <a:t>单击此处编辑母版标题样式</a:t>
            </a:r>
            <a:endParaRPr lang="en-CA"/>
          </a:p>
        </p:txBody>
      </p:sp>
      <p:sp>
        <p:nvSpPr>
          <p:cNvPr id="3" name="Text Placeholder 2"/>
          <p:cNvSpPr>
            <a:spLocks noGrp="1"/>
          </p:cNvSpPr>
          <p:nvPr>
            <p:ph type="body" sz="half" idx="1"/>
          </p:nvPr>
        </p:nvSpPr>
        <p:spPr>
          <a:xfrm>
            <a:off x="457200" y="1143000"/>
            <a:ext cx="4000500" cy="5029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a:p>
        </p:txBody>
      </p:sp>
      <p:sp>
        <p:nvSpPr>
          <p:cNvPr id="4" name="Content Placeholder 3"/>
          <p:cNvSpPr>
            <a:spLocks noGrp="1"/>
          </p:cNvSpPr>
          <p:nvPr>
            <p:ph sz="half" idx="2"/>
          </p:nvPr>
        </p:nvSpPr>
        <p:spPr>
          <a:xfrm>
            <a:off x="4610100" y="1143000"/>
            <a:ext cx="4000500" cy="5029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cSld name="3_Blank">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686800" cy="685800"/>
          </a:xfrm>
        </p:spPr>
        <p:txBody>
          <a:bodyPr/>
          <a:lstStyle/>
          <a:p>
            <a:r>
              <a:rPr lang="zh-CN" altLang="en-US" smtClean="0"/>
              <a:t>单击此处编辑母版标题样式</a:t>
            </a:r>
            <a:endParaRPr lang="en-CA" dirty="0"/>
          </a:p>
        </p:txBody>
      </p:sp>
      <p:sp>
        <p:nvSpPr>
          <p:cNvPr id="5" name="Content Placeholder 2"/>
          <p:cNvSpPr>
            <a:spLocks noGrp="1"/>
          </p:cNvSpPr>
          <p:nvPr>
            <p:ph idx="1"/>
          </p:nvPr>
        </p:nvSpPr>
        <p:spPr>
          <a:xfrm>
            <a:off x="457200" y="1143000"/>
            <a:ext cx="8153400" cy="5029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dirty="0"/>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4" name="Rectangle 3"/>
          <p:cNvSpPr/>
          <p:nvPr/>
        </p:nvSpPr>
        <p:spPr>
          <a:xfrm>
            <a:off x="152400" y="914400"/>
            <a:ext cx="8839200" cy="5181600"/>
          </a:xfrm>
          <a:prstGeom prst="rect">
            <a:avLst/>
          </a:prstGeom>
          <a:gradFill>
            <a:gsLst>
              <a:gs pos="0">
                <a:schemeClr val="bg1">
                  <a:alpha val="86000"/>
                </a:schemeClr>
              </a:gs>
              <a:gs pos="50000">
                <a:schemeClr val="accent1">
                  <a:tint val="44500"/>
                  <a:satMod val="160000"/>
                  <a:alpha val="30000"/>
                </a:schemeClr>
              </a:gs>
              <a:gs pos="100000">
                <a:schemeClr val="accent1">
                  <a:tint val="23500"/>
                  <a:satMod val="160000"/>
                  <a:alpha val="56000"/>
                </a:schemeClr>
              </a:gs>
            </a:gsLst>
            <a:lin ang="54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 name="Content Placeholder 2"/>
          <p:cNvSpPr>
            <a:spLocks noGrp="1"/>
          </p:cNvSpPr>
          <p:nvPr>
            <p:ph idx="1"/>
          </p:nvPr>
        </p:nvSpPr>
        <p:spPr>
          <a:xfrm>
            <a:off x="381000" y="1143000"/>
            <a:ext cx="8382000" cy="4876800"/>
          </a:xfrm>
          <a:noFill/>
          <a:ln w="9525">
            <a:noFill/>
            <a:miter lim="800000"/>
            <a:headEnd/>
            <a:tailEnd/>
          </a:ln>
        </p:spPr>
        <p:txBody>
          <a:bodyPr/>
          <a:lstStyle>
            <a:lvl1pPr algn="l" rtl="0" eaLnBrk="0" fontAlgn="base" hangingPunct="0">
              <a:spcBef>
                <a:spcPct val="20000"/>
              </a:spcBef>
              <a:spcAft>
                <a:spcPct val="0"/>
              </a:spcAft>
              <a:defRPr lang="en-US" altLang="zh-CN" sz="2800" b="1" dirty="0" smtClean="0">
                <a:solidFill>
                  <a:schemeClr val="tx1"/>
                </a:solidFill>
                <a:latin typeface="+mn-lt"/>
                <a:ea typeface="Arial" pitchFamily="-111" charset="0"/>
                <a:cs typeface="+mn-cs"/>
              </a:defRPr>
            </a:lvl1pPr>
            <a:lvl2pPr algn="l" rtl="0" eaLnBrk="0" fontAlgn="base" hangingPunct="0">
              <a:spcBef>
                <a:spcPct val="20000"/>
              </a:spcBef>
              <a:spcAft>
                <a:spcPct val="0"/>
              </a:spcAft>
              <a:defRPr lang="en-US" altLang="zh-CN" sz="2800" b="1" dirty="0" smtClean="0">
                <a:solidFill>
                  <a:schemeClr val="tx1"/>
                </a:solidFill>
                <a:latin typeface="+mn-lt"/>
                <a:ea typeface="Arial" pitchFamily="-111" charset="0"/>
                <a:cs typeface="+mn-cs"/>
              </a:defRPr>
            </a:lvl2pPr>
            <a:lvl3pPr algn="l" rtl="0" eaLnBrk="0" fontAlgn="base" hangingPunct="0">
              <a:spcBef>
                <a:spcPct val="20000"/>
              </a:spcBef>
              <a:spcAft>
                <a:spcPct val="0"/>
              </a:spcAft>
              <a:defRPr lang="en-US" altLang="zh-CN" sz="2800" b="1" dirty="0" smtClean="0">
                <a:solidFill>
                  <a:schemeClr val="tx1"/>
                </a:solidFill>
                <a:latin typeface="+mn-lt"/>
                <a:ea typeface="Arial" pitchFamily="-111" charset="0"/>
                <a:cs typeface="+mn-cs"/>
              </a:defRPr>
            </a:lvl3pPr>
            <a:lvl4pPr algn="l" rtl="0" eaLnBrk="0" fontAlgn="base" hangingPunct="0">
              <a:spcBef>
                <a:spcPct val="20000"/>
              </a:spcBef>
              <a:spcAft>
                <a:spcPct val="0"/>
              </a:spcAft>
              <a:defRPr lang="en-US" altLang="zh-CN" sz="2800" b="1" dirty="0" smtClean="0">
                <a:solidFill>
                  <a:schemeClr val="tx1"/>
                </a:solidFill>
                <a:latin typeface="+mn-lt"/>
                <a:ea typeface="Arial" pitchFamily="-111" charset="0"/>
                <a:cs typeface="+mn-cs"/>
              </a:defRPr>
            </a:lvl4pPr>
            <a:lvl5pPr algn="l" rtl="0" eaLnBrk="0" fontAlgn="base" hangingPunct="0">
              <a:spcBef>
                <a:spcPct val="20000"/>
              </a:spcBef>
              <a:spcAft>
                <a:spcPct val="0"/>
              </a:spcAft>
              <a:defRPr lang="en-CA" altLang="zh-CN" sz="2800" b="1" dirty="0">
                <a:solidFill>
                  <a:schemeClr val="tx1"/>
                </a:solidFill>
                <a:latin typeface="+mn-lt"/>
                <a:ea typeface="Arial" pitchFamily="-111" charset="0"/>
                <a:cs typeface="+mn-cs"/>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dirty="0"/>
          </a:p>
        </p:txBody>
      </p:sp>
      <p:sp>
        <p:nvSpPr>
          <p:cNvPr id="8" name="Rectangle 5"/>
          <p:cNvSpPr>
            <a:spLocks noGrp="1" noChangeArrowheads="1"/>
          </p:cNvSpPr>
          <p:nvPr>
            <p:ph type="title"/>
          </p:nvPr>
        </p:nvSpPr>
        <p:spPr bwMode="auto">
          <a:xfrm>
            <a:off x="15240" y="30480"/>
            <a:ext cx="9083675" cy="685800"/>
          </a:xfrm>
          <a:prstGeom prst="rect">
            <a:avLst/>
          </a:prstGeom>
          <a:noFill/>
          <a:ln w="9525">
            <a:noFill/>
            <a:miter lim="800000"/>
            <a:headEnd/>
            <a:tailEnd/>
          </a:ln>
        </p:spPr>
        <p:txBody>
          <a:bodyPr/>
          <a:lstStyle>
            <a:lvl1pPr>
              <a:defRPr sz="3600"/>
            </a:lvl1pPr>
          </a:lstStyle>
          <a:p>
            <a:pPr lvl="0"/>
            <a:r>
              <a:rPr lang="zh-CN" altLang="en-US" smtClean="0"/>
              <a:t>单击此处编辑母版标题样式</a:t>
            </a:r>
            <a:endParaRPr lang="en-US" altLang="zh-CN" dirty="0"/>
          </a:p>
        </p:txBody>
      </p:sp>
    </p:spTree>
    <p:extLst>
      <p:ext uri="{BB962C8B-B14F-4D97-AF65-F5344CB8AC3E}">
        <p14:creationId xmlns="" xmlns:p14="http://schemas.microsoft.com/office/powerpoint/2010/main" val="40235017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11" descr="mefnewbackground.jpg"/>
          <p:cNvPicPr>
            <a:picLocks noChangeAspect="1"/>
          </p:cNvPicPr>
          <p:nvPr/>
        </p:nvPicPr>
        <p:blipFill>
          <a:blip r:embed="rId2" cstate="print"/>
          <a:srcRect/>
          <a:stretch>
            <a:fillRect/>
          </a:stretch>
        </p:blipFill>
        <p:spPr bwMode="auto">
          <a:xfrm>
            <a:off x="0" y="0"/>
            <a:ext cx="9144000" cy="7543800"/>
          </a:xfrm>
          <a:prstGeom prst="rect">
            <a:avLst/>
          </a:prstGeom>
          <a:noFill/>
          <a:ln w="9525">
            <a:noFill/>
            <a:miter lim="800000"/>
            <a:headEnd/>
            <a:tailEnd/>
          </a:ln>
        </p:spPr>
      </p:pic>
      <p:pic>
        <p:nvPicPr>
          <p:cNvPr id="5" name="Picture 6" descr="mefonlycolor"/>
          <p:cNvPicPr>
            <a:picLocks noChangeAspect="1" noChangeArrowheads="1"/>
          </p:cNvPicPr>
          <p:nvPr/>
        </p:nvPicPr>
        <p:blipFill>
          <a:blip r:embed="rId3" cstate="print"/>
          <a:srcRect/>
          <a:stretch>
            <a:fillRect/>
          </a:stretch>
        </p:blipFill>
        <p:spPr bwMode="auto">
          <a:xfrm>
            <a:off x="163513" y="252413"/>
            <a:ext cx="8858250" cy="2514600"/>
          </a:xfrm>
          <a:prstGeom prst="rect">
            <a:avLst/>
          </a:prstGeom>
          <a:noFill/>
          <a:ln w="9525">
            <a:noFill/>
            <a:miter lim="800000"/>
            <a:headEnd/>
            <a:tailEnd/>
          </a:ln>
          <a:effectLst>
            <a:outerShdw dist="38100" dir="8100000" algn="tr" rotWithShape="0">
              <a:srgbClr val="000000">
                <a:alpha val="39998"/>
              </a:srgbClr>
            </a:outerShdw>
          </a:effectLst>
        </p:spPr>
      </p:pic>
      <p:sp>
        <p:nvSpPr>
          <p:cNvPr id="6" name="Line 3"/>
          <p:cNvSpPr>
            <a:spLocks noChangeShapeType="1"/>
          </p:cNvSpPr>
          <p:nvPr/>
        </p:nvSpPr>
        <p:spPr bwMode="auto">
          <a:xfrm>
            <a:off x="0" y="2819400"/>
            <a:ext cx="9144000" cy="0"/>
          </a:xfrm>
          <a:prstGeom prst="line">
            <a:avLst/>
          </a:prstGeom>
          <a:noFill/>
          <a:ln w="28575">
            <a:solidFill>
              <a:srgbClr val="9EB6C0"/>
            </a:solidFill>
            <a:round/>
            <a:headEnd/>
            <a:tailEnd/>
          </a:ln>
          <a:effectLst/>
        </p:spPr>
        <p:txBody>
          <a:bodyPr lIns="91430" tIns="45716" rIns="91430" bIns="45716"/>
          <a:lstStyle/>
          <a:p>
            <a:pPr algn="ctr" defTabSz="410730" hangingPunct="0">
              <a:defRPr/>
            </a:pPr>
            <a:endParaRPr lang="en-CA" sz="2500">
              <a:solidFill>
                <a:srgbClr val="FFFFFF"/>
              </a:solidFill>
              <a:latin typeface="Helvetica Light" charset="0"/>
              <a:cs typeface="Arial" charset="0"/>
              <a:sym typeface="Helvetica Light" charset="0"/>
            </a:endParaRPr>
          </a:p>
        </p:txBody>
      </p:sp>
      <p:sp>
        <p:nvSpPr>
          <p:cNvPr id="7" name="Line 4"/>
          <p:cNvSpPr>
            <a:spLocks noChangeShapeType="1"/>
          </p:cNvSpPr>
          <p:nvPr/>
        </p:nvSpPr>
        <p:spPr bwMode="auto">
          <a:xfrm>
            <a:off x="0" y="4495800"/>
            <a:ext cx="9144000" cy="0"/>
          </a:xfrm>
          <a:prstGeom prst="line">
            <a:avLst/>
          </a:prstGeom>
          <a:noFill/>
          <a:ln w="28575">
            <a:solidFill>
              <a:srgbClr val="9EB6C0"/>
            </a:solidFill>
            <a:round/>
            <a:headEnd/>
            <a:tailEnd/>
          </a:ln>
          <a:effectLst/>
        </p:spPr>
        <p:txBody>
          <a:bodyPr lIns="91430" tIns="45716" rIns="91430" bIns="45716"/>
          <a:lstStyle/>
          <a:p>
            <a:pPr algn="ctr" defTabSz="410730" hangingPunct="0">
              <a:defRPr/>
            </a:pPr>
            <a:endParaRPr lang="en-CA" sz="2500">
              <a:solidFill>
                <a:srgbClr val="FFFFFF"/>
              </a:solidFill>
              <a:latin typeface="Helvetica Light" charset="0"/>
              <a:cs typeface="Arial" charset="0"/>
              <a:sym typeface="Helvetica Light" charset="0"/>
            </a:endParaRPr>
          </a:p>
        </p:txBody>
      </p:sp>
      <p:sp>
        <p:nvSpPr>
          <p:cNvPr id="8" name="Rectangle 5"/>
          <p:cNvSpPr>
            <a:spLocks noChangeArrowheads="1"/>
          </p:cNvSpPr>
          <p:nvPr/>
        </p:nvSpPr>
        <p:spPr bwMode="auto">
          <a:xfrm>
            <a:off x="0" y="2819400"/>
            <a:ext cx="9144000" cy="1676400"/>
          </a:xfrm>
          <a:prstGeom prst="rect">
            <a:avLst/>
          </a:prstGeom>
          <a:solidFill>
            <a:srgbClr val="FFFFFF">
              <a:alpha val="21001"/>
            </a:srgbClr>
          </a:solidFill>
          <a:ln w="9525">
            <a:noFill/>
            <a:miter lim="800000"/>
            <a:headEnd/>
            <a:tailEnd/>
          </a:ln>
          <a:effectLst/>
        </p:spPr>
        <p:txBody>
          <a:bodyPr wrap="none" lIns="91430" tIns="45716" rIns="91430" bIns="45716" anchor="ctr"/>
          <a:lstStyle/>
          <a:p>
            <a:pPr algn="ctr" defTabSz="410730" hangingPunct="0">
              <a:defRPr/>
            </a:pPr>
            <a:endParaRPr lang="en-CA" sz="2500">
              <a:solidFill>
                <a:srgbClr val="FFFFFF"/>
              </a:solidFill>
              <a:latin typeface="Helvetica Light" charset="0"/>
              <a:cs typeface="Arial" charset="0"/>
              <a:sym typeface="Helvetica Light" charset="0"/>
            </a:endParaRPr>
          </a:p>
        </p:txBody>
      </p:sp>
      <p:sp>
        <p:nvSpPr>
          <p:cNvPr id="9" name="Rectangle 7"/>
          <p:cNvSpPr>
            <a:spLocks noChangeArrowheads="1"/>
          </p:cNvSpPr>
          <p:nvPr/>
        </p:nvSpPr>
        <p:spPr bwMode="auto">
          <a:xfrm>
            <a:off x="8774113" y="6583363"/>
            <a:ext cx="369887" cy="274637"/>
          </a:xfrm>
          <a:prstGeom prst="rect">
            <a:avLst/>
          </a:prstGeom>
          <a:noFill/>
          <a:ln w="9525">
            <a:noFill/>
            <a:miter lim="800000"/>
            <a:headEnd/>
            <a:tailEnd/>
          </a:ln>
          <a:effectLst/>
        </p:spPr>
        <p:txBody>
          <a:bodyPr wrap="none" lIns="91430" tIns="45716" rIns="91430" bIns="45716">
            <a:spAutoFit/>
          </a:bodyPr>
          <a:lstStyle/>
          <a:p>
            <a:pPr algn="ctr" defTabSz="410730" hangingPunct="0">
              <a:defRPr/>
            </a:pPr>
            <a:fld id="{2E223A20-9078-4325-B890-400CE6DCA024}" type="slidenum">
              <a:rPr lang="zh-CN" altLang="en-US" sz="1200" b="1">
                <a:solidFill>
                  <a:srgbClr val="2E387F"/>
                </a:solidFill>
                <a:ea typeface="SimSun" pitchFamily="2" charset="-122"/>
                <a:sym typeface="Helvetica Light" charset="0"/>
              </a:rPr>
              <a:pPr algn="ctr" defTabSz="410730" hangingPunct="0">
                <a:defRPr/>
              </a:pPr>
              <a:t>‹#›</a:t>
            </a:fld>
            <a:endParaRPr lang="en-US" altLang="zh-CN" sz="1200" b="1" dirty="0">
              <a:solidFill>
                <a:srgbClr val="2E387F"/>
              </a:solidFill>
              <a:ea typeface="SimSun" pitchFamily="2" charset="-122"/>
              <a:sym typeface="Helvetica Light" charset="0"/>
            </a:endParaRPr>
          </a:p>
        </p:txBody>
      </p:sp>
      <p:sp>
        <p:nvSpPr>
          <p:cNvPr id="4104" name="Rectangle 8"/>
          <p:cNvSpPr>
            <a:spLocks noGrp="1" noChangeArrowheads="1"/>
          </p:cNvSpPr>
          <p:nvPr>
            <p:ph type="ctrTitle"/>
          </p:nvPr>
        </p:nvSpPr>
        <p:spPr>
          <a:xfrm>
            <a:off x="76200" y="2819401"/>
            <a:ext cx="9144000" cy="1676400"/>
          </a:xfrm>
        </p:spPr>
        <p:txBody>
          <a:bodyPr/>
          <a:lstStyle>
            <a:lvl1pPr algn="ctr">
              <a:defRPr sz="4000">
                <a:solidFill>
                  <a:schemeClr val="bg1"/>
                </a:solidFill>
              </a:defRPr>
            </a:lvl1pPr>
          </a:lstStyle>
          <a:p>
            <a:r>
              <a:rPr lang="zh-CN" altLang="en-US" smtClean="0"/>
              <a:t>单击此处编辑母版标题样式</a:t>
            </a:r>
            <a:endParaRPr lang="en-US" altLang="zh-CN" dirty="0"/>
          </a:p>
        </p:txBody>
      </p:sp>
      <p:sp>
        <p:nvSpPr>
          <p:cNvPr id="4105" name="Rectangle 9"/>
          <p:cNvSpPr>
            <a:spLocks noGrp="1" noChangeArrowheads="1"/>
          </p:cNvSpPr>
          <p:nvPr>
            <p:ph type="subTitle" idx="1"/>
          </p:nvPr>
        </p:nvSpPr>
        <p:spPr>
          <a:xfrm>
            <a:off x="1219201" y="4648200"/>
            <a:ext cx="6705600" cy="2057400"/>
          </a:xfrm>
        </p:spPr>
        <p:txBody>
          <a:bodyPr anchor="ctr" anchorCtr="1"/>
          <a:lstStyle>
            <a:lvl1pPr marL="0" indent="0" algn="ctr">
              <a:buFontTx/>
              <a:buNone/>
              <a:defRPr>
                <a:solidFill>
                  <a:schemeClr val="bg1"/>
                </a:solidFill>
              </a:defRPr>
            </a:lvl1pPr>
          </a:lstStyle>
          <a:p>
            <a:r>
              <a:rPr lang="zh-CN" altLang="en-US" smtClean="0"/>
              <a:t>单击此处编辑母版副标题样式</a:t>
            </a:r>
            <a:endParaRPr lang="en-US" altLang="zh-CN"/>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CA"/>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zh-CN" altLang="en-US" smtClean="0"/>
              <a:t>单击此处编辑母版标题样式</a:t>
            </a:r>
            <a:endParaRPr lang="en-CA"/>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lvl1pPr>
            <a:lvl2pPr marL="457154" indent="0">
              <a:buNone/>
              <a:defRPr sz="1800"/>
            </a:lvl2pPr>
            <a:lvl3pPr marL="914306" indent="0">
              <a:buNone/>
              <a:defRPr sz="1600"/>
            </a:lvl3pPr>
            <a:lvl4pPr marL="1371460" indent="0">
              <a:buNone/>
              <a:defRPr sz="1400"/>
            </a:lvl4pPr>
            <a:lvl5pPr marL="1828613" indent="0">
              <a:buNone/>
              <a:defRPr sz="1400"/>
            </a:lvl5pPr>
            <a:lvl6pPr marL="2285766" indent="0">
              <a:buNone/>
              <a:defRPr sz="1400"/>
            </a:lvl6pPr>
            <a:lvl7pPr marL="2742920" indent="0">
              <a:buNone/>
              <a:defRPr sz="1400"/>
            </a:lvl7pPr>
            <a:lvl8pPr marL="3200072" indent="0">
              <a:buNone/>
              <a:defRPr sz="1400"/>
            </a:lvl8pPr>
            <a:lvl9pPr marL="3657226" indent="0">
              <a:buNone/>
              <a:defRPr sz="1400"/>
            </a:lvl9pPr>
          </a:lstStyle>
          <a:p>
            <a:pPr lvl="0"/>
            <a:r>
              <a:rPr lang="zh-CN" altLang="en-US" smtClean="0"/>
              <a:t>单击此处编辑母版文本样式</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CA"/>
          </a:p>
        </p:txBody>
      </p:sp>
      <p:sp>
        <p:nvSpPr>
          <p:cNvPr id="3" name="Content Placeholder 2"/>
          <p:cNvSpPr>
            <a:spLocks noGrp="1"/>
          </p:cNvSpPr>
          <p:nvPr>
            <p:ph sz="half" idx="1"/>
          </p:nvPr>
        </p:nvSpPr>
        <p:spPr>
          <a:xfrm>
            <a:off x="457200" y="1143000"/>
            <a:ext cx="40005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a:p>
        </p:txBody>
      </p:sp>
      <p:sp>
        <p:nvSpPr>
          <p:cNvPr id="4" name="Content Placeholder 3"/>
          <p:cNvSpPr>
            <a:spLocks noGrp="1"/>
          </p:cNvSpPr>
          <p:nvPr>
            <p:ph sz="half" idx="2"/>
          </p:nvPr>
        </p:nvSpPr>
        <p:spPr>
          <a:xfrm>
            <a:off x="4610100" y="1143000"/>
            <a:ext cx="40005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369E54A7-BFAC-4664-89F9-14769AA559DD}" type="datetime1">
              <a:rPr lang="zh-CN" altLang="en-US"/>
              <a:pPr>
                <a:defRPr/>
              </a:pPr>
              <a:t>2011/11/13</a:t>
            </a:fld>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fld id="{52400122-B965-4A53-B52E-8D66DC4FA6C7}" type="slidenum">
              <a:rPr lang="zh-CN" altLang="en-US" smtClean="0"/>
              <a:pPr/>
              <a:t>‹#›</a:t>
            </a:fld>
            <a:endParaRPr lang="zh-CN" altLang="en-US"/>
          </a:p>
        </p:txBody>
      </p:sp>
    </p:spTree>
  </p:cSld>
  <p:clrMapOvr>
    <a:masterClrMapping/>
  </p:clrMapOvr>
  <p:transition spd="med" advTm="2000"/>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54" indent="0">
              <a:buNone/>
              <a:defRPr sz="2000" b="1"/>
            </a:lvl2pPr>
            <a:lvl3pPr marL="914306" indent="0">
              <a:buNone/>
              <a:defRPr sz="1800" b="1"/>
            </a:lvl3pPr>
            <a:lvl4pPr marL="1371460" indent="0">
              <a:buNone/>
              <a:defRPr sz="1600" b="1"/>
            </a:lvl4pPr>
            <a:lvl5pPr marL="1828613" indent="0">
              <a:buNone/>
              <a:defRPr sz="1600" b="1"/>
            </a:lvl5pPr>
            <a:lvl6pPr marL="2285766" indent="0">
              <a:buNone/>
              <a:defRPr sz="1600" b="1"/>
            </a:lvl6pPr>
            <a:lvl7pPr marL="2742920" indent="0">
              <a:buNone/>
              <a:defRPr sz="1600" b="1"/>
            </a:lvl7pPr>
            <a:lvl8pPr marL="3200072" indent="0">
              <a:buNone/>
              <a:defRPr sz="1600" b="1"/>
            </a:lvl8pPr>
            <a:lvl9pPr marL="3657226"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54" indent="0">
              <a:buNone/>
              <a:defRPr sz="2000" b="1"/>
            </a:lvl2pPr>
            <a:lvl3pPr marL="914306" indent="0">
              <a:buNone/>
              <a:defRPr sz="1800" b="1"/>
            </a:lvl3pPr>
            <a:lvl4pPr marL="1371460" indent="0">
              <a:buNone/>
              <a:defRPr sz="1600" b="1"/>
            </a:lvl4pPr>
            <a:lvl5pPr marL="1828613" indent="0">
              <a:buNone/>
              <a:defRPr sz="1600" b="1"/>
            </a:lvl5pPr>
            <a:lvl6pPr marL="2285766" indent="0">
              <a:buNone/>
              <a:defRPr sz="1600" b="1"/>
            </a:lvl6pPr>
            <a:lvl7pPr marL="2742920" indent="0">
              <a:buNone/>
              <a:defRPr sz="1600" b="1"/>
            </a:lvl7pPr>
            <a:lvl8pPr marL="3200072" indent="0">
              <a:buNone/>
              <a:defRPr sz="1600" b="1"/>
            </a:lvl8pPr>
            <a:lvl9pPr marL="3657226"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CA"/>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zh-CN" altLang="en-US" smtClean="0"/>
              <a:t>单击此处编辑母版标题样式</a:t>
            </a:r>
            <a:endParaRPr lang="en-CA"/>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a:p>
        </p:txBody>
      </p:sp>
      <p:sp>
        <p:nvSpPr>
          <p:cNvPr id="4" name="Text Placeholder 3"/>
          <p:cNvSpPr>
            <a:spLocks noGrp="1"/>
          </p:cNvSpPr>
          <p:nvPr>
            <p:ph type="body" sz="half" idx="2"/>
          </p:nvPr>
        </p:nvSpPr>
        <p:spPr>
          <a:xfrm>
            <a:off x="457202" y="1435101"/>
            <a:ext cx="3008313" cy="4691063"/>
          </a:xfrm>
        </p:spPr>
        <p:txBody>
          <a:bodyPr/>
          <a:lstStyle>
            <a:lvl1pPr marL="0" indent="0">
              <a:buNone/>
              <a:defRPr sz="1400"/>
            </a:lvl1pPr>
            <a:lvl2pPr marL="457154" indent="0">
              <a:buNone/>
              <a:defRPr sz="1200"/>
            </a:lvl2pPr>
            <a:lvl3pPr marL="914306" indent="0">
              <a:buNone/>
              <a:defRPr sz="1000"/>
            </a:lvl3pPr>
            <a:lvl4pPr marL="1371460" indent="0">
              <a:buNone/>
              <a:defRPr sz="900"/>
            </a:lvl4pPr>
            <a:lvl5pPr marL="1828613" indent="0">
              <a:buNone/>
              <a:defRPr sz="900"/>
            </a:lvl5pPr>
            <a:lvl6pPr marL="2285766" indent="0">
              <a:buNone/>
              <a:defRPr sz="900"/>
            </a:lvl6pPr>
            <a:lvl7pPr marL="2742920" indent="0">
              <a:buNone/>
              <a:defRPr sz="900"/>
            </a:lvl7pPr>
            <a:lvl8pPr marL="3200072" indent="0">
              <a:buNone/>
              <a:defRPr sz="900"/>
            </a:lvl8pPr>
            <a:lvl9pPr marL="3657226" indent="0">
              <a:buNone/>
              <a:defRPr sz="900"/>
            </a:lvl9pPr>
          </a:lstStyle>
          <a:p>
            <a:pPr lvl="0"/>
            <a:r>
              <a:rPr lang="zh-CN" altLang="en-US" smtClean="0"/>
              <a:t>单击此处编辑母版文本样式</a:t>
            </a: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54" indent="0">
              <a:buNone/>
              <a:defRPr sz="2800"/>
            </a:lvl2pPr>
            <a:lvl3pPr marL="914306" indent="0">
              <a:buNone/>
              <a:defRPr sz="2400"/>
            </a:lvl3pPr>
            <a:lvl4pPr marL="1371460" indent="0">
              <a:buNone/>
              <a:defRPr sz="2000"/>
            </a:lvl4pPr>
            <a:lvl5pPr marL="1828613" indent="0">
              <a:buNone/>
              <a:defRPr sz="2000"/>
            </a:lvl5pPr>
            <a:lvl6pPr marL="2285766" indent="0">
              <a:buNone/>
              <a:defRPr sz="2000"/>
            </a:lvl6pPr>
            <a:lvl7pPr marL="2742920" indent="0">
              <a:buNone/>
              <a:defRPr sz="2000"/>
            </a:lvl7pPr>
            <a:lvl8pPr marL="3200072" indent="0">
              <a:buNone/>
              <a:defRPr sz="2000"/>
            </a:lvl8pPr>
            <a:lvl9pPr marL="3657226" indent="0">
              <a:buNone/>
              <a:defRPr sz="2000"/>
            </a:lvl9pPr>
          </a:lstStyle>
          <a:p>
            <a:pPr lvl="0"/>
            <a:r>
              <a:rPr lang="zh-CN" altLang="en-US" noProof="0" smtClean="0"/>
              <a:t>单击图标添加图片</a:t>
            </a:r>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54" indent="0">
              <a:buNone/>
              <a:defRPr sz="1200"/>
            </a:lvl2pPr>
            <a:lvl3pPr marL="914306" indent="0">
              <a:buNone/>
              <a:defRPr sz="1000"/>
            </a:lvl3pPr>
            <a:lvl4pPr marL="1371460" indent="0">
              <a:buNone/>
              <a:defRPr sz="900"/>
            </a:lvl4pPr>
            <a:lvl5pPr marL="1828613" indent="0">
              <a:buNone/>
              <a:defRPr sz="900"/>
            </a:lvl5pPr>
            <a:lvl6pPr marL="2285766" indent="0">
              <a:buNone/>
              <a:defRPr sz="900"/>
            </a:lvl6pPr>
            <a:lvl7pPr marL="2742920" indent="0">
              <a:buNone/>
              <a:defRPr sz="900"/>
            </a:lvl7pPr>
            <a:lvl8pPr marL="3200072" indent="0">
              <a:buNone/>
              <a:defRPr sz="900"/>
            </a:lvl8pPr>
            <a:lvl9pPr marL="3657226" indent="0">
              <a:buNone/>
              <a:defRPr sz="900"/>
            </a:lvl9pPr>
          </a:lstStyle>
          <a:p>
            <a:pPr lvl="0"/>
            <a:r>
              <a:rPr lang="zh-CN" altLang="en-US" smtClean="0"/>
              <a:t>单击此处编辑母版文本样式</a:t>
            </a: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CA"/>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0"/>
            <a:ext cx="2171700" cy="6172200"/>
          </a:xfrm>
        </p:spPr>
        <p:txBody>
          <a:bodyPr vert="eaVert"/>
          <a:lstStyle/>
          <a:p>
            <a:r>
              <a:rPr lang="zh-CN" altLang="en-US" smtClean="0"/>
              <a:t>单击此处编辑母版标题样式</a:t>
            </a:r>
            <a:endParaRPr lang="en-CA"/>
          </a:p>
        </p:txBody>
      </p:sp>
      <p:sp>
        <p:nvSpPr>
          <p:cNvPr id="3" name="Vertical Text Placeholder 2"/>
          <p:cNvSpPr>
            <a:spLocks noGrp="1"/>
          </p:cNvSpPr>
          <p:nvPr>
            <p:ph type="body" orient="vert" idx="1"/>
          </p:nvPr>
        </p:nvSpPr>
        <p:spPr>
          <a:xfrm>
            <a:off x="457200" y="0"/>
            <a:ext cx="6362700" cy="6172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p:cSld name="4_Title Slide">
    <p:spTree>
      <p:nvGrpSpPr>
        <p:cNvPr id="1" name=""/>
        <p:cNvGrpSpPr/>
        <p:nvPr/>
      </p:nvGrpSpPr>
      <p:grpSpPr>
        <a:xfrm>
          <a:off x="0" y="0"/>
          <a:ext cx="0" cy="0"/>
          <a:chOff x="0" y="0"/>
          <a:chExt cx="0" cy="0"/>
        </a:xfrm>
      </p:grpSpPr>
      <p:pic>
        <p:nvPicPr>
          <p:cNvPr id="3" name="Picture 11" descr="mefnewbackground.jpg"/>
          <p:cNvPicPr>
            <a:picLocks noChangeAspect="1"/>
          </p:cNvPicPr>
          <p:nvPr/>
        </p:nvPicPr>
        <p:blipFill>
          <a:blip r:embed="rId2" cstate="print"/>
          <a:srcRect/>
          <a:stretch>
            <a:fillRect/>
          </a:stretch>
        </p:blipFill>
        <p:spPr bwMode="auto">
          <a:xfrm>
            <a:off x="0" y="0"/>
            <a:ext cx="9144000" cy="7543800"/>
          </a:xfrm>
          <a:prstGeom prst="rect">
            <a:avLst/>
          </a:prstGeom>
          <a:noFill/>
          <a:ln w="9525">
            <a:noFill/>
            <a:miter lim="800000"/>
            <a:headEnd/>
            <a:tailEnd/>
          </a:ln>
        </p:spPr>
      </p:pic>
      <p:pic>
        <p:nvPicPr>
          <p:cNvPr id="4" name="Picture 6" descr="mefonlycolor"/>
          <p:cNvPicPr>
            <a:picLocks noChangeAspect="1" noChangeArrowheads="1"/>
          </p:cNvPicPr>
          <p:nvPr/>
        </p:nvPicPr>
        <p:blipFill>
          <a:blip r:embed="rId3" cstate="print"/>
          <a:srcRect/>
          <a:stretch>
            <a:fillRect/>
          </a:stretch>
        </p:blipFill>
        <p:spPr bwMode="auto">
          <a:xfrm>
            <a:off x="163513" y="252413"/>
            <a:ext cx="8858250" cy="2514600"/>
          </a:xfrm>
          <a:prstGeom prst="rect">
            <a:avLst/>
          </a:prstGeom>
          <a:noFill/>
          <a:ln w="9525">
            <a:noFill/>
            <a:miter lim="800000"/>
            <a:headEnd/>
            <a:tailEnd/>
          </a:ln>
          <a:effectLst>
            <a:outerShdw dist="38100" dir="8100000" algn="tr" rotWithShape="0">
              <a:srgbClr val="000000">
                <a:alpha val="39998"/>
              </a:srgbClr>
            </a:outerShdw>
          </a:effectLst>
        </p:spPr>
      </p:pic>
      <p:sp>
        <p:nvSpPr>
          <p:cNvPr id="5" name="Rectangle 7"/>
          <p:cNvSpPr>
            <a:spLocks noChangeArrowheads="1"/>
          </p:cNvSpPr>
          <p:nvPr/>
        </p:nvSpPr>
        <p:spPr bwMode="auto">
          <a:xfrm>
            <a:off x="8774113" y="6583363"/>
            <a:ext cx="369887" cy="274637"/>
          </a:xfrm>
          <a:prstGeom prst="rect">
            <a:avLst/>
          </a:prstGeom>
          <a:noFill/>
          <a:ln w="9525">
            <a:noFill/>
            <a:miter lim="800000"/>
            <a:headEnd/>
            <a:tailEnd/>
          </a:ln>
          <a:effectLst/>
        </p:spPr>
        <p:txBody>
          <a:bodyPr wrap="none" lIns="91430" tIns="45716" rIns="91430" bIns="45716">
            <a:spAutoFit/>
          </a:bodyPr>
          <a:lstStyle/>
          <a:p>
            <a:pPr algn="ctr" defTabSz="410730" hangingPunct="0">
              <a:defRPr/>
            </a:pPr>
            <a:fld id="{4E3E468B-77D7-4987-9C7B-7EEA33439475}" type="slidenum">
              <a:rPr lang="zh-CN" altLang="en-US" sz="1200" b="1">
                <a:solidFill>
                  <a:srgbClr val="2E387F"/>
                </a:solidFill>
                <a:ea typeface="SimSun" pitchFamily="2" charset="-122"/>
                <a:sym typeface="Helvetica Light" charset="0"/>
              </a:rPr>
              <a:pPr algn="ctr" defTabSz="410730" hangingPunct="0">
                <a:defRPr/>
              </a:pPr>
              <a:t>‹#›</a:t>
            </a:fld>
            <a:endParaRPr lang="en-US" altLang="zh-CN" sz="1200" b="1" dirty="0">
              <a:solidFill>
                <a:srgbClr val="2E387F"/>
              </a:solidFill>
              <a:ea typeface="SimSun" pitchFamily="2" charset="-122"/>
              <a:sym typeface="Helvetica Light" charset="0"/>
            </a:endParaRPr>
          </a:p>
        </p:txBody>
      </p:sp>
      <p:sp>
        <p:nvSpPr>
          <p:cNvPr id="4105" name="Rectangle 9"/>
          <p:cNvSpPr>
            <a:spLocks noGrp="1" noChangeArrowheads="1"/>
          </p:cNvSpPr>
          <p:nvPr>
            <p:ph type="subTitle" idx="1"/>
          </p:nvPr>
        </p:nvSpPr>
        <p:spPr>
          <a:xfrm>
            <a:off x="1219201" y="4648200"/>
            <a:ext cx="6705600" cy="2057400"/>
          </a:xfrm>
        </p:spPr>
        <p:txBody>
          <a:bodyPr anchor="ctr" anchorCtr="1"/>
          <a:lstStyle>
            <a:lvl1pPr marL="0" indent="0" algn="ctr">
              <a:buFontTx/>
              <a:buNone/>
              <a:defRPr>
                <a:solidFill>
                  <a:schemeClr val="bg1"/>
                </a:solidFill>
              </a:defRPr>
            </a:lvl1pPr>
          </a:lstStyle>
          <a:p>
            <a:r>
              <a:rPr lang="zh-CN" altLang="en-US" smtClean="0"/>
              <a:t>单击此处编辑母版副标题样式</a:t>
            </a:r>
            <a:endParaRPr lang="en-US" altLang="zh-CN"/>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chart" preserve="1">
  <p:cSld name="标题和图表">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685800"/>
          </a:xfrm>
        </p:spPr>
        <p:txBody>
          <a:bodyPr/>
          <a:lstStyle/>
          <a:p>
            <a:r>
              <a:rPr lang="zh-CN" altLang="en-US" smtClean="0"/>
              <a:t>单击此处编辑母版标题样式</a:t>
            </a:r>
            <a:endParaRPr lang="en-US"/>
          </a:p>
        </p:txBody>
      </p:sp>
      <p:sp>
        <p:nvSpPr>
          <p:cNvPr id="3" name="Chart Placeholder 2"/>
          <p:cNvSpPr>
            <a:spLocks noGrp="1"/>
          </p:cNvSpPr>
          <p:nvPr>
            <p:ph type="chart" idx="1"/>
          </p:nvPr>
        </p:nvSpPr>
        <p:spPr>
          <a:xfrm>
            <a:off x="457200" y="1143000"/>
            <a:ext cx="8153400" cy="4648200"/>
          </a:xfrm>
        </p:spPr>
        <p:txBody>
          <a:bodyPr/>
          <a:lstStyle/>
          <a:p>
            <a:pPr lvl="0"/>
            <a:r>
              <a:rPr lang="zh-CN" altLang="en-US" noProof="0" smtClean="0"/>
              <a:t>单击图标添加图表</a:t>
            </a:r>
            <a:endParaRPr lang="en-US" noProof="0" smtClean="0"/>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686800" cy="685800"/>
          </a:xfrm>
        </p:spPr>
        <p:txBody>
          <a:bodyPr/>
          <a:lstStyle/>
          <a:p>
            <a:r>
              <a:rPr lang="zh-CN" altLang="en-US" smtClean="0"/>
              <a:t>单击此处编辑母版标题样式</a:t>
            </a:r>
            <a:endParaRPr lang="en-CA" dirty="0"/>
          </a:p>
        </p:txBody>
      </p:sp>
      <p:sp>
        <p:nvSpPr>
          <p:cNvPr id="5" name="Content Placeholder 2"/>
          <p:cNvSpPr>
            <a:spLocks noGrp="1"/>
          </p:cNvSpPr>
          <p:nvPr>
            <p:ph idx="1"/>
          </p:nvPr>
        </p:nvSpPr>
        <p:spPr>
          <a:xfrm>
            <a:off x="457200" y="1143000"/>
            <a:ext cx="8153400" cy="5029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58AAE5C4-9AC0-4D09-ADF2-D6F3579271F4}" type="datetime1">
              <a:rPr lang="zh-CN" altLang="en-US"/>
              <a:pPr>
                <a:defRPr/>
              </a:pPr>
              <a:t>2011/11/13</a:t>
            </a:fld>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fld id="{52400122-B965-4A53-B52E-8D66DC4FA6C7}" type="slidenum">
              <a:rPr lang="zh-CN" altLang="en-US" smtClean="0"/>
              <a:pPr/>
              <a:t>‹#›</a:t>
            </a:fld>
            <a:endParaRPr lang="zh-CN" altLang="en-US"/>
          </a:p>
        </p:txBody>
      </p:sp>
    </p:spTree>
  </p:cSld>
  <p:clrMapOvr>
    <a:masterClrMapping/>
  </p:clrMapOvr>
  <p:transition spd="med" advTm="2000"/>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3_Blank">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686800" cy="685800"/>
          </a:xfrm>
        </p:spPr>
        <p:txBody>
          <a:bodyPr/>
          <a:lstStyle/>
          <a:p>
            <a:r>
              <a:rPr lang="zh-CN" altLang="en-US" smtClean="0"/>
              <a:t>单击此处编辑母版标题样式</a:t>
            </a:r>
            <a:endParaRPr lang="en-CA" dirty="0"/>
          </a:p>
        </p:txBody>
      </p:sp>
      <p:sp>
        <p:nvSpPr>
          <p:cNvPr id="5" name="Content Placeholder 2"/>
          <p:cNvSpPr>
            <a:spLocks noGrp="1"/>
          </p:cNvSpPr>
          <p:nvPr>
            <p:ph idx="1"/>
          </p:nvPr>
        </p:nvSpPr>
        <p:spPr>
          <a:xfrm>
            <a:off x="457200" y="1143000"/>
            <a:ext cx="8153400" cy="5029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dirty="0"/>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p:cSld name="2_Title Slide">
    <p:spTree>
      <p:nvGrpSpPr>
        <p:cNvPr id="1" name=""/>
        <p:cNvGrpSpPr/>
        <p:nvPr/>
      </p:nvGrpSpPr>
      <p:grpSpPr>
        <a:xfrm>
          <a:off x="0" y="0"/>
          <a:ext cx="0" cy="0"/>
          <a:chOff x="0" y="0"/>
          <a:chExt cx="0" cy="0"/>
        </a:xfrm>
      </p:grpSpPr>
      <p:pic>
        <p:nvPicPr>
          <p:cNvPr id="4" name="Picture 11" descr="mefnewbackground.jpg"/>
          <p:cNvPicPr>
            <a:picLocks noChangeAspect="1"/>
          </p:cNvPicPr>
          <p:nvPr/>
        </p:nvPicPr>
        <p:blipFill>
          <a:blip r:embed="rId2" cstate="print"/>
          <a:srcRect/>
          <a:stretch>
            <a:fillRect/>
          </a:stretch>
        </p:blipFill>
        <p:spPr bwMode="auto">
          <a:xfrm>
            <a:off x="0" y="0"/>
            <a:ext cx="9144000" cy="7543800"/>
          </a:xfrm>
          <a:prstGeom prst="rect">
            <a:avLst/>
          </a:prstGeom>
          <a:noFill/>
          <a:ln w="9525">
            <a:noFill/>
            <a:miter lim="800000"/>
            <a:headEnd/>
            <a:tailEnd/>
          </a:ln>
        </p:spPr>
      </p:pic>
      <p:sp>
        <p:nvSpPr>
          <p:cNvPr id="5" name="Line 3"/>
          <p:cNvSpPr>
            <a:spLocks noChangeShapeType="1"/>
          </p:cNvSpPr>
          <p:nvPr/>
        </p:nvSpPr>
        <p:spPr bwMode="auto">
          <a:xfrm>
            <a:off x="0" y="2971800"/>
            <a:ext cx="9144000" cy="0"/>
          </a:xfrm>
          <a:prstGeom prst="line">
            <a:avLst/>
          </a:prstGeom>
          <a:noFill/>
          <a:ln w="28575">
            <a:solidFill>
              <a:srgbClr val="9EB6C0"/>
            </a:solidFill>
            <a:round/>
            <a:headEnd/>
            <a:tailEnd/>
          </a:ln>
        </p:spPr>
        <p:txBody>
          <a:bodyPr lIns="91430" tIns="45716" rIns="91430" bIns="45716"/>
          <a:lstStyle/>
          <a:p>
            <a:pPr algn="ctr" defTabSz="410730" hangingPunct="0">
              <a:defRPr/>
            </a:pPr>
            <a:endParaRPr lang="en-US" sz="2500">
              <a:solidFill>
                <a:srgbClr val="000000"/>
              </a:solidFill>
              <a:latin typeface="Helvetica Light" charset="0"/>
              <a:cs typeface="Arial" charset="0"/>
              <a:sym typeface="Helvetica Light" charset="0"/>
            </a:endParaRPr>
          </a:p>
        </p:txBody>
      </p:sp>
      <p:sp>
        <p:nvSpPr>
          <p:cNvPr id="6" name="Line 4"/>
          <p:cNvSpPr>
            <a:spLocks noChangeShapeType="1"/>
          </p:cNvSpPr>
          <p:nvPr/>
        </p:nvSpPr>
        <p:spPr bwMode="auto">
          <a:xfrm>
            <a:off x="0" y="4648200"/>
            <a:ext cx="9144000" cy="0"/>
          </a:xfrm>
          <a:prstGeom prst="line">
            <a:avLst/>
          </a:prstGeom>
          <a:noFill/>
          <a:ln w="28575">
            <a:solidFill>
              <a:srgbClr val="9EB6C0"/>
            </a:solidFill>
            <a:round/>
            <a:headEnd/>
            <a:tailEnd/>
          </a:ln>
        </p:spPr>
        <p:txBody>
          <a:bodyPr lIns="91430" tIns="45716" rIns="91430" bIns="45716"/>
          <a:lstStyle/>
          <a:p>
            <a:pPr algn="ctr" defTabSz="410730" hangingPunct="0">
              <a:defRPr/>
            </a:pPr>
            <a:endParaRPr lang="en-US" sz="2500">
              <a:solidFill>
                <a:srgbClr val="000000"/>
              </a:solidFill>
              <a:latin typeface="Helvetica Light" charset="0"/>
              <a:cs typeface="Arial" charset="0"/>
              <a:sym typeface="Helvetica Light" charset="0"/>
            </a:endParaRPr>
          </a:p>
        </p:txBody>
      </p:sp>
      <p:sp>
        <p:nvSpPr>
          <p:cNvPr id="7" name="Rectangle 5"/>
          <p:cNvSpPr>
            <a:spLocks noChangeArrowheads="1"/>
          </p:cNvSpPr>
          <p:nvPr/>
        </p:nvSpPr>
        <p:spPr bwMode="auto">
          <a:xfrm>
            <a:off x="0" y="2971800"/>
            <a:ext cx="9144000" cy="1676400"/>
          </a:xfrm>
          <a:prstGeom prst="rect">
            <a:avLst/>
          </a:prstGeom>
          <a:solidFill>
            <a:srgbClr val="FFFFFF">
              <a:alpha val="21176"/>
            </a:srgbClr>
          </a:solidFill>
          <a:ln w="9525">
            <a:noFill/>
            <a:miter lim="800000"/>
            <a:headEnd/>
            <a:tailEnd/>
          </a:ln>
        </p:spPr>
        <p:txBody>
          <a:bodyPr wrap="none" lIns="91430" tIns="45716" rIns="91430" bIns="45716" anchor="ctr"/>
          <a:lstStyle/>
          <a:p>
            <a:pPr algn="ctr" defTabSz="410730" hangingPunct="0">
              <a:defRPr/>
            </a:pPr>
            <a:endParaRPr lang="en-CA" sz="2500">
              <a:solidFill>
                <a:srgbClr val="000000"/>
              </a:solidFill>
              <a:latin typeface="Helvetica Light" charset="0"/>
              <a:cs typeface="Arial" charset="0"/>
              <a:sym typeface="Helvetica Light" charset="0"/>
            </a:endParaRPr>
          </a:p>
        </p:txBody>
      </p:sp>
      <p:sp>
        <p:nvSpPr>
          <p:cNvPr id="8" name="Rectangle 7"/>
          <p:cNvSpPr>
            <a:spLocks noChangeArrowheads="1"/>
          </p:cNvSpPr>
          <p:nvPr/>
        </p:nvSpPr>
        <p:spPr bwMode="auto">
          <a:xfrm>
            <a:off x="8774113" y="6583363"/>
            <a:ext cx="369887" cy="274637"/>
          </a:xfrm>
          <a:prstGeom prst="rect">
            <a:avLst/>
          </a:prstGeom>
          <a:noFill/>
          <a:ln w="9525">
            <a:noFill/>
            <a:miter lim="800000"/>
            <a:headEnd/>
            <a:tailEnd/>
          </a:ln>
        </p:spPr>
        <p:txBody>
          <a:bodyPr wrap="none" lIns="91430" tIns="45716" rIns="91430" bIns="45716">
            <a:spAutoFit/>
          </a:bodyPr>
          <a:lstStyle/>
          <a:p>
            <a:pPr algn="ctr" defTabSz="410730" hangingPunct="0">
              <a:defRPr/>
            </a:pPr>
            <a:fld id="{96547D6A-6F03-4547-9236-32BC056AB346}" type="slidenum">
              <a:rPr lang="zh-CN" altLang="en-US" sz="1200" b="1">
                <a:solidFill>
                  <a:srgbClr val="2E387F"/>
                </a:solidFill>
                <a:latin typeface="Helvetica Light" charset="0"/>
                <a:ea typeface="SimSun" pitchFamily="2" charset="-122"/>
                <a:cs typeface="Arial" charset="0"/>
                <a:sym typeface="Helvetica Light" charset="0"/>
              </a:rPr>
              <a:pPr algn="ctr" defTabSz="410730" hangingPunct="0">
                <a:defRPr/>
              </a:pPr>
              <a:t>‹#›</a:t>
            </a:fld>
            <a:endParaRPr lang="en-US" altLang="zh-CN" sz="1200" b="1" dirty="0">
              <a:solidFill>
                <a:srgbClr val="2E387F"/>
              </a:solidFill>
              <a:latin typeface="Helvetica Light" charset="0"/>
              <a:ea typeface="SimSun" pitchFamily="2" charset="-122"/>
              <a:cs typeface="Arial" charset="0"/>
              <a:sym typeface="Helvetica Light" charset="0"/>
            </a:endParaRPr>
          </a:p>
        </p:txBody>
      </p:sp>
      <p:sp>
        <p:nvSpPr>
          <p:cNvPr id="25" name="Rectangle 8"/>
          <p:cNvSpPr>
            <a:spLocks noGrp="1" noChangeArrowheads="1"/>
          </p:cNvSpPr>
          <p:nvPr>
            <p:ph type="ctrTitle"/>
          </p:nvPr>
        </p:nvSpPr>
        <p:spPr>
          <a:xfrm>
            <a:off x="0" y="2971800"/>
            <a:ext cx="9144000" cy="1676400"/>
          </a:xfrm>
        </p:spPr>
        <p:txBody>
          <a:bodyPr/>
          <a:lstStyle>
            <a:lvl1pPr algn="ctr">
              <a:defRPr sz="4000">
                <a:solidFill>
                  <a:schemeClr val="bg1"/>
                </a:solidFill>
              </a:defRPr>
            </a:lvl1pPr>
          </a:lstStyle>
          <a:p>
            <a:r>
              <a:rPr lang="zh-CN" altLang="en-US" smtClean="0"/>
              <a:t>单击此处编辑母版标题样式</a:t>
            </a:r>
            <a:endParaRPr lang="en-US" altLang="zh-CN"/>
          </a:p>
        </p:txBody>
      </p:sp>
      <p:sp>
        <p:nvSpPr>
          <p:cNvPr id="26" name="Rectangle 9"/>
          <p:cNvSpPr>
            <a:spLocks noGrp="1" noChangeArrowheads="1"/>
          </p:cNvSpPr>
          <p:nvPr>
            <p:ph type="subTitle" idx="1"/>
          </p:nvPr>
        </p:nvSpPr>
        <p:spPr>
          <a:xfrm>
            <a:off x="1219201" y="4648200"/>
            <a:ext cx="6705600" cy="2057400"/>
          </a:xfrm>
        </p:spPr>
        <p:txBody>
          <a:bodyPr anchor="ctr" anchorCtr="1"/>
          <a:lstStyle>
            <a:lvl1pPr marL="0" indent="0" algn="ctr">
              <a:buFontTx/>
              <a:buNone/>
              <a:defRPr>
                <a:solidFill>
                  <a:schemeClr val="bg1"/>
                </a:solidFill>
              </a:defRPr>
            </a:lvl1pPr>
          </a:lstStyle>
          <a:p>
            <a:r>
              <a:rPr lang="zh-CN" altLang="en-US" smtClean="0"/>
              <a:t>单击此处编辑母版副标题样式</a:t>
            </a:r>
            <a:endParaRPr lang="en-US" altLang="zh-CN"/>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4"/>
          <p:cNvPicPr>
            <a:picLocks noChangeAspect="1"/>
          </p:cNvPicPr>
          <p:nvPr userDrawn="1"/>
        </p:nvPicPr>
        <p:blipFill>
          <a:blip r:embed="rId2" cstate="print"/>
          <a:srcRect/>
          <a:stretch>
            <a:fillRect/>
          </a:stretch>
        </p:blipFill>
        <p:spPr bwMode="auto">
          <a:xfrm>
            <a:off x="0" y="0"/>
            <a:ext cx="9147175" cy="68580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xtLst>
            <a:ext uri="{909E8E84-426E-40DD-AFC4-6F175D3DCCD1}"/>
            <a:ext uri="{91240B29-F687-4F45-9708-019B960494DF}"/>
          </a:extLst>
        </p:spPr>
      </p:pic>
      <p:pic>
        <p:nvPicPr>
          <p:cNvPr id="5" name="Picture 11"/>
          <p:cNvPicPr>
            <a:picLocks noChangeAspect="1"/>
          </p:cNvPicPr>
          <p:nvPr userDrawn="1"/>
        </p:nvPicPr>
        <p:blipFill>
          <a:blip r:embed="rId3" cstate="print"/>
          <a:srcRect/>
          <a:stretch>
            <a:fillRect/>
          </a:stretch>
        </p:blipFill>
        <p:spPr bwMode="auto">
          <a:xfrm>
            <a:off x="0" y="3424238"/>
            <a:ext cx="9144000" cy="3017837"/>
          </a:xfrm>
          <a:prstGeom prst="rect">
            <a:avLst/>
          </a:prstGeom>
          <a:noFill/>
          <a:ln w="9525">
            <a:noFill/>
            <a:miter lim="800000"/>
            <a:headEnd/>
            <a:tailEnd/>
          </a:ln>
        </p:spPr>
      </p:pic>
      <p:grpSp>
        <p:nvGrpSpPr>
          <p:cNvPr id="2" name="Group 16"/>
          <p:cNvGrpSpPr>
            <a:grpSpLocks/>
          </p:cNvGrpSpPr>
          <p:nvPr userDrawn="1"/>
        </p:nvGrpSpPr>
        <p:grpSpPr bwMode="auto">
          <a:xfrm>
            <a:off x="393700" y="228600"/>
            <a:ext cx="8316913" cy="2530475"/>
            <a:chOff x="368968" y="228600"/>
            <a:chExt cx="8317832" cy="2530643"/>
          </a:xfrm>
        </p:grpSpPr>
        <p:pic>
          <p:nvPicPr>
            <p:cNvPr id="7" name="Picture 6"/>
            <p:cNvPicPr>
              <a:picLocks noChangeAspect="1" noChangeArrowheads="1"/>
            </p:cNvPicPr>
            <p:nvPr userDrawn="1"/>
          </p:nvPicPr>
          <p:blipFill>
            <a:blip r:embed="rId4" cstate="print"/>
            <a:stretch>
              <a:fillRect/>
            </a:stretch>
          </p:blipFill>
          <p:spPr bwMode="auto">
            <a:xfrm>
              <a:off x="381669" y="228600"/>
              <a:ext cx="8305131" cy="2514767"/>
            </a:xfrm>
            <a:prstGeom prst="rect">
              <a:avLst/>
            </a:prstGeom>
            <a:noFill/>
            <a:ln>
              <a:noFill/>
            </a:ln>
            <a:effectLst>
              <a:outerShdw blurRad="50800" dist="38100" dir="2700000" algn="tl" rotWithShape="0">
                <a:prstClr val="black">
                  <a:alpha val="40000"/>
                </a:prstClr>
              </a:outerShdw>
            </a:effectLst>
            <a:extLst>
              <a:ext uri="{909E8E84-426E-40DD-AFC4-6F175D3DCCD1}"/>
              <a:ext uri="{91240B29-F687-4F45-9708-019B960494DF}"/>
            </a:extLst>
          </p:spPr>
        </p:pic>
        <p:pic>
          <p:nvPicPr>
            <p:cNvPr id="8" name="Picture 6"/>
            <p:cNvPicPr>
              <a:picLocks noChangeAspect="1" noChangeArrowheads="1"/>
            </p:cNvPicPr>
            <p:nvPr userDrawn="1"/>
          </p:nvPicPr>
          <p:blipFill>
            <a:blip r:embed="rId4" cstate="print"/>
            <a:stretch>
              <a:fillRect/>
            </a:stretch>
          </p:blipFill>
          <p:spPr bwMode="auto">
            <a:xfrm>
              <a:off x="368968" y="241301"/>
              <a:ext cx="8305131" cy="2513180"/>
            </a:xfrm>
            <a:prstGeom prst="rect">
              <a:avLst/>
            </a:prstGeom>
            <a:noFill/>
            <a:ln>
              <a:noFill/>
            </a:ln>
            <a:effectLst>
              <a:outerShdw blurRad="50800" dist="38100" dir="2700000" algn="tl" rotWithShape="0">
                <a:prstClr val="black">
                  <a:alpha val="40000"/>
                </a:prstClr>
              </a:outerShdw>
            </a:effectLst>
            <a:extLst>
              <a:ext uri="{909E8E84-426E-40DD-AFC4-6F175D3DCCD1}"/>
              <a:ext uri="{91240B29-F687-4F45-9708-019B960494DF}"/>
            </a:extLst>
          </p:spPr>
        </p:pic>
        <p:pic>
          <p:nvPicPr>
            <p:cNvPr id="9" name="Picture 6"/>
            <p:cNvPicPr>
              <a:picLocks noChangeAspect="1" noChangeArrowheads="1"/>
            </p:cNvPicPr>
            <p:nvPr userDrawn="1"/>
          </p:nvPicPr>
          <p:blipFill>
            <a:blip r:embed="rId4" cstate="print"/>
            <a:stretch>
              <a:fillRect/>
            </a:stretch>
          </p:blipFill>
          <p:spPr bwMode="auto">
            <a:xfrm>
              <a:off x="368968" y="244476"/>
              <a:ext cx="8305131" cy="2514767"/>
            </a:xfrm>
            <a:prstGeom prst="rect">
              <a:avLst/>
            </a:prstGeom>
            <a:noFill/>
            <a:ln>
              <a:noFill/>
            </a:ln>
            <a:effectLst>
              <a:outerShdw blurRad="50800" dist="38100" dir="2700000" algn="tl" rotWithShape="0">
                <a:prstClr val="black">
                  <a:alpha val="40000"/>
                </a:prstClr>
              </a:outerShdw>
            </a:effectLst>
            <a:extLst>
              <a:ext uri="{909E8E84-426E-40DD-AFC4-6F175D3DCCD1}"/>
              <a:ext uri="{91240B29-F687-4F45-9708-019B960494DF}"/>
            </a:extLst>
          </p:spPr>
        </p:pic>
      </p:grpSp>
      <p:sp>
        <p:nvSpPr>
          <p:cNvPr id="10" name="Line 3"/>
          <p:cNvSpPr>
            <a:spLocks noChangeShapeType="1"/>
          </p:cNvSpPr>
          <p:nvPr/>
        </p:nvSpPr>
        <p:spPr bwMode="auto">
          <a:xfrm>
            <a:off x="0" y="2971800"/>
            <a:ext cx="9144000" cy="0"/>
          </a:xfrm>
          <a:prstGeom prst="line">
            <a:avLst/>
          </a:prstGeom>
          <a:noFill/>
          <a:ln w="28575">
            <a:solidFill>
              <a:srgbClr val="9EB6C0"/>
            </a:solidFill>
            <a:round/>
            <a:headEnd/>
            <a:tailEnd/>
          </a:ln>
        </p:spPr>
        <p:txBody>
          <a:bodyPr lIns="91435" tIns="45718" rIns="91435" bIns="45718"/>
          <a:lstStyle/>
          <a:p>
            <a:pPr>
              <a:defRPr/>
            </a:pPr>
            <a:endParaRPr lang="en-US" sz="1600" dirty="0">
              <a:solidFill>
                <a:srgbClr val="000000"/>
              </a:solidFill>
              <a:latin typeface="Arial" charset="0"/>
              <a:cs typeface="Arial" charset="0"/>
            </a:endParaRPr>
          </a:p>
        </p:txBody>
      </p:sp>
      <p:sp>
        <p:nvSpPr>
          <p:cNvPr id="11" name="Line 4"/>
          <p:cNvSpPr>
            <a:spLocks noChangeShapeType="1"/>
          </p:cNvSpPr>
          <p:nvPr/>
        </p:nvSpPr>
        <p:spPr bwMode="auto">
          <a:xfrm>
            <a:off x="0" y="4648200"/>
            <a:ext cx="9144000" cy="0"/>
          </a:xfrm>
          <a:prstGeom prst="line">
            <a:avLst/>
          </a:prstGeom>
          <a:noFill/>
          <a:ln w="28575">
            <a:solidFill>
              <a:srgbClr val="9EB6C0"/>
            </a:solidFill>
            <a:round/>
            <a:headEnd/>
            <a:tailEnd/>
          </a:ln>
        </p:spPr>
        <p:txBody>
          <a:bodyPr lIns="91435" tIns="45718" rIns="91435" bIns="45718"/>
          <a:lstStyle/>
          <a:p>
            <a:pPr>
              <a:defRPr/>
            </a:pPr>
            <a:endParaRPr lang="en-US" sz="1600" dirty="0">
              <a:solidFill>
                <a:srgbClr val="000000"/>
              </a:solidFill>
              <a:latin typeface="Arial" charset="0"/>
              <a:cs typeface="Arial" charset="0"/>
            </a:endParaRPr>
          </a:p>
        </p:txBody>
      </p:sp>
      <p:sp>
        <p:nvSpPr>
          <p:cNvPr id="12" name="Rectangle 5"/>
          <p:cNvSpPr>
            <a:spLocks noChangeArrowheads="1"/>
          </p:cNvSpPr>
          <p:nvPr/>
        </p:nvSpPr>
        <p:spPr bwMode="auto">
          <a:xfrm>
            <a:off x="0" y="2971800"/>
            <a:ext cx="9144000" cy="1676400"/>
          </a:xfrm>
          <a:prstGeom prst="rect">
            <a:avLst/>
          </a:prstGeom>
          <a:solidFill>
            <a:srgbClr val="FFFFFF">
              <a:alpha val="21176"/>
            </a:srgbClr>
          </a:solidFill>
          <a:ln w="9525">
            <a:noFill/>
            <a:miter lim="800000"/>
            <a:headEnd/>
            <a:tailEnd/>
          </a:ln>
        </p:spPr>
        <p:txBody>
          <a:bodyPr wrap="none" lIns="91435" tIns="45718" rIns="91435" bIns="45718" anchor="ctr"/>
          <a:lstStyle/>
          <a:p>
            <a:pPr>
              <a:defRPr/>
            </a:pPr>
            <a:endParaRPr lang="en-CA" sz="1600" dirty="0">
              <a:solidFill>
                <a:srgbClr val="000000"/>
              </a:solidFill>
              <a:latin typeface="Arial" charset="0"/>
              <a:cs typeface="Arial" charset="0"/>
            </a:endParaRPr>
          </a:p>
        </p:txBody>
      </p:sp>
      <p:sp>
        <p:nvSpPr>
          <p:cNvPr id="13" name="Rectangle 7"/>
          <p:cNvSpPr>
            <a:spLocks noChangeArrowheads="1"/>
          </p:cNvSpPr>
          <p:nvPr/>
        </p:nvSpPr>
        <p:spPr bwMode="auto">
          <a:xfrm>
            <a:off x="8774113" y="6583363"/>
            <a:ext cx="369887" cy="274637"/>
          </a:xfrm>
          <a:prstGeom prst="rect">
            <a:avLst/>
          </a:prstGeom>
          <a:noFill/>
          <a:ln w="9525">
            <a:noFill/>
            <a:miter lim="800000"/>
            <a:headEnd/>
            <a:tailEnd/>
          </a:ln>
        </p:spPr>
        <p:txBody>
          <a:bodyPr wrap="none" lIns="91435" tIns="45718" rIns="91435" bIns="45718">
            <a:spAutoFit/>
          </a:bodyPr>
          <a:lstStyle/>
          <a:p>
            <a:pPr algn="ctr">
              <a:defRPr/>
            </a:pPr>
            <a:fld id="{7FE36537-98B4-48E9-A6F1-4A6F8CAC2CE2}" type="slidenum">
              <a:rPr lang="zh-CN" altLang="en-US" sz="1200" b="1">
                <a:solidFill>
                  <a:srgbClr val="2E387F"/>
                </a:solidFill>
                <a:latin typeface="Arial" charset="0"/>
                <a:ea typeface="SimSun" pitchFamily="2" charset="-122"/>
                <a:cs typeface="Arial" charset="0"/>
              </a:rPr>
              <a:pPr algn="ctr">
                <a:defRPr/>
              </a:pPr>
              <a:t>‹#›</a:t>
            </a:fld>
            <a:endParaRPr lang="en-US" altLang="zh-CN" sz="1200" b="1" dirty="0">
              <a:solidFill>
                <a:srgbClr val="2E387F"/>
              </a:solidFill>
              <a:latin typeface="Arial" charset="0"/>
              <a:ea typeface="SimSun" pitchFamily="2" charset="-122"/>
              <a:cs typeface="Arial" charset="0"/>
            </a:endParaRPr>
          </a:p>
        </p:txBody>
      </p:sp>
      <p:sp>
        <p:nvSpPr>
          <p:cNvPr id="4104" name="Rectangle 8"/>
          <p:cNvSpPr>
            <a:spLocks noGrp="1" noChangeArrowheads="1"/>
          </p:cNvSpPr>
          <p:nvPr>
            <p:ph type="ctrTitle"/>
          </p:nvPr>
        </p:nvSpPr>
        <p:spPr>
          <a:xfrm>
            <a:off x="0" y="2971800"/>
            <a:ext cx="9144000" cy="1676400"/>
          </a:xfrm>
        </p:spPr>
        <p:txBody>
          <a:bodyPr/>
          <a:lstStyle>
            <a:lvl1pPr algn="ctr">
              <a:defRPr sz="4000">
                <a:solidFill>
                  <a:schemeClr val="bg1"/>
                </a:solidFill>
              </a:defRPr>
            </a:lvl1pPr>
          </a:lstStyle>
          <a:p>
            <a:r>
              <a:rPr lang="zh-CN" altLang="en-US" smtClean="0"/>
              <a:t>单击此处编辑母版标题样式</a:t>
            </a:r>
            <a:endParaRPr lang="en-US" altLang="zh-CN"/>
          </a:p>
        </p:txBody>
      </p:sp>
      <p:sp>
        <p:nvSpPr>
          <p:cNvPr id="4105" name="Rectangle 9"/>
          <p:cNvSpPr>
            <a:spLocks noGrp="1" noChangeArrowheads="1"/>
          </p:cNvSpPr>
          <p:nvPr>
            <p:ph type="subTitle" idx="1"/>
          </p:nvPr>
        </p:nvSpPr>
        <p:spPr>
          <a:xfrm>
            <a:off x="1219201" y="4648200"/>
            <a:ext cx="6705600" cy="2057400"/>
          </a:xfrm>
        </p:spPr>
        <p:txBody>
          <a:bodyPr anchor="ctr" anchorCtr="1"/>
          <a:lstStyle>
            <a:lvl1pPr marL="0" indent="0" algn="ctr">
              <a:buFontTx/>
              <a:buNone/>
              <a:defRPr>
                <a:solidFill>
                  <a:schemeClr val="bg1"/>
                </a:solidFill>
              </a:defRPr>
            </a:lvl1pPr>
          </a:lstStyle>
          <a:p>
            <a:r>
              <a:rPr lang="zh-CN" altLang="en-US" smtClean="0"/>
              <a:t>单击此处编辑母版副标题样式</a:t>
            </a:r>
            <a:endParaRPr lang="en-US" altLang="zh-CN"/>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CA"/>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CA"/>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CA"/>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CA"/>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15405069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image" Target="../media/image23.jpeg"/><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0.xml"/><Relationship Id="rId2" Type="http://schemas.openxmlformats.org/officeDocument/2006/relationships/slideLayout" Target="../slideLayouts/slideLayout113.xml"/><Relationship Id="rId16" Type="http://schemas.openxmlformats.org/officeDocument/2006/relationships/image" Target="../media/image2.png"/><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5" Type="http://schemas.openxmlformats.org/officeDocument/2006/relationships/image" Target="../media/image25.png"/><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image" Target="../media/image24.wmf"/></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0.xml"/><Relationship Id="rId13" Type="http://schemas.openxmlformats.org/officeDocument/2006/relationships/image" Target="../media/image26.jpeg"/><Relationship Id="rId3" Type="http://schemas.openxmlformats.org/officeDocument/2006/relationships/slideLayout" Target="../slideLayouts/slideLayout125.xml"/><Relationship Id="rId7" Type="http://schemas.openxmlformats.org/officeDocument/2006/relationships/slideLayout" Target="../slideLayouts/slideLayout129.xml"/><Relationship Id="rId12" Type="http://schemas.openxmlformats.org/officeDocument/2006/relationships/theme" Target="../theme/theme11.xml"/><Relationship Id="rId2" Type="http://schemas.openxmlformats.org/officeDocument/2006/relationships/slideLayout" Target="../slideLayouts/slideLayout124.xml"/><Relationship Id="rId1" Type="http://schemas.openxmlformats.org/officeDocument/2006/relationships/slideLayout" Target="../slideLayouts/slideLayout123.xml"/><Relationship Id="rId6" Type="http://schemas.openxmlformats.org/officeDocument/2006/relationships/slideLayout" Target="../slideLayouts/slideLayout128.xml"/><Relationship Id="rId11" Type="http://schemas.openxmlformats.org/officeDocument/2006/relationships/slideLayout" Target="../slideLayouts/slideLayout133.xml"/><Relationship Id="rId5" Type="http://schemas.openxmlformats.org/officeDocument/2006/relationships/slideLayout" Target="../slideLayouts/slideLayout127.xml"/><Relationship Id="rId10" Type="http://schemas.openxmlformats.org/officeDocument/2006/relationships/slideLayout" Target="../slideLayouts/slideLayout132.xml"/><Relationship Id="rId4" Type="http://schemas.openxmlformats.org/officeDocument/2006/relationships/slideLayout" Target="../slideLayouts/slideLayout126.xml"/><Relationship Id="rId9" Type="http://schemas.openxmlformats.org/officeDocument/2006/relationships/slideLayout" Target="../slideLayouts/slideLayout131.xml"/><Relationship Id="rId14" Type="http://schemas.openxmlformats.org/officeDocument/2006/relationships/image" Target="../media/image27.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9.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9.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0.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image" Target="../media/image7.jpeg"/><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18" Type="http://schemas.openxmlformats.org/officeDocument/2006/relationships/theme" Target="../theme/theme6.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17" Type="http://schemas.openxmlformats.org/officeDocument/2006/relationships/slideLayout" Target="../slideLayouts/slideLayout75.xml"/><Relationship Id="rId2" Type="http://schemas.openxmlformats.org/officeDocument/2006/relationships/slideLayout" Target="../slideLayouts/slideLayout60.xml"/><Relationship Id="rId16" Type="http://schemas.openxmlformats.org/officeDocument/2006/relationships/slideLayout" Target="../slideLayouts/slideLayout74.xml"/><Relationship Id="rId20" Type="http://schemas.openxmlformats.org/officeDocument/2006/relationships/image" Target="../media/image12.png"/><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5" Type="http://schemas.openxmlformats.org/officeDocument/2006/relationships/slideLayout" Target="../slideLayouts/slideLayout73.xml"/><Relationship Id="rId10" Type="http://schemas.openxmlformats.org/officeDocument/2006/relationships/slideLayout" Target="../slideLayouts/slideLayout68.xml"/><Relationship Id="rId19" Type="http://schemas.openxmlformats.org/officeDocument/2006/relationships/image" Target="../media/image11.jpeg"/><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slideLayout" Target="../slideLayouts/slideLayout88.xml"/><Relationship Id="rId18" Type="http://schemas.openxmlformats.org/officeDocument/2006/relationships/image" Target="../media/image11.jpeg"/><Relationship Id="rId3" Type="http://schemas.openxmlformats.org/officeDocument/2006/relationships/slideLayout" Target="../slideLayouts/slideLayout78.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17" Type="http://schemas.openxmlformats.org/officeDocument/2006/relationships/theme" Target="../theme/theme7.xml"/><Relationship Id="rId2" Type="http://schemas.openxmlformats.org/officeDocument/2006/relationships/slideLayout" Target="../slideLayouts/slideLayout77.xml"/><Relationship Id="rId16" Type="http://schemas.openxmlformats.org/officeDocument/2006/relationships/slideLayout" Target="../slideLayouts/slideLayout91.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5" Type="http://schemas.openxmlformats.org/officeDocument/2006/relationships/slideLayout" Target="../slideLayouts/slideLayout80.xml"/><Relationship Id="rId15" Type="http://schemas.openxmlformats.org/officeDocument/2006/relationships/slideLayout" Target="../slideLayouts/slideLayout90.xml"/><Relationship Id="rId10" Type="http://schemas.openxmlformats.org/officeDocument/2006/relationships/slideLayout" Target="../slideLayouts/slideLayout85.xml"/><Relationship Id="rId19" Type="http://schemas.openxmlformats.org/officeDocument/2006/relationships/image" Target="../media/image12.png"/><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slideLayout" Target="../slideLayouts/slideLayout89.xml"/></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slideLayout" Target="../slideLayouts/slideLayout94.xml"/><Relationship Id="rId7" Type="http://schemas.openxmlformats.org/officeDocument/2006/relationships/theme" Target="../theme/theme8.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5" Type="http://schemas.openxmlformats.org/officeDocument/2006/relationships/slideLayout" Target="../slideLayouts/slideLayout96.xml"/><Relationship Id="rId4" Type="http://schemas.openxmlformats.org/officeDocument/2006/relationships/slideLayout" Target="../slideLayouts/slideLayout95.xml"/><Relationship Id="rId9" Type="http://schemas.openxmlformats.org/officeDocument/2006/relationships/image" Target="../media/image18.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5.xml"/><Relationship Id="rId13" Type="http://schemas.openxmlformats.org/officeDocument/2006/relationships/slideLayout" Target="../slideLayouts/slideLayout110.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12" Type="http://schemas.openxmlformats.org/officeDocument/2006/relationships/slideLayout" Target="../slideLayouts/slideLayout109.xml"/><Relationship Id="rId17" Type="http://schemas.openxmlformats.org/officeDocument/2006/relationships/image" Target="../media/image3.png"/><Relationship Id="rId2" Type="http://schemas.openxmlformats.org/officeDocument/2006/relationships/slideLayout" Target="../slideLayouts/slideLayout99.xml"/><Relationship Id="rId16" Type="http://schemas.openxmlformats.org/officeDocument/2006/relationships/image" Target="../media/image22.png"/><Relationship Id="rId1" Type="http://schemas.openxmlformats.org/officeDocument/2006/relationships/slideLayout" Target="../slideLayouts/slideLayout98.xml"/><Relationship Id="rId6" Type="http://schemas.openxmlformats.org/officeDocument/2006/relationships/slideLayout" Target="../slideLayouts/slideLayout103.xml"/><Relationship Id="rId11" Type="http://schemas.openxmlformats.org/officeDocument/2006/relationships/slideLayout" Target="../slideLayouts/slideLayout108.xml"/><Relationship Id="rId5" Type="http://schemas.openxmlformats.org/officeDocument/2006/relationships/slideLayout" Target="../slideLayouts/slideLayout102.xml"/><Relationship Id="rId15" Type="http://schemas.openxmlformats.org/officeDocument/2006/relationships/theme" Target="../theme/theme9.xml"/><Relationship Id="rId10" Type="http://schemas.openxmlformats.org/officeDocument/2006/relationships/slideLayout" Target="../slideLayouts/slideLayout107.xml"/><Relationship Id="rId4" Type="http://schemas.openxmlformats.org/officeDocument/2006/relationships/slideLayout" Target="../slideLayouts/slideLayout101.xml"/><Relationship Id="rId9" Type="http://schemas.openxmlformats.org/officeDocument/2006/relationships/slideLayout" Target="../slideLayouts/slideLayout106.xml"/><Relationship Id="rId14" Type="http://schemas.openxmlformats.org/officeDocument/2006/relationships/slideLayout" Target="../slideLayouts/slideLayout1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588" y="0"/>
            <a:ext cx="9142412" cy="889000"/>
          </a:xfrm>
          <a:prstGeom prst="rect">
            <a:avLst/>
          </a:prstGeom>
          <a:solidFill>
            <a:srgbClr val="262694"/>
          </a:solidFill>
          <a:ln w="9525">
            <a:noFill/>
            <a:miter lim="800000"/>
            <a:headEnd type="none" w="sm" len="lg"/>
            <a:tailEnd type="none" w="sm" len="lg"/>
          </a:ln>
        </p:spPr>
        <p:txBody>
          <a:bodyPr wrap="none" anchor="ctr"/>
          <a:lstStyle/>
          <a:p>
            <a:pPr>
              <a:defRPr/>
            </a:pPr>
            <a:endParaRPr lang="zh-CN" altLang="en-US"/>
          </a:p>
        </p:txBody>
      </p:sp>
      <p:sp>
        <p:nvSpPr>
          <p:cNvPr id="1027" name="Rectangle 3"/>
          <p:cNvSpPr>
            <a:spLocks noGrp="1" noChangeArrowheads="1"/>
          </p:cNvSpPr>
          <p:nvPr>
            <p:ph type="body" idx="1"/>
          </p:nvPr>
        </p:nvSpPr>
        <p:spPr bwMode="auto">
          <a:xfrm>
            <a:off x="538163" y="1060450"/>
            <a:ext cx="8137525" cy="5248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p:txBody>
      </p:sp>
      <p:sp>
        <p:nvSpPr>
          <p:cNvPr id="1360900" name="Rectangle 4"/>
          <p:cNvSpPr>
            <a:spLocks noGrp="1" noChangeArrowheads="1"/>
          </p:cNvSpPr>
          <p:nvPr>
            <p:ph type="dt" sz="half" idx="2"/>
          </p:nvPr>
        </p:nvSpPr>
        <p:spPr bwMode="auto">
          <a:xfrm>
            <a:off x="3890963" y="650875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buClrTx/>
              <a:buFontTx/>
              <a:buNone/>
              <a:defRPr sz="1200" b="0" i="0">
                <a:latin typeface="+mn-lt"/>
                <a:ea typeface="宋体" pitchFamily="2" charset="-122"/>
              </a:defRPr>
            </a:lvl1pPr>
          </a:lstStyle>
          <a:p>
            <a:pPr>
              <a:defRPr/>
            </a:pPr>
            <a:fld id="{4D82B088-8E51-4E53-9006-43283C707015}" type="datetime1">
              <a:rPr lang="zh-CN" altLang="en-US"/>
              <a:pPr>
                <a:defRPr/>
              </a:pPr>
              <a:t>2011/11/13</a:t>
            </a:fld>
            <a:endParaRPr lang="en-US" altLang="zh-CN"/>
          </a:p>
        </p:txBody>
      </p:sp>
      <p:sp>
        <p:nvSpPr>
          <p:cNvPr id="1360901" name="Rectangle 5"/>
          <p:cNvSpPr>
            <a:spLocks noGrp="1" noChangeArrowheads="1"/>
          </p:cNvSpPr>
          <p:nvPr>
            <p:ph type="ftr" sz="quarter" idx="3"/>
          </p:nvPr>
        </p:nvSpPr>
        <p:spPr bwMode="auto">
          <a:xfrm>
            <a:off x="468313" y="6453188"/>
            <a:ext cx="3024187" cy="328612"/>
          </a:xfrm>
          <a:prstGeom prst="rect">
            <a:avLst/>
          </a:prstGeom>
          <a:noFill/>
          <a:ln w="9525">
            <a:noFill/>
            <a:miter lim="800000"/>
            <a:headEnd/>
            <a:tailEnd/>
          </a:ln>
          <a:effectLst/>
        </p:spPr>
        <p:txBody>
          <a:bodyPr vert="horz" wrap="square" lIns="91440" tIns="54000" rIns="91440" bIns="45720" numCol="1" anchor="t" anchorCtr="0" compatLnSpc="1">
            <a:prstTxWarp prst="textNoShape">
              <a:avLst/>
            </a:prstTxWarp>
          </a:bodyPr>
          <a:lstStyle>
            <a:lvl1pPr>
              <a:lnSpc>
                <a:spcPct val="100000"/>
              </a:lnSpc>
              <a:spcBef>
                <a:spcPct val="0"/>
              </a:spcBef>
              <a:buClrTx/>
              <a:buFontTx/>
              <a:buNone/>
              <a:defRPr sz="1400" b="0" i="0">
                <a:latin typeface="+mn-lt"/>
                <a:ea typeface="黑体" pitchFamily="2" charset="-122"/>
              </a:defRPr>
            </a:lvl1pPr>
          </a:lstStyle>
          <a:p>
            <a:pPr>
              <a:defRPr/>
            </a:pPr>
            <a:endParaRPr lang="en-US" altLang="zh-CN"/>
          </a:p>
        </p:txBody>
      </p:sp>
      <p:sp>
        <p:nvSpPr>
          <p:cNvPr id="1360902" name="Rectangle 6"/>
          <p:cNvSpPr>
            <a:spLocks noGrp="1" noChangeArrowheads="1"/>
          </p:cNvSpPr>
          <p:nvPr>
            <p:ph type="sldNum" sz="quarter" idx="4"/>
          </p:nvPr>
        </p:nvSpPr>
        <p:spPr bwMode="auto">
          <a:xfrm>
            <a:off x="6843713" y="6473825"/>
            <a:ext cx="1905000" cy="2682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FontTx/>
              <a:buNone/>
              <a:defRPr sz="1200" b="0" i="0">
                <a:latin typeface="+mn-lt"/>
                <a:ea typeface="宋体" pitchFamily="2" charset="-122"/>
              </a:defRPr>
            </a:lvl1pPr>
          </a:lstStyle>
          <a:p>
            <a:fld id="{52400122-B965-4A53-B52E-8D66DC4FA6C7}" type="slidenum">
              <a:rPr lang="zh-CN" altLang="en-US" smtClean="0"/>
              <a:pPr/>
              <a:t>‹#›</a:t>
            </a:fld>
            <a:endParaRPr lang="zh-CN" altLang="en-US"/>
          </a:p>
        </p:txBody>
      </p:sp>
      <p:sp>
        <p:nvSpPr>
          <p:cNvPr id="1031" name="Rectangle 7"/>
          <p:cNvSpPr>
            <a:spLocks noChangeArrowheads="1"/>
          </p:cNvSpPr>
          <p:nvPr/>
        </p:nvSpPr>
        <p:spPr bwMode="auto">
          <a:xfrm>
            <a:off x="0" y="823913"/>
            <a:ext cx="9144000" cy="100012"/>
          </a:xfrm>
          <a:prstGeom prst="rect">
            <a:avLst/>
          </a:prstGeom>
          <a:solidFill>
            <a:srgbClr val="FE5816"/>
          </a:solidFill>
          <a:ln w="9525">
            <a:noFill/>
            <a:miter lim="800000"/>
            <a:headEnd type="none" w="sm" len="lg"/>
            <a:tailEnd type="none" w="sm" len="lg"/>
          </a:ln>
        </p:spPr>
        <p:txBody>
          <a:bodyPr wrap="none" anchor="ctr"/>
          <a:lstStyle/>
          <a:p>
            <a:pPr>
              <a:defRPr/>
            </a:pPr>
            <a:endParaRPr lang="zh-CN" altLang="en-US"/>
          </a:p>
        </p:txBody>
      </p:sp>
      <p:sp>
        <p:nvSpPr>
          <p:cNvPr id="1032" name="Text Box 8"/>
          <p:cNvSpPr txBox="1">
            <a:spLocks noChangeArrowheads="1"/>
          </p:cNvSpPr>
          <p:nvPr/>
        </p:nvSpPr>
        <p:spPr bwMode="auto">
          <a:xfrm>
            <a:off x="6019800" y="6643688"/>
            <a:ext cx="533400" cy="214312"/>
          </a:xfrm>
          <a:prstGeom prst="rect">
            <a:avLst/>
          </a:prstGeom>
          <a:noFill/>
          <a:ln w="9525">
            <a:noFill/>
            <a:miter lim="800000"/>
            <a:headEnd type="none" w="sm" len="lg"/>
            <a:tailEnd type="none" w="sm" len="lg"/>
          </a:ln>
        </p:spPr>
        <p:txBody>
          <a:bodyPr>
            <a:spAutoFit/>
          </a:bodyPr>
          <a:lstStyle/>
          <a:p>
            <a:pPr algn="l">
              <a:lnSpc>
                <a:spcPct val="100000"/>
              </a:lnSpc>
              <a:spcBef>
                <a:spcPct val="50000"/>
              </a:spcBef>
              <a:buClrTx/>
              <a:buFontTx/>
              <a:buNone/>
              <a:defRPr/>
            </a:pPr>
            <a:r>
              <a:rPr lang="en-US" altLang="zh-CN" sz="800" i="0">
                <a:solidFill>
                  <a:srgbClr val="E1E1FF"/>
                </a:solidFill>
                <a:ea typeface="华文中宋" pitchFamily="2" charset="-122"/>
              </a:rPr>
              <a:t>xcf</a:t>
            </a:r>
          </a:p>
        </p:txBody>
      </p:sp>
      <p:sp>
        <p:nvSpPr>
          <p:cNvPr id="1033" name="Rectangle 9"/>
          <p:cNvSpPr>
            <a:spLocks noGrp="1" noChangeArrowheads="1"/>
          </p:cNvSpPr>
          <p:nvPr>
            <p:ph type="title"/>
          </p:nvPr>
        </p:nvSpPr>
        <p:spPr bwMode="auto">
          <a:xfrm>
            <a:off x="152400" y="-38100"/>
            <a:ext cx="77724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pic>
        <p:nvPicPr>
          <p:cNvPr id="1034" name="Picture 10" descr="a-14-9"/>
          <p:cNvPicPr>
            <a:picLocks noChangeAspect="1" noChangeArrowheads="1"/>
          </p:cNvPicPr>
          <p:nvPr/>
        </p:nvPicPr>
        <p:blipFill>
          <a:blip r:embed="rId14" cstate="print"/>
          <a:srcRect/>
          <a:stretch>
            <a:fillRect/>
          </a:stretch>
        </p:blipFill>
        <p:spPr bwMode="auto">
          <a:xfrm>
            <a:off x="7239000" y="152400"/>
            <a:ext cx="1752600" cy="560388"/>
          </a:xfrm>
          <a:prstGeom prst="rect">
            <a:avLst/>
          </a:prstGeom>
          <a:noFill/>
          <a:ln w="9525">
            <a:noFill/>
            <a:miter lim="800000"/>
            <a:headEnd/>
            <a:tailEnd/>
          </a:ln>
          <a:effectLst>
            <a:outerShdw dist="35921" dir="2700000" algn="ctr" rotWithShape="0">
              <a:schemeClr val="tx1"/>
            </a:outerShdw>
          </a:effectLst>
        </p:spPr>
      </p:pic>
      <p:sp>
        <p:nvSpPr>
          <p:cNvPr id="1035" name="Rectangle 12"/>
          <p:cNvSpPr>
            <a:spLocks noChangeArrowheads="1"/>
          </p:cNvSpPr>
          <p:nvPr/>
        </p:nvSpPr>
        <p:spPr bwMode="auto">
          <a:xfrm>
            <a:off x="1588" y="0"/>
            <a:ext cx="9142412" cy="889000"/>
          </a:xfrm>
          <a:prstGeom prst="rect">
            <a:avLst/>
          </a:prstGeom>
          <a:solidFill>
            <a:srgbClr val="262694"/>
          </a:solidFill>
          <a:ln w="9525">
            <a:noFill/>
            <a:miter lim="800000"/>
            <a:headEnd type="none" w="sm" len="lg"/>
            <a:tailEnd type="none" w="sm" len="lg"/>
          </a:ln>
        </p:spPr>
        <p:txBody>
          <a:bodyPr wrap="none" anchor="ctr"/>
          <a:lstStyle/>
          <a:p>
            <a:pPr>
              <a:defRPr/>
            </a:pPr>
            <a:endParaRPr lang="zh-CN" altLang="en-US"/>
          </a:p>
        </p:txBody>
      </p:sp>
      <p:sp>
        <p:nvSpPr>
          <p:cNvPr id="1036" name="Rectangle 13"/>
          <p:cNvSpPr>
            <a:spLocks noChangeArrowheads="1"/>
          </p:cNvSpPr>
          <p:nvPr/>
        </p:nvSpPr>
        <p:spPr bwMode="auto">
          <a:xfrm>
            <a:off x="0" y="823913"/>
            <a:ext cx="9144000" cy="100012"/>
          </a:xfrm>
          <a:prstGeom prst="rect">
            <a:avLst/>
          </a:prstGeom>
          <a:solidFill>
            <a:srgbClr val="FE5816"/>
          </a:solidFill>
          <a:ln w="9525">
            <a:noFill/>
            <a:miter lim="800000"/>
            <a:headEnd type="none" w="sm" len="lg"/>
            <a:tailEnd type="none" w="sm" len="lg"/>
          </a:ln>
        </p:spPr>
        <p:txBody>
          <a:bodyPr wrap="none" anchor="ctr"/>
          <a:lstStyle/>
          <a:p>
            <a:pPr>
              <a:defRPr/>
            </a:pPr>
            <a:endParaRPr lang="zh-CN" altLang="en-US"/>
          </a:p>
        </p:txBody>
      </p:sp>
      <p:sp>
        <p:nvSpPr>
          <p:cNvPr id="1037" name="Text Box 14"/>
          <p:cNvSpPr txBox="1">
            <a:spLocks noChangeArrowheads="1"/>
          </p:cNvSpPr>
          <p:nvPr/>
        </p:nvSpPr>
        <p:spPr bwMode="auto">
          <a:xfrm>
            <a:off x="6019800" y="6643688"/>
            <a:ext cx="533400" cy="214312"/>
          </a:xfrm>
          <a:prstGeom prst="rect">
            <a:avLst/>
          </a:prstGeom>
          <a:noFill/>
          <a:ln w="9525">
            <a:noFill/>
            <a:miter lim="800000"/>
            <a:headEnd type="none" w="sm" len="lg"/>
            <a:tailEnd type="none" w="sm" len="lg"/>
          </a:ln>
        </p:spPr>
        <p:txBody>
          <a:bodyPr>
            <a:spAutoFit/>
          </a:bodyPr>
          <a:lstStyle/>
          <a:p>
            <a:pPr algn="l">
              <a:lnSpc>
                <a:spcPct val="100000"/>
              </a:lnSpc>
              <a:spcBef>
                <a:spcPct val="50000"/>
              </a:spcBef>
              <a:buClrTx/>
              <a:buFontTx/>
              <a:buNone/>
              <a:defRPr/>
            </a:pPr>
            <a:r>
              <a:rPr lang="en-US" altLang="zh-CN" sz="800" i="0">
                <a:solidFill>
                  <a:srgbClr val="E1E1FF"/>
                </a:solidFill>
                <a:ea typeface="华文中宋" pitchFamily="2" charset="-122"/>
              </a:rPr>
              <a:t>xcf</a:t>
            </a:r>
          </a:p>
        </p:txBody>
      </p:sp>
      <p:pic>
        <p:nvPicPr>
          <p:cNvPr id="1038" name="Picture 15" descr="a-14-9"/>
          <p:cNvPicPr>
            <a:picLocks noChangeAspect="1" noChangeArrowheads="1"/>
          </p:cNvPicPr>
          <p:nvPr/>
        </p:nvPicPr>
        <p:blipFill>
          <a:blip r:embed="rId14" cstate="print"/>
          <a:srcRect/>
          <a:stretch>
            <a:fillRect/>
          </a:stretch>
        </p:blipFill>
        <p:spPr bwMode="auto">
          <a:xfrm>
            <a:off x="7239000" y="152400"/>
            <a:ext cx="1752600" cy="560388"/>
          </a:xfrm>
          <a:prstGeom prst="rect">
            <a:avLst/>
          </a:prstGeom>
          <a:noFill/>
          <a:ln w="9525">
            <a:noFill/>
            <a:miter lim="800000"/>
            <a:headEnd/>
            <a:tailEnd/>
          </a:ln>
          <a:effectLst>
            <a:outerShdw dist="35921" dir="2700000" algn="ctr" rotWithShape="0">
              <a:schemeClr val="tx1"/>
            </a:outerShdw>
          </a:effectLst>
        </p:spPr>
      </p:pic>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Lst>
  <p:transition spd="med" advTm="2000"/>
  <p:timing>
    <p:tnLst>
      <p:par>
        <p:cTn id="1" dur="indefinite" restart="never" nodeType="tmRoot"/>
      </p:par>
    </p:tnLst>
  </p:timing>
  <p:txStyles>
    <p:titleStyle>
      <a:lvl1pPr algn="l" rtl="0" eaLnBrk="1" fontAlgn="base" hangingPunct="1">
        <a:spcBef>
          <a:spcPct val="0"/>
        </a:spcBef>
        <a:spcAft>
          <a:spcPct val="0"/>
        </a:spcAft>
        <a:defRPr kumimoji="1" sz="3000" b="1">
          <a:solidFill>
            <a:schemeClr val="bg1"/>
          </a:solidFill>
          <a:latin typeface="+mj-lt"/>
          <a:ea typeface="+mj-ea"/>
          <a:cs typeface="+mj-cs"/>
        </a:defRPr>
      </a:lvl1pPr>
      <a:lvl2pPr algn="l" rtl="0" eaLnBrk="1" fontAlgn="base" hangingPunct="1">
        <a:spcBef>
          <a:spcPct val="0"/>
        </a:spcBef>
        <a:spcAft>
          <a:spcPct val="0"/>
        </a:spcAft>
        <a:defRPr kumimoji="1" sz="3000" b="1">
          <a:solidFill>
            <a:schemeClr val="bg1"/>
          </a:solidFill>
          <a:latin typeface="Arial" charset="0"/>
          <a:ea typeface="微软雅黑" pitchFamily="34" charset="-122"/>
        </a:defRPr>
      </a:lvl2pPr>
      <a:lvl3pPr algn="l" rtl="0" eaLnBrk="1" fontAlgn="base" hangingPunct="1">
        <a:spcBef>
          <a:spcPct val="0"/>
        </a:spcBef>
        <a:spcAft>
          <a:spcPct val="0"/>
        </a:spcAft>
        <a:defRPr kumimoji="1" sz="3000" b="1">
          <a:solidFill>
            <a:schemeClr val="bg1"/>
          </a:solidFill>
          <a:latin typeface="Arial" charset="0"/>
          <a:ea typeface="微软雅黑" pitchFamily="34" charset="-122"/>
        </a:defRPr>
      </a:lvl3pPr>
      <a:lvl4pPr algn="l" rtl="0" eaLnBrk="1" fontAlgn="base" hangingPunct="1">
        <a:spcBef>
          <a:spcPct val="0"/>
        </a:spcBef>
        <a:spcAft>
          <a:spcPct val="0"/>
        </a:spcAft>
        <a:defRPr kumimoji="1" sz="3000" b="1">
          <a:solidFill>
            <a:schemeClr val="bg1"/>
          </a:solidFill>
          <a:latin typeface="Arial" charset="0"/>
          <a:ea typeface="微软雅黑" pitchFamily="34" charset="-122"/>
        </a:defRPr>
      </a:lvl4pPr>
      <a:lvl5pPr algn="l" rtl="0" eaLnBrk="1" fontAlgn="base" hangingPunct="1">
        <a:spcBef>
          <a:spcPct val="0"/>
        </a:spcBef>
        <a:spcAft>
          <a:spcPct val="0"/>
        </a:spcAft>
        <a:defRPr kumimoji="1" sz="3000" b="1">
          <a:solidFill>
            <a:schemeClr val="bg1"/>
          </a:solidFill>
          <a:latin typeface="Arial" charset="0"/>
          <a:ea typeface="微软雅黑" pitchFamily="34" charset="-122"/>
        </a:defRPr>
      </a:lvl5pPr>
      <a:lvl6pPr marL="457200" algn="l" rtl="0" eaLnBrk="1" fontAlgn="base" hangingPunct="1">
        <a:spcBef>
          <a:spcPct val="0"/>
        </a:spcBef>
        <a:spcAft>
          <a:spcPct val="0"/>
        </a:spcAft>
        <a:defRPr kumimoji="1" sz="3000" b="1">
          <a:solidFill>
            <a:schemeClr val="bg1"/>
          </a:solidFill>
          <a:latin typeface="Arial" charset="0"/>
          <a:ea typeface="微软雅黑" pitchFamily="34" charset="-122"/>
        </a:defRPr>
      </a:lvl6pPr>
      <a:lvl7pPr marL="914400" algn="l" rtl="0" eaLnBrk="1" fontAlgn="base" hangingPunct="1">
        <a:spcBef>
          <a:spcPct val="0"/>
        </a:spcBef>
        <a:spcAft>
          <a:spcPct val="0"/>
        </a:spcAft>
        <a:defRPr kumimoji="1" sz="3000" b="1">
          <a:solidFill>
            <a:schemeClr val="bg1"/>
          </a:solidFill>
          <a:latin typeface="Arial" charset="0"/>
          <a:ea typeface="微软雅黑" pitchFamily="34" charset="-122"/>
        </a:defRPr>
      </a:lvl7pPr>
      <a:lvl8pPr marL="1371600" algn="l" rtl="0" eaLnBrk="1" fontAlgn="base" hangingPunct="1">
        <a:spcBef>
          <a:spcPct val="0"/>
        </a:spcBef>
        <a:spcAft>
          <a:spcPct val="0"/>
        </a:spcAft>
        <a:defRPr kumimoji="1" sz="3000" b="1">
          <a:solidFill>
            <a:schemeClr val="bg1"/>
          </a:solidFill>
          <a:latin typeface="Arial" charset="0"/>
          <a:ea typeface="微软雅黑" pitchFamily="34" charset="-122"/>
        </a:defRPr>
      </a:lvl8pPr>
      <a:lvl9pPr marL="1828800" algn="l" rtl="0" eaLnBrk="1" fontAlgn="base" hangingPunct="1">
        <a:spcBef>
          <a:spcPct val="0"/>
        </a:spcBef>
        <a:spcAft>
          <a:spcPct val="0"/>
        </a:spcAft>
        <a:defRPr kumimoji="1" sz="3000" b="1">
          <a:solidFill>
            <a:schemeClr val="bg1"/>
          </a:solidFill>
          <a:latin typeface="Arial" charset="0"/>
          <a:ea typeface="微软雅黑" pitchFamily="34" charset="-122"/>
        </a:defRPr>
      </a:lvl9pPr>
    </p:titleStyle>
    <p:bodyStyle>
      <a:lvl1pPr marL="342900" indent="-342900" algn="l" rtl="0" eaLnBrk="1" fontAlgn="base" hangingPunct="1">
        <a:spcBef>
          <a:spcPct val="40000"/>
        </a:spcBef>
        <a:spcAft>
          <a:spcPct val="0"/>
        </a:spcAft>
        <a:buClr>
          <a:schemeClr val="tx1"/>
        </a:buClr>
        <a:buFont typeface="Wingdings" pitchFamily="2" charset="2"/>
        <a:buBlip>
          <a:blip r:embed="rId15"/>
        </a:buBlip>
        <a:defRPr kumimoji="1" sz="2200" b="1">
          <a:solidFill>
            <a:schemeClr val="accent2"/>
          </a:solidFill>
          <a:latin typeface="+mn-lt"/>
          <a:ea typeface="+mn-ea"/>
          <a:cs typeface="+mn-cs"/>
        </a:defRPr>
      </a:lvl1pPr>
      <a:lvl2pPr marL="742950" indent="-285750" algn="l" rtl="0" eaLnBrk="1" fontAlgn="base" hangingPunct="1">
        <a:spcBef>
          <a:spcPct val="20000"/>
        </a:spcBef>
        <a:spcAft>
          <a:spcPct val="0"/>
        </a:spcAft>
        <a:buBlip>
          <a:blip r:embed="rId16"/>
        </a:buBlip>
        <a:defRPr kumimoji="1" sz="2000">
          <a:solidFill>
            <a:schemeClr val="tx1"/>
          </a:solidFill>
          <a:latin typeface="+mn-lt"/>
          <a:ea typeface="楷体_GB2312" pitchFamily="49" charset="-122"/>
        </a:defRPr>
      </a:lvl2pPr>
      <a:lvl3pPr marL="1143000" indent="-228600" algn="l" rtl="0" eaLnBrk="1" fontAlgn="base" hangingPunct="1">
        <a:spcBef>
          <a:spcPct val="20000"/>
        </a:spcBef>
        <a:spcAft>
          <a:spcPct val="0"/>
        </a:spcAft>
        <a:buBlip>
          <a:blip r:embed="rId17"/>
        </a:buBlip>
        <a:defRPr kumimoji="1">
          <a:solidFill>
            <a:schemeClr val="tx1"/>
          </a:solidFill>
          <a:latin typeface="+mn-lt"/>
          <a:ea typeface="楷体_GB2312" pitchFamily="49" charset="-122"/>
        </a:defRPr>
      </a:lvl3pPr>
      <a:lvl4pPr marL="1600200" indent="-228600" algn="l" rtl="0" eaLnBrk="1" fontAlgn="base" hangingPunct="1">
        <a:spcBef>
          <a:spcPct val="20000"/>
        </a:spcBef>
        <a:spcAft>
          <a:spcPct val="0"/>
        </a:spcAft>
        <a:buBlip>
          <a:blip r:embed="rId18"/>
        </a:buBlip>
        <a:defRPr kumimoji="1" sz="1600">
          <a:solidFill>
            <a:schemeClr val="tx1"/>
          </a:solidFill>
          <a:latin typeface="+mn-lt"/>
          <a:ea typeface="楷体_GB2312" pitchFamily="49" charset="-122"/>
        </a:defRPr>
      </a:lvl4pPr>
      <a:lvl5pPr marL="2057400" indent="-228600" algn="l" rtl="0" eaLnBrk="1" fontAlgn="base" hangingPunct="1">
        <a:spcBef>
          <a:spcPct val="20000"/>
        </a:spcBef>
        <a:spcAft>
          <a:spcPct val="0"/>
        </a:spcAft>
        <a:buBlip>
          <a:blip r:embed="rId16"/>
        </a:buBlip>
        <a:defRPr kumimoji="1" sz="1600">
          <a:solidFill>
            <a:schemeClr val="tx1"/>
          </a:solidFill>
          <a:latin typeface="+mn-lt"/>
          <a:ea typeface="楷体_GB2312" pitchFamily="49" charset="-122"/>
        </a:defRPr>
      </a:lvl5pPr>
      <a:lvl6pPr marL="2514600" indent="-228600" algn="l" rtl="0" eaLnBrk="1" fontAlgn="base" hangingPunct="1">
        <a:spcBef>
          <a:spcPct val="20000"/>
        </a:spcBef>
        <a:spcAft>
          <a:spcPct val="0"/>
        </a:spcAft>
        <a:buBlip>
          <a:blip r:embed="rId16"/>
        </a:buBlip>
        <a:defRPr kumimoji="1" sz="1600">
          <a:solidFill>
            <a:schemeClr val="tx1"/>
          </a:solidFill>
          <a:latin typeface="+mn-lt"/>
          <a:ea typeface="楷体_GB2312" pitchFamily="49" charset="-122"/>
        </a:defRPr>
      </a:lvl6pPr>
      <a:lvl7pPr marL="2971800" indent="-228600" algn="l" rtl="0" eaLnBrk="1" fontAlgn="base" hangingPunct="1">
        <a:spcBef>
          <a:spcPct val="20000"/>
        </a:spcBef>
        <a:spcAft>
          <a:spcPct val="0"/>
        </a:spcAft>
        <a:buBlip>
          <a:blip r:embed="rId16"/>
        </a:buBlip>
        <a:defRPr kumimoji="1" sz="1600">
          <a:solidFill>
            <a:schemeClr val="tx1"/>
          </a:solidFill>
          <a:latin typeface="+mn-lt"/>
          <a:ea typeface="楷体_GB2312" pitchFamily="49" charset="-122"/>
        </a:defRPr>
      </a:lvl7pPr>
      <a:lvl8pPr marL="3429000" indent="-228600" algn="l" rtl="0" eaLnBrk="1" fontAlgn="base" hangingPunct="1">
        <a:spcBef>
          <a:spcPct val="20000"/>
        </a:spcBef>
        <a:spcAft>
          <a:spcPct val="0"/>
        </a:spcAft>
        <a:buBlip>
          <a:blip r:embed="rId16"/>
        </a:buBlip>
        <a:defRPr kumimoji="1" sz="1600">
          <a:solidFill>
            <a:schemeClr val="tx1"/>
          </a:solidFill>
          <a:latin typeface="+mn-lt"/>
          <a:ea typeface="楷体_GB2312" pitchFamily="49" charset="-122"/>
        </a:defRPr>
      </a:lvl8pPr>
      <a:lvl9pPr marL="3886200" indent="-228600" algn="l" rtl="0" eaLnBrk="1" fontAlgn="base" hangingPunct="1">
        <a:spcBef>
          <a:spcPct val="20000"/>
        </a:spcBef>
        <a:spcAft>
          <a:spcPct val="0"/>
        </a:spcAft>
        <a:buBlip>
          <a:blip r:embed="rId16"/>
        </a:buBlip>
        <a:defRPr kumimoji="1" sz="1600">
          <a:solidFill>
            <a:schemeClr val="tx1"/>
          </a:solidFill>
          <a:latin typeface="+mn-lt"/>
          <a:ea typeface="楷体_GB2312" pitchFamily="49"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8"/>
          <p:cNvSpPr>
            <a:spLocks noChangeArrowheads="1"/>
          </p:cNvSpPr>
          <p:nvPr/>
        </p:nvSpPr>
        <p:spPr bwMode="auto">
          <a:xfrm>
            <a:off x="0" y="6481763"/>
            <a:ext cx="9144000" cy="376237"/>
          </a:xfrm>
          <a:prstGeom prst="rect">
            <a:avLst/>
          </a:prstGeom>
          <a:gradFill rotWithShape="1">
            <a:gsLst>
              <a:gs pos="0">
                <a:srgbClr val="FF9900"/>
              </a:gs>
              <a:gs pos="100000">
                <a:srgbClr val="FFE00B"/>
              </a:gs>
            </a:gsLst>
            <a:lin ang="0" scaled="1"/>
          </a:gradFill>
          <a:ln w="9525">
            <a:noFill/>
            <a:miter lim="800000"/>
            <a:headEnd/>
            <a:tailEnd/>
          </a:ln>
        </p:spPr>
        <p:txBody>
          <a:bodyPr anchor="ctr">
            <a:spAutoFit/>
          </a:bodyPr>
          <a:lstStyle/>
          <a:p>
            <a:pPr>
              <a:lnSpc>
                <a:spcPct val="90000"/>
              </a:lnSpc>
              <a:spcBef>
                <a:spcPct val="20000"/>
              </a:spcBef>
              <a:defRPr/>
            </a:pPr>
            <a:endParaRPr lang="zh-CN" altLang="en-US" sz="1400">
              <a:solidFill>
                <a:schemeClr val="tx1"/>
              </a:solidFill>
            </a:endParaRPr>
          </a:p>
        </p:txBody>
      </p:sp>
      <p:sp>
        <p:nvSpPr>
          <p:cNvPr id="1027" name="Rectangle 6"/>
          <p:cNvSpPr>
            <a:spLocks noChangeArrowheads="1"/>
          </p:cNvSpPr>
          <p:nvPr/>
        </p:nvSpPr>
        <p:spPr bwMode="auto">
          <a:xfrm>
            <a:off x="0" y="-12700"/>
            <a:ext cx="9144000" cy="1069975"/>
          </a:xfrm>
          <a:prstGeom prst="rect">
            <a:avLst/>
          </a:prstGeom>
          <a:gradFill rotWithShape="1">
            <a:gsLst>
              <a:gs pos="0">
                <a:srgbClr val="FF9600"/>
              </a:gs>
              <a:gs pos="100000">
                <a:srgbClr val="FFE00B"/>
              </a:gs>
            </a:gsLst>
            <a:lin ang="0" scaled="1"/>
          </a:gradFill>
          <a:ln w="9525">
            <a:noFill/>
            <a:miter lim="800000"/>
            <a:headEnd/>
            <a:tailEnd/>
          </a:ln>
        </p:spPr>
        <p:txBody>
          <a:bodyPr anchor="ctr">
            <a:spAutoFit/>
          </a:bodyPr>
          <a:lstStyle/>
          <a:p>
            <a:pPr>
              <a:lnSpc>
                <a:spcPct val="90000"/>
              </a:lnSpc>
              <a:spcBef>
                <a:spcPct val="20000"/>
              </a:spcBef>
              <a:defRPr/>
            </a:pPr>
            <a:endParaRPr lang="zh-CN" altLang="en-US" sz="1400">
              <a:solidFill>
                <a:schemeClr val="tx1"/>
              </a:solidFill>
            </a:endParaRPr>
          </a:p>
        </p:txBody>
      </p:sp>
      <p:sp>
        <p:nvSpPr>
          <p:cNvPr id="2052" name="Rectangle 2"/>
          <p:cNvSpPr>
            <a:spLocks noGrp="1" noChangeArrowheads="1"/>
          </p:cNvSpPr>
          <p:nvPr>
            <p:ph type="title"/>
          </p:nvPr>
        </p:nvSpPr>
        <p:spPr bwMode="auto">
          <a:xfrm>
            <a:off x="238125" y="142875"/>
            <a:ext cx="8448675" cy="765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text</a:t>
            </a:r>
          </a:p>
        </p:txBody>
      </p:sp>
      <p:sp>
        <p:nvSpPr>
          <p:cNvPr id="2053" name="Rectangle 3"/>
          <p:cNvSpPr>
            <a:spLocks noGrp="1" noChangeArrowheads="1"/>
          </p:cNvSpPr>
          <p:nvPr>
            <p:ph type="body" idx="1"/>
          </p:nvPr>
        </p:nvSpPr>
        <p:spPr bwMode="auto">
          <a:xfrm>
            <a:off x="457200" y="1219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pic>
        <p:nvPicPr>
          <p:cNvPr id="2054" name="Picture 7"/>
          <p:cNvPicPr>
            <a:picLocks noChangeArrowheads="1"/>
          </p:cNvPicPr>
          <p:nvPr/>
        </p:nvPicPr>
        <p:blipFill>
          <a:blip r:embed="rId14" cstate="print"/>
          <a:srcRect/>
          <a:stretch>
            <a:fillRect/>
          </a:stretch>
        </p:blipFill>
        <p:spPr bwMode="auto">
          <a:xfrm>
            <a:off x="8328025" y="0"/>
            <a:ext cx="815975" cy="293688"/>
          </a:xfrm>
          <a:prstGeom prst="rect">
            <a:avLst/>
          </a:prstGeom>
          <a:noFill/>
          <a:ln w="9525">
            <a:noFill/>
            <a:miter lim="800000"/>
            <a:headEnd/>
            <a:tailEnd/>
          </a:ln>
        </p:spPr>
      </p:pic>
      <p:sp>
        <p:nvSpPr>
          <p:cNvPr id="1870852" name="Rectangle 4"/>
          <p:cNvSpPr>
            <a:spLocks noGrp="1" noChangeArrowheads="1"/>
          </p:cNvSpPr>
          <p:nvPr>
            <p:ph type="sldNum" sz="quarter" idx="4"/>
          </p:nvPr>
        </p:nvSpPr>
        <p:spPr bwMode="auto">
          <a:xfrm>
            <a:off x="8388350" y="6523038"/>
            <a:ext cx="658813" cy="3349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lnSpc>
                <a:spcPct val="100000"/>
              </a:lnSpc>
              <a:spcBef>
                <a:spcPct val="0"/>
              </a:spcBef>
              <a:defRPr sz="1600" b="1">
                <a:solidFill>
                  <a:srgbClr val="3333FF"/>
                </a:solidFill>
                <a:latin typeface="+mn-lt"/>
                <a:ea typeface="宋体" pitchFamily="2" charset="-122"/>
                <a:cs typeface="Arial" charset="0"/>
              </a:defRPr>
            </a:lvl1pPr>
          </a:lstStyle>
          <a:p>
            <a:pPr>
              <a:defRPr/>
            </a:pPr>
            <a:fld id="{4707B91F-AE0A-41C1-86FA-747331D67F4F}" type="slidenum">
              <a:rPr lang="en-US" altLang="zh-CN"/>
              <a:pPr>
                <a:defRPr/>
              </a:pPr>
              <a:t>‹#›</a:t>
            </a:fld>
            <a:endParaRPr lang="en-US" altLang="zh-CN"/>
          </a:p>
        </p:txBody>
      </p:sp>
      <p:pic>
        <p:nvPicPr>
          <p:cNvPr id="2056" name="Picture 9"/>
          <p:cNvPicPr>
            <a:picLocks noChangeAspect="1" noChangeArrowheads="1"/>
          </p:cNvPicPr>
          <p:nvPr/>
        </p:nvPicPr>
        <p:blipFill>
          <a:blip r:embed="rId15" cstate="print"/>
          <a:srcRect/>
          <a:stretch>
            <a:fillRect/>
          </a:stretch>
        </p:blipFill>
        <p:spPr bwMode="auto">
          <a:xfrm>
            <a:off x="8324850" y="341313"/>
            <a:ext cx="819150" cy="47783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3333FF"/>
          </a:solidFill>
          <a:latin typeface="+mj-lt"/>
          <a:ea typeface="+mj-ea"/>
          <a:cs typeface="+mj-cs"/>
        </a:defRPr>
      </a:lvl1pPr>
      <a:lvl2pPr algn="l" rtl="0" eaLnBrk="1" fontAlgn="base" hangingPunct="1">
        <a:spcBef>
          <a:spcPct val="0"/>
        </a:spcBef>
        <a:spcAft>
          <a:spcPct val="0"/>
        </a:spcAft>
        <a:defRPr sz="3200" b="1">
          <a:solidFill>
            <a:srgbClr val="3333FF"/>
          </a:solidFill>
          <a:latin typeface="黑体" pitchFamily="2" charset="-122"/>
          <a:ea typeface="黑体" pitchFamily="2" charset="-122"/>
        </a:defRPr>
      </a:lvl2pPr>
      <a:lvl3pPr algn="l" rtl="0" eaLnBrk="1" fontAlgn="base" hangingPunct="1">
        <a:spcBef>
          <a:spcPct val="0"/>
        </a:spcBef>
        <a:spcAft>
          <a:spcPct val="0"/>
        </a:spcAft>
        <a:defRPr sz="3200" b="1">
          <a:solidFill>
            <a:srgbClr val="3333FF"/>
          </a:solidFill>
          <a:latin typeface="黑体" pitchFamily="2" charset="-122"/>
          <a:ea typeface="黑体" pitchFamily="2" charset="-122"/>
        </a:defRPr>
      </a:lvl3pPr>
      <a:lvl4pPr algn="l" rtl="0" eaLnBrk="1" fontAlgn="base" hangingPunct="1">
        <a:spcBef>
          <a:spcPct val="0"/>
        </a:spcBef>
        <a:spcAft>
          <a:spcPct val="0"/>
        </a:spcAft>
        <a:defRPr sz="3200" b="1">
          <a:solidFill>
            <a:srgbClr val="3333FF"/>
          </a:solidFill>
          <a:latin typeface="黑体" pitchFamily="2" charset="-122"/>
          <a:ea typeface="黑体" pitchFamily="2" charset="-122"/>
        </a:defRPr>
      </a:lvl4pPr>
      <a:lvl5pPr algn="l" rtl="0" eaLnBrk="1" fontAlgn="base" hangingPunct="1">
        <a:spcBef>
          <a:spcPct val="0"/>
        </a:spcBef>
        <a:spcAft>
          <a:spcPct val="0"/>
        </a:spcAft>
        <a:defRPr sz="3200" b="1">
          <a:solidFill>
            <a:srgbClr val="3333FF"/>
          </a:solidFill>
          <a:latin typeface="黑体" pitchFamily="2" charset="-122"/>
          <a:ea typeface="黑体" pitchFamily="2" charset="-122"/>
        </a:defRPr>
      </a:lvl5pPr>
      <a:lvl6pPr marL="457200" algn="l" rtl="0" eaLnBrk="1" fontAlgn="base" hangingPunct="1">
        <a:spcBef>
          <a:spcPct val="0"/>
        </a:spcBef>
        <a:spcAft>
          <a:spcPct val="0"/>
        </a:spcAft>
        <a:defRPr sz="3200" b="1">
          <a:solidFill>
            <a:srgbClr val="3333FF"/>
          </a:solidFill>
          <a:latin typeface="黑体" pitchFamily="2" charset="-122"/>
          <a:ea typeface="黑体" pitchFamily="2" charset="-122"/>
        </a:defRPr>
      </a:lvl6pPr>
      <a:lvl7pPr marL="914400" algn="l" rtl="0" eaLnBrk="1" fontAlgn="base" hangingPunct="1">
        <a:spcBef>
          <a:spcPct val="0"/>
        </a:spcBef>
        <a:spcAft>
          <a:spcPct val="0"/>
        </a:spcAft>
        <a:defRPr sz="3200" b="1">
          <a:solidFill>
            <a:srgbClr val="3333FF"/>
          </a:solidFill>
          <a:latin typeface="黑体" pitchFamily="2" charset="-122"/>
          <a:ea typeface="黑体" pitchFamily="2" charset="-122"/>
        </a:defRPr>
      </a:lvl7pPr>
      <a:lvl8pPr marL="1371600" algn="l" rtl="0" eaLnBrk="1" fontAlgn="base" hangingPunct="1">
        <a:spcBef>
          <a:spcPct val="0"/>
        </a:spcBef>
        <a:spcAft>
          <a:spcPct val="0"/>
        </a:spcAft>
        <a:defRPr sz="3200" b="1">
          <a:solidFill>
            <a:srgbClr val="3333FF"/>
          </a:solidFill>
          <a:latin typeface="黑体" pitchFamily="2" charset="-122"/>
          <a:ea typeface="黑体" pitchFamily="2" charset="-122"/>
        </a:defRPr>
      </a:lvl8pPr>
      <a:lvl9pPr marL="1828800" algn="l" rtl="0" eaLnBrk="1" fontAlgn="base" hangingPunct="1">
        <a:spcBef>
          <a:spcPct val="0"/>
        </a:spcBef>
        <a:spcAft>
          <a:spcPct val="0"/>
        </a:spcAft>
        <a:defRPr sz="3200" b="1">
          <a:solidFill>
            <a:srgbClr val="3333FF"/>
          </a:solidFill>
          <a:latin typeface="黑体" pitchFamily="2" charset="-122"/>
          <a:ea typeface="黑体" pitchFamily="2" charset="-122"/>
        </a:defRPr>
      </a:lvl9pPr>
    </p:titleStyle>
    <p:bodyStyle>
      <a:lvl1pPr marL="292100" indent="-292100" algn="l" rtl="0" eaLnBrk="1" fontAlgn="base" hangingPunct="1">
        <a:spcBef>
          <a:spcPct val="20000"/>
        </a:spcBef>
        <a:spcAft>
          <a:spcPct val="0"/>
        </a:spcAft>
        <a:buSzPct val="70000"/>
        <a:buBlip>
          <a:blip r:embed="rId16"/>
        </a:buBlip>
        <a:defRPr sz="2000">
          <a:solidFill>
            <a:schemeClr val="tx1"/>
          </a:solidFill>
          <a:latin typeface="+mn-lt"/>
          <a:ea typeface="+mn-ea"/>
          <a:cs typeface="+mn-cs"/>
        </a:defRPr>
      </a:lvl1pPr>
      <a:lvl2pPr marL="673100" indent="-190500" algn="l" rtl="0" eaLnBrk="1" fontAlgn="base" hangingPunct="1">
        <a:spcBef>
          <a:spcPct val="20000"/>
        </a:spcBef>
        <a:spcAft>
          <a:spcPct val="0"/>
        </a:spcAft>
        <a:buClr>
          <a:srgbClr val="FF6600"/>
        </a:buClr>
        <a:buSzPct val="70000"/>
        <a:buFont typeface="Wingdings" pitchFamily="2" charset="2"/>
        <a:buChar char="Ø"/>
        <a:defRPr sz="2800">
          <a:solidFill>
            <a:schemeClr val="tx1"/>
          </a:solidFill>
          <a:latin typeface="+mn-lt"/>
          <a:ea typeface="+mn-ea"/>
        </a:defRPr>
      </a:lvl2pPr>
      <a:lvl3pPr marL="1143000" indent="-184150" algn="l" rtl="0" eaLnBrk="1" fontAlgn="base" hangingPunct="1">
        <a:spcBef>
          <a:spcPct val="20000"/>
        </a:spcBef>
        <a:spcAft>
          <a:spcPct val="0"/>
        </a:spcAft>
        <a:buClr>
          <a:srgbClr val="FF6600"/>
        </a:buClr>
        <a:buFont typeface="Wingdings" pitchFamily="2" charset="2"/>
        <a:buChar char="ü"/>
        <a:defRPr sz="1600">
          <a:solidFill>
            <a:schemeClr val="tx1"/>
          </a:solidFill>
          <a:latin typeface="+mn-lt"/>
          <a:ea typeface="宋体" pitchFamily="2" charset="-122"/>
        </a:defRPr>
      </a:lvl3pPr>
      <a:lvl4pPr marL="1606550" indent="-228600" algn="l" rtl="0" eaLnBrk="1" fontAlgn="base" hangingPunct="1">
        <a:spcBef>
          <a:spcPct val="20000"/>
        </a:spcBef>
        <a:spcAft>
          <a:spcPct val="0"/>
        </a:spcAft>
        <a:buChar char="–"/>
        <a:defRPr sz="1600">
          <a:solidFill>
            <a:schemeClr val="tx1"/>
          </a:solidFill>
          <a:latin typeface="+mn-lt"/>
          <a:ea typeface="宋体" pitchFamily="2" charset="-122"/>
        </a:defRPr>
      </a:lvl4pPr>
      <a:lvl5pPr marL="2057400" indent="-228600" algn="l" rtl="0" eaLnBrk="1" fontAlgn="base" hangingPunct="1">
        <a:spcBef>
          <a:spcPct val="20000"/>
        </a:spcBef>
        <a:spcAft>
          <a:spcPct val="0"/>
        </a:spcAft>
        <a:buChar char="»"/>
        <a:defRPr sz="1600">
          <a:solidFill>
            <a:schemeClr val="tx1"/>
          </a:solidFill>
          <a:latin typeface="+mn-lt"/>
          <a:ea typeface="宋体" pitchFamily="2" charset="-122"/>
        </a:defRPr>
      </a:lvl5pPr>
      <a:lvl6pPr marL="2514600" indent="-228600" algn="l" rtl="0" eaLnBrk="1" fontAlgn="base" hangingPunct="1">
        <a:spcBef>
          <a:spcPct val="20000"/>
        </a:spcBef>
        <a:spcAft>
          <a:spcPct val="0"/>
        </a:spcAft>
        <a:buChar char="»"/>
        <a:defRPr sz="1600">
          <a:solidFill>
            <a:schemeClr val="tx1"/>
          </a:solidFill>
          <a:latin typeface="+mn-lt"/>
          <a:ea typeface="宋体" pitchFamily="2" charset="-122"/>
        </a:defRPr>
      </a:lvl6pPr>
      <a:lvl7pPr marL="2971800" indent="-228600" algn="l" rtl="0" eaLnBrk="1" fontAlgn="base" hangingPunct="1">
        <a:spcBef>
          <a:spcPct val="20000"/>
        </a:spcBef>
        <a:spcAft>
          <a:spcPct val="0"/>
        </a:spcAft>
        <a:buChar char="»"/>
        <a:defRPr sz="1600">
          <a:solidFill>
            <a:schemeClr val="tx1"/>
          </a:solidFill>
          <a:latin typeface="+mn-lt"/>
          <a:ea typeface="宋体" pitchFamily="2" charset="-122"/>
        </a:defRPr>
      </a:lvl7pPr>
      <a:lvl8pPr marL="3429000" indent="-228600" algn="l" rtl="0" eaLnBrk="1" fontAlgn="base" hangingPunct="1">
        <a:spcBef>
          <a:spcPct val="20000"/>
        </a:spcBef>
        <a:spcAft>
          <a:spcPct val="0"/>
        </a:spcAft>
        <a:buChar char="»"/>
        <a:defRPr sz="1600">
          <a:solidFill>
            <a:schemeClr val="tx1"/>
          </a:solidFill>
          <a:latin typeface="+mn-lt"/>
          <a:ea typeface="宋体" pitchFamily="2" charset="-122"/>
        </a:defRPr>
      </a:lvl8pPr>
      <a:lvl9pPr marL="3886200" indent="-228600" algn="l" rtl="0" eaLnBrk="1" fontAlgn="base" hangingPunct="1">
        <a:spcBef>
          <a:spcPct val="20000"/>
        </a:spcBef>
        <a:spcAft>
          <a:spcPct val="0"/>
        </a:spcAft>
        <a:buChar char="»"/>
        <a:defRPr sz="16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3075" name="图片 3" descr="ppt内页.jpg"/>
            <p:cNvPicPr>
              <a:picLocks noChangeAspect="1"/>
            </p:cNvPicPr>
            <p:nvPr userDrawn="1"/>
          </p:nvPicPr>
          <p:blipFill>
            <a:blip r:embed="rId13" cstate="print"/>
            <a:srcRect/>
            <a:stretch>
              <a:fillRect/>
            </a:stretch>
          </p:blipFill>
          <p:spPr bwMode="auto">
            <a:xfrm>
              <a:off x="0" y="0"/>
              <a:ext cx="5760" cy="4320"/>
            </a:xfrm>
            <a:prstGeom prst="rect">
              <a:avLst/>
            </a:prstGeom>
            <a:noFill/>
            <a:ln w="9525">
              <a:noFill/>
              <a:miter lim="800000"/>
              <a:headEnd/>
              <a:tailEnd/>
            </a:ln>
          </p:spPr>
        </p:pic>
        <p:pic>
          <p:nvPicPr>
            <p:cNvPr id="3076" name="图片 2" descr="ppt底.jpg"/>
            <p:cNvPicPr>
              <a:picLocks noChangeAspect="1"/>
            </p:cNvPicPr>
            <p:nvPr userDrawn="1"/>
          </p:nvPicPr>
          <p:blipFill>
            <a:blip r:embed="rId14" cstate="print"/>
            <a:srcRect/>
            <a:stretch>
              <a:fillRect/>
            </a:stretch>
          </p:blipFill>
          <p:spPr bwMode="auto">
            <a:xfrm>
              <a:off x="0" y="0"/>
              <a:ext cx="5760" cy="4320"/>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ea typeface="宋体" pitchFamily="2" charset="-122"/>
        </a:defRPr>
      </a:lvl2pPr>
      <a:lvl3pPr algn="ctr" rtl="0" eaLnBrk="1" fontAlgn="base" hangingPunct="1">
        <a:spcBef>
          <a:spcPct val="0"/>
        </a:spcBef>
        <a:spcAft>
          <a:spcPct val="0"/>
        </a:spcAft>
        <a:defRPr sz="4400">
          <a:solidFill>
            <a:schemeClr val="tx2"/>
          </a:solidFill>
          <a:latin typeface="Arial" charset="0"/>
          <a:ea typeface="宋体" pitchFamily="2" charset="-122"/>
        </a:defRPr>
      </a:lvl3pPr>
      <a:lvl4pPr algn="ctr" rtl="0" eaLnBrk="1" fontAlgn="base" hangingPunct="1">
        <a:spcBef>
          <a:spcPct val="0"/>
        </a:spcBef>
        <a:spcAft>
          <a:spcPct val="0"/>
        </a:spcAft>
        <a:defRPr sz="4400">
          <a:solidFill>
            <a:schemeClr val="tx2"/>
          </a:solidFill>
          <a:latin typeface="Arial" charset="0"/>
          <a:ea typeface="宋体" pitchFamily="2" charset="-122"/>
        </a:defRPr>
      </a:lvl4pPr>
      <a:lvl5pPr algn="ctr" rtl="0" eaLnBrk="1" fontAlgn="base" hangingPunct="1">
        <a:spcBef>
          <a:spcPct val="0"/>
        </a:spcBef>
        <a:spcAft>
          <a:spcPct val="0"/>
        </a:spcAft>
        <a:defRPr sz="4400">
          <a:solidFill>
            <a:schemeClr val="tx2"/>
          </a:solidFill>
          <a:latin typeface="Arial" charset="0"/>
          <a:ea typeface="宋体" pitchFamily="2" charset="-122"/>
        </a:defRPr>
      </a:lvl5pPr>
      <a:lvl6pPr marL="457200" algn="ctr" rtl="0" eaLnBrk="1" fontAlgn="base" hangingPunct="1">
        <a:spcBef>
          <a:spcPct val="0"/>
        </a:spcBef>
        <a:spcAft>
          <a:spcPct val="0"/>
        </a:spcAft>
        <a:defRPr sz="4400">
          <a:solidFill>
            <a:schemeClr val="tx2"/>
          </a:solidFill>
          <a:latin typeface="Arial" charset="0"/>
          <a:ea typeface="宋体" pitchFamily="2" charset="-122"/>
        </a:defRPr>
      </a:lvl6pPr>
      <a:lvl7pPr marL="914400" algn="ctr" rtl="0" eaLnBrk="1" fontAlgn="base" hangingPunct="1">
        <a:spcBef>
          <a:spcPct val="0"/>
        </a:spcBef>
        <a:spcAft>
          <a:spcPct val="0"/>
        </a:spcAft>
        <a:defRPr sz="4400">
          <a:solidFill>
            <a:schemeClr val="tx2"/>
          </a:solidFill>
          <a:latin typeface="Arial" charset="0"/>
          <a:ea typeface="宋体" pitchFamily="2" charset="-122"/>
        </a:defRPr>
      </a:lvl7pPr>
      <a:lvl8pPr marL="1371600" algn="ctr" rtl="0" eaLnBrk="1" fontAlgn="base" hangingPunct="1">
        <a:spcBef>
          <a:spcPct val="0"/>
        </a:spcBef>
        <a:spcAft>
          <a:spcPct val="0"/>
        </a:spcAft>
        <a:defRPr sz="4400">
          <a:solidFill>
            <a:schemeClr val="tx2"/>
          </a:solidFill>
          <a:latin typeface="Arial" charset="0"/>
          <a:ea typeface="宋体" pitchFamily="2" charset="-122"/>
        </a:defRPr>
      </a:lvl8pPr>
      <a:lvl9pPr marL="1828800" algn="ctr" rtl="0" eaLnBrk="1" fontAlgn="base" hangingPunct="1">
        <a:spcBef>
          <a:spcPct val="0"/>
        </a:spcBef>
        <a:spcAft>
          <a:spcPct val="0"/>
        </a:spcAft>
        <a:defRPr sz="4400">
          <a:solidFill>
            <a:schemeClr val="tx2"/>
          </a:solidFill>
          <a:latin typeface="Arial" charset="0"/>
          <a:ea typeface="宋体" pitchFamily="2"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512763" y="444500"/>
            <a:ext cx="6542087" cy="495300"/>
          </a:xfrm>
          <a:prstGeom prst="rect">
            <a:avLst/>
          </a:prstGeom>
          <a:noFill/>
          <a:ln w="9525">
            <a:noFill/>
            <a:miter lim="800000"/>
            <a:headEnd/>
            <a:tailEnd/>
          </a:ln>
        </p:spPr>
        <p:txBody>
          <a:bodyPr vert="horz" wrap="square" lIns="90315" tIns="45152" rIns="90315" bIns="45152" numCol="1" anchor="ctr" anchorCtr="0" compatLnSpc="1">
            <a:prstTxWarp prst="textNoShape">
              <a:avLst/>
            </a:prstTxWarp>
          </a:bodyPr>
          <a:lstStyle/>
          <a:p>
            <a:pPr lvl="0"/>
            <a:r>
              <a:rPr lang="zh-CN" altLang="en-US" smtClean="0"/>
              <a:t>单击此处编辑母版标题样式</a:t>
            </a:r>
          </a:p>
        </p:txBody>
      </p:sp>
      <p:sp>
        <p:nvSpPr>
          <p:cNvPr id="2051" name="Rectangle 3"/>
          <p:cNvSpPr>
            <a:spLocks noGrp="1" noChangeArrowheads="1"/>
          </p:cNvSpPr>
          <p:nvPr>
            <p:ph type="body" idx="1"/>
          </p:nvPr>
        </p:nvSpPr>
        <p:spPr bwMode="auto">
          <a:xfrm>
            <a:off x="579438" y="1458913"/>
            <a:ext cx="1911350" cy="4513262"/>
          </a:xfrm>
          <a:prstGeom prst="rect">
            <a:avLst/>
          </a:prstGeom>
          <a:noFill/>
          <a:ln w="9525">
            <a:noFill/>
            <a:miter lim="800000"/>
            <a:headEnd/>
            <a:tailEnd/>
          </a:ln>
        </p:spPr>
        <p:txBody>
          <a:bodyPr vert="horz" wrap="square" lIns="90315" tIns="45152" rIns="90315" bIns="45152" numCol="1" anchor="t" anchorCtr="0" compatLnSpc="1">
            <a:prstTxWarp prst="textNoShape">
              <a:avLst/>
            </a:prstTxWarp>
          </a:bodyPr>
          <a:lstStyle/>
          <a:p>
            <a:pPr lvl="0"/>
            <a:r>
              <a:rPr lang="zh-CN" altLang="en-US" smtClean="0"/>
              <a:t>单击编辑母版文本样式</a:t>
            </a:r>
          </a:p>
          <a:p>
            <a:pPr lvl="1"/>
            <a:r>
              <a:rPr lang="zh-CN" altLang="en-US" smtClean="0"/>
              <a:t>第二级</a:t>
            </a:r>
          </a:p>
        </p:txBody>
      </p:sp>
      <p:sp>
        <p:nvSpPr>
          <p:cNvPr id="1033" name="Rectangle 9"/>
          <p:cNvSpPr>
            <a:spLocks noGrp="1" noChangeArrowheads="1"/>
          </p:cNvSpPr>
          <p:nvPr>
            <p:ph type="sldNum" sz="quarter" idx="4"/>
          </p:nvPr>
        </p:nvSpPr>
        <p:spPr bwMode="auto">
          <a:xfrm>
            <a:off x="6940550" y="6453188"/>
            <a:ext cx="2132013" cy="269875"/>
          </a:xfrm>
          <a:prstGeom prst="rect">
            <a:avLst/>
          </a:prstGeom>
          <a:noFill/>
          <a:ln w="9525">
            <a:noFill/>
            <a:miter lim="800000"/>
            <a:headEnd/>
            <a:tailEnd/>
          </a:ln>
          <a:effectLst/>
        </p:spPr>
        <p:txBody>
          <a:bodyPr vert="horz" wrap="square" lIns="81048" tIns="40521" rIns="81048" bIns="40521" numCol="1" anchor="t" anchorCtr="0" compatLnSpc="1">
            <a:prstTxWarp prst="textNoShape">
              <a:avLst/>
            </a:prstTxWarp>
          </a:bodyPr>
          <a:lstStyle>
            <a:lvl1pPr algn="r">
              <a:lnSpc>
                <a:spcPct val="100000"/>
              </a:lnSpc>
              <a:spcBef>
                <a:spcPct val="0"/>
              </a:spcBef>
              <a:buClrTx/>
              <a:buSzTx/>
              <a:buFontTx/>
              <a:buNone/>
              <a:defRPr kumimoji="0" sz="900" b="0" i="0">
                <a:solidFill>
                  <a:srgbClr val="000000"/>
                </a:solidFill>
                <a:latin typeface="+mn-lt"/>
                <a:ea typeface="宋体" charset="-122"/>
              </a:defRPr>
            </a:lvl1pPr>
          </a:lstStyle>
          <a:p>
            <a:pPr>
              <a:defRPr/>
            </a:pPr>
            <a:fld id="{37016828-4F57-49DD-9E37-D6E716EC8314}" type="slidenum">
              <a:rPr lang="en-US" altLang="zh-CN"/>
              <a:pPr>
                <a:defRPr/>
              </a:pPr>
              <a:t>‹#›</a:t>
            </a:fld>
            <a:endParaRPr lang="en-US" altLang="zh-CN"/>
          </a:p>
        </p:txBody>
      </p:sp>
      <p:pic>
        <p:nvPicPr>
          <p:cNvPr id="2053" name="LOGO" descr="CT_logo_new"/>
          <p:cNvPicPr>
            <a:picLocks noChangeAspect="1" noChangeArrowheads="1"/>
          </p:cNvPicPr>
          <p:nvPr/>
        </p:nvPicPr>
        <p:blipFill>
          <a:blip r:embed="rId13" cstate="print">
            <a:lum bright="18000" contrast="12000"/>
          </a:blip>
          <a:srcRect/>
          <a:stretch>
            <a:fillRect/>
          </a:stretch>
        </p:blipFill>
        <p:spPr bwMode="auto">
          <a:xfrm>
            <a:off x="7646988" y="252413"/>
            <a:ext cx="1114425" cy="5730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transition spd="med"/>
  <p:hf hdr="0" ftr="0" dt="0"/>
  <p:txStyles>
    <p:titleStyle>
      <a:lvl1pPr algn="l" rtl="0" eaLnBrk="1" fontAlgn="base" hangingPunct="1">
        <a:spcBef>
          <a:spcPct val="0"/>
        </a:spcBef>
        <a:spcAft>
          <a:spcPct val="0"/>
        </a:spcAft>
        <a:defRPr sz="2200" b="1">
          <a:solidFill>
            <a:schemeClr val="tx2"/>
          </a:solidFill>
          <a:latin typeface="+mj-lt"/>
          <a:ea typeface="+mj-ea"/>
          <a:cs typeface="+mj-cs"/>
        </a:defRPr>
      </a:lvl1pPr>
      <a:lvl2pPr algn="l" rtl="0" eaLnBrk="1" fontAlgn="base" hangingPunct="1">
        <a:spcBef>
          <a:spcPct val="0"/>
        </a:spcBef>
        <a:spcAft>
          <a:spcPct val="0"/>
        </a:spcAft>
        <a:defRPr sz="2200" b="1">
          <a:solidFill>
            <a:schemeClr val="tx2"/>
          </a:solidFill>
          <a:latin typeface="Arial" charset="0"/>
          <a:ea typeface="楷体_GB2312" pitchFamily="49" charset="-122"/>
        </a:defRPr>
      </a:lvl2pPr>
      <a:lvl3pPr algn="l" rtl="0" eaLnBrk="1" fontAlgn="base" hangingPunct="1">
        <a:spcBef>
          <a:spcPct val="0"/>
        </a:spcBef>
        <a:spcAft>
          <a:spcPct val="0"/>
        </a:spcAft>
        <a:defRPr sz="2200" b="1">
          <a:solidFill>
            <a:schemeClr val="tx2"/>
          </a:solidFill>
          <a:latin typeface="Arial" charset="0"/>
          <a:ea typeface="楷体_GB2312" pitchFamily="49" charset="-122"/>
        </a:defRPr>
      </a:lvl3pPr>
      <a:lvl4pPr algn="l" rtl="0" eaLnBrk="1" fontAlgn="base" hangingPunct="1">
        <a:spcBef>
          <a:spcPct val="0"/>
        </a:spcBef>
        <a:spcAft>
          <a:spcPct val="0"/>
        </a:spcAft>
        <a:defRPr sz="2200" b="1">
          <a:solidFill>
            <a:schemeClr val="tx2"/>
          </a:solidFill>
          <a:latin typeface="Arial" charset="0"/>
          <a:ea typeface="楷体_GB2312" pitchFamily="49" charset="-122"/>
        </a:defRPr>
      </a:lvl4pPr>
      <a:lvl5pPr algn="l" rtl="0" eaLnBrk="1" fontAlgn="base" hangingPunct="1">
        <a:spcBef>
          <a:spcPct val="0"/>
        </a:spcBef>
        <a:spcAft>
          <a:spcPct val="0"/>
        </a:spcAft>
        <a:defRPr sz="2200" b="1">
          <a:solidFill>
            <a:schemeClr val="tx2"/>
          </a:solidFill>
          <a:latin typeface="Arial" charset="0"/>
          <a:ea typeface="楷体_GB2312" pitchFamily="49" charset="-122"/>
        </a:defRPr>
      </a:lvl5pPr>
      <a:lvl6pPr marL="410200" algn="l" defTabSz="914404" rtl="0" eaLnBrk="1" fontAlgn="base" hangingPunct="1">
        <a:spcBef>
          <a:spcPct val="0"/>
        </a:spcBef>
        <a:spcAft>
          <a:spcPct val="0"/>
        </a:spcAft>
        <a:defRPr sz="2200" b="1">
          <a:solidFill>
            <a:schemeClr val="tx2"/>
          </a:solidFill>
          <a:latin typeface="Arial" charset="0"/>
          <a:ea typeface="楷体_GB2312" pitchFamily="49" charset="-122"/>
        </a:defRPr>
      </a:lvl6pPr>
      <a:lvl7pPr marL="820400" algn="l" defTabSz="914404" rtl="0" eaLnBrk="1" fontAlgn="base" hangingPunct="1">
        <a:spcBef>
          <a:spcPct val="0"/>
        </a:spcBef>
        <a:spcAft>
          <a:spcPct val="0"/>
        </a:spcAft>
        <a:defRPr sz="2200" b="1">
          <a:solidFill>
            <a:schemeClr val="tx2"/>
          </a:solidFill>
          <a:latin typeface="Arial" charset="0"/>
          <a:ea typeface="楷体_GB2312" pitchFamily="49" charset="-122"/>
        </a:defRPr>
      </a:lvl7pPr>
      <a:lvl8pPr marL="1230600" algn="l" defTabSz="914404" rtl="0" eaLnBrk="1" fontAlgn="base" hangingPunct="1">
        <a:spcBef>
          <a:spcPct val="0"/>
        </a:spcBef>
        <a:spcAft>
          <a:spcPct val="0"/>
        </a:spcAft>
        <a:defRPr sz="2200" b="1">
          <a:solidFill>
            <a:schemeClr val="tx2"/>
          </a:solidFill>
          <a:latin typeface="Arial" charset="0"/>
          <a:ea typeface="楷体_GB2312" pitchFamily="49" charset="-122"/>
        </a:defRPr>
      </a:lvl8pPr>
      <a:lvl9pPr marL="1640799" algn="l" defTabSz="914404" rtl="0" eaLnBrk="1" fontAlgn="base" hangingPunct="1">
        <a:spcBef>
          <a:spcPct val="0"/>
        </a:spcBef>
        <a:spcAft>
          <a:spcPct val="0"/>
        </a:spcAft>
        <a:defRPr sz="2200" b="1">
          <a:solidFill>
            <a:schemeClr val="tx2"/>
          </a:solidFill>
          <a:latin typeface="Arial" charset="0"/>
          <a:ea typeface="楷体_GB2312" pitchFamily="49" charset="-122"/>
        </a:defRPr>
      </a:lvl9pPr>
    </p:titleStyle>
    <p:bodyStyle>
      <a:lvl1pPr marL="157163" indent="-157163" algn="just" rtl="0" eaLnBrk="1" fontAlgn="base" hangingPunct="1">
        <a:lnSpc>
          <a:spcPct val="110000"/>
        </a:lnSpc>
        <a:spcBef>
          <a:spcPct val="40000"/>
        </a:spcBef>
        <a:spcAft>
          <a:spcPct val="0"/>
        </a:spcAft>
        <a:buSzPct val="80000"/>
        <a:buFont typeface="Wingdings" pitchFamily="2" charset="2"/>
        <a:buChar char="n"/>
        <a:defRPr sz="1100">
          <a:solidFill>
            <a:schemeClr val="tx1"/>
          </a:solidFill>
          <a:latin typeface="+mn-lt"/>
          <a:ea typeface="+mn-ea"/>
          <a:cs typeface="+mn-cs"/>
        </a:defRPr>
      </a:lvl1pPr>
      <a:lvl2pPr marL="474663" indent="-155575" algn="just" rtl="0" eaLnBrk="1" fontAlgn="base" hangingPunct="1">
        <a:lnSpc>
          <a:spcPct val="110000"/>
        </a:lnSpc>
        <a:spcBef>
          <a:spcPct val="40000"/>
        </a:spcBef>
        <a:spcAft>
          <a:spcPct val="0"/>
        </a:spcAft>
        <a:buSzPct val="80000"/>
        <a:buFont typeface="Arial" charset="0"/>
        <a:buChar char="–"/>
        <a:defRPr sz="1100">
          <a:solidFill>
            <a:schemeClr val="tx1"/>
          </a:solidFill>
          <a:latin typeface="+mn-lt"/>
          <a:ea typeface="+mn-ea"/>
        </a:defRPr>
      </a:lvl2pPr>
      <a:lvl3pPr marL="1152525" indent="-227013" algn="l" rtl="0" eaLnBrk="1" fontAlgn="base" hangingPunct="1">
        <a:spcBef>
          <a:spcPct val="20000"/>
        </a:spcBef>
        <a:spcAft>
          <a:spcPct val="0"/>
        </a:spcAft>
        <a:buChar char="•"/>
        <a:defRPr sz="2400">
          <a:solidFill>
            <a:schemeClr val="tx1"/>
          </a:solidFill>
          <a:latin typeface="+mn-lt"/>
          <a:ea typeface="宋体" charset="-122"/>
        </a:defRPr>
      </a:lvl3pPr>
      <a:lvl4pPr marL="1541463" indent="-227013" algn="l" rtl="0" eaLnBrk="1" fontAlgn="base" hangingPunct="1">
        <a:spcBef>
          <a:spcPct val="20000"/>
        </a:spcBef>
        <a:spcAft>
          <a:spcPct val="0"/>
        </a:spcAft>
        <a:buChar char="–"/>
        <a:defRPr sz="2000">
          <a:solidFill>
            <a:schemeClr val="tx1"/>
          </a:solidFill>
          <a:latin typeface="+mn-lt"/>
          <a:ea typeface="宋体" charset="-122"/>
        </a:defRPr>
      </a:lvl4pPr>
      <a:lvl5pPr marL="1930400" indent="-227013" algn="l" rtl="0" eaLnBrk="1" fontAlgn="base" hangingPunct="1">
        <a:spcBef>
          <a:spcPct val="20000"/>
        </a:spcBef>
        <a:spcAft>
          <a:spcPct val="0"/>
        </a:spcAft>
        <a:buChar char="»"/>
        <a:defRPr sz="2000">
          <a:solidFill>
            <a:schemeClr val="tx1"/>
          </a:solidFill>
          <a:latin typeface="+mn-lt"/>
          <a:ea typeface="宋体" charset="-122"/>
        </a:defRPr>
      </a:lvl5pPr>
      <a:lvl6pPr marL="2341557" indent="-227889" algn="l" defTabSz="914404" rtl="0" eaLnBrk="1" fontAlgn="base" hangingPunct="1">
        <a:spcBef>
          <a:spcPct val="20000"/>
        </a:spcBef>
        <a:spcAft>
          <a:spcPct val="0"/>
        </a:spcAft>
        <a:buChar char="»"/>
        <a:defRPr sz="2000">
          <a:solidFill>
            <a:schemeClr val="tx1"/>
          </a:solidFill>
          <a:latin typeface="+mn-lt"/>
          <a:ea typeface="宋体" charset="-122"/>
        </a:defRPr>
      </a:lvl6pPr>
      <a:lvl7pPr marL="2751757" indent="-227889" algn="l" defTabSz="914404" rtl="0" eaLnBrk="1" fontAlgn="base" hangingPunct="1">
        <a:spcBef>
          <a:spcPct val="20000"/>
        </a:spcBef>
        <a:spcAft>
          <a:spcPct val="0"/>
        </a:spcAft>
        <a:buChar char="»"/>
        <a:defRPr sz="2000">
          <a:solidFill>
            <a:schemeClr val="tx1"/>
          </a:solidFill>
          <a:latin typeface="+mn-lt"/>
          <a:ea typeface="宋体" charset="-122"/>
        </a:defRPr>
      </a:lvl7pPr>
      <a:lvl8pPr marL="3161957" indent="-227889" algn="l" defTabSz="914404" rtl="0" eaLnBrk="1" fontAlgn="base" hangingPunct="1">
        <a:spcBef>
          <a:spcPct val="20000"/>
        </a:spcBef>
        <a:spcAft>
          <a:spcPct val="0"/>
        </a:spcAft>
        <a:buChar char="»"/>
        <a:defRPr sz="2000">
          <a:solidFill>
            <a:schemeClr val="tx1"/>
          </a:solidFill>
          <a:latin typeface="+mn-lt"/>
          <a:ea typeface="宋体" charset="-122"/>
        </a:defRPr>
      </a:lvl8pPr>
      <a:lvl9pPr marL="3572157" indent="-227889" algn="l" defTabSz="914404" rtl="0" eaLnBrk="1" fontAlgn="base" hangingPunct="1">
        <a:spcBef>
          <a:spcPct val="20000"/>
        </a:spcBef>
        <a:spcAft>
          <a:spcPct val="0"/>
        </a:spcAft>
        <a:buChar char="»"/>
        <a:defRPr sz="2000">
          <a:solidFill>
            <a:schemeClr val="tx1"/>
          </a:solidFill>
          <a:latin typeface="+mn-lt"/>
          <a:ea typeface="宋体" charset="-122"/>
        </a:defRPr>
      </a:lvl9pPr>
    </p:bodyStyle>
    <p:otherStyle>
      <a:defPPr>
        <a:defRPr lang="zh-CN"/>
      </a:defPPr>
      <a:lvl1pPr marL="0" algn="l" defTabSz="820400" rtl="0" eaLnBrk="1" latinLnBrk="0" hangingPunct="1">
        <a:defRPr sz="1600" kern="1200">
          <a:solidFill>
            <a:schemeClr val="tx1"/>
          </a:solidFill>
          <a:latin typeface="+mn-lt"/>
          <a:ea typeface="+mn-ea"/>
          <a:cs typeface="+mn-cs"/>
        </a:defRPr>
      </a:lvl1pPr>
      <a:lvl2pPr marL="410200" algn="l" defTabSz="820400" rtl="0" eaLnBrk="1" latinLnBrk="0" hangingPunct="1">
        <a:defRPr sz="1600" kern="1200">
          <a:solidFill>
            <a:schemeClr val="tx1"/>
          </a:solidFill>
          <a:latin typeface="+mn-lt"/>
          <a:ea typeface="+mn-ea"/>
          <a:cs typeface="+mn-cs"/>
        </a:defRPr>
      </a:lvl2pPr>
      <a:lvl3pPr marL="820400" algn="l" defTabSz="820400" rtl="0" eaLnBrk="1" latinLnBrk="0" hangingPunct="1">
        <a:defRPr sz="1600" kern="1200">
          <a:solidFill>
            <a:schemeClr val="tx1"/>
          </a:solidFill>
          <a:latin typeface="+mn-lt"/>
          <a:ea typeface="+mn-ea"/>
          <a:cs typeface="+mn-cs"/>
        </a:defRPr>
      </a:lvl3pPr>
      <a:lvl4pPr marL="1230600" algn="l" defTabSz="820400" rtl="0" eaLnBrk="1" latinLnBrk="0" hangingPunct="1">
        <a:defRPr sz="1600" kern="1200">
          <a:solidFill>
            <a:schemeClr val="tx1"/>
          </a:solidFill>
          <a:latin typeface="+mn-lt"/>
          <a:ea typeface="+mn-ea"/>
          <a:cs typeface="+mn-cs"/>
        </a:defRPr>
      </a:lvl4pPr>
      <a:lvl5pPr marL="1640799" algn="l" defTabSz="820400" rtl="0" eaLnBrk="1" latinLnBrk="0" hangingPunct="1">
        <a:defRPr sz="1600" kern="1200">
          <a:solidFill>
            <a:schemeClr val="tx1"/>
          </a:solidFill>
          <a:latin typeface="+mn-lt"/>
          <a:ea typeface="+mn-ea"/>
          <a:cs typeface="+mn-cs"/>
        </a:defRPr>
      </a:lvl5pPr>
      <a:lvl6pPr marL="2050999" algn="l" defTabSz="820400" rtl="0" eaLnBrk="1" latinLnBrk="0" hangingPunct="1">
        <a:defRPr sz="1600" kern="1200">
          <a:solidFill>
            <a:schemeClr val="tx1"/>
          </a:solidFill>
          <a:latin typeface="+mn-lt"/>
          <a:ea typeface="+mn-ea"/>
          <a:cs typeface="+mn-cs"/>
        </a:defRPr>
      </a:lvl6pPr>
      <a:lvl7pPr marL="2461199" algn="l" defTabSz="820400" rtl="0" eaLnBrk="1" latinLnBrk="0" hangingPunct="1">
        <a:defRPr sz="1600" kern="1200">
          <a:solidFill>
            <a:schemeClr val="tx1"/>
          </a:solidFill>
          <a:latin typeface="+mn-lt"/>
          <a:ea typeface="+mn-ea"/>
          <a:cs typeface="+mn-cs"/>
        </a:defRPr>
      </a:lvl7pPr>
      <a:lvl8pPr marL="2871399" algn="l" defTabSz="820400" rtl="0" eaLnBrk="1" latinLnBrk="0" hangingPunct="1">
        <a:defRPr sz="1600" kern="1200">
          <a:solidFill>
            <a:schemeClr val="tx1"/>
          </a:solidFill>
          <a:latin typeface="+mn-lt"/>
          <a:ea typeface="+mn-ea"/>
          <a:cs typeface="+mn-cs"/>
        </a:defRPr>
      </a:lvl8pPr>
      <a:lvl9pPr marL="3281599" algn="l" defTabSz="820400" rtl="0" eaLnBrk="1" latinLnBrk="0" hangingPunct="1">
        <a:defRPr sz="1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512763" y="444500"/>
            <a:ext cx="6542087" cy="495300"/>
          </a:xfrm>
          <a:prstGeom prst="rect">
            <a:avLst/>
          </a:prstGeom>
          <a:noFill/>
          <a:ln w="9525">
            <a:noFill/>
            <a:miter lim="800000"/>
            <a:headEnd/>
            <a:tailEnd/>
          </a:ln>
        </p:spPr>
        <p:txBody>
          <a:bodyPr vert="horz" wrap="square" lIns="90315" tIns="45152" rIns="90315" bIns="45152" numCol="1" anchor="ctr" anchorCtr="0" compatLnSpc="1">
            <a:prstTxWarp prst="textNoShape">
              <a:avLst/>
            </a:prstTxWarp>
          </a:bodyPr>
          <a:lstStyle/>
          <a:p>
            <a:pPr lvl="0"/>
            <a:r>
              <a:rPr lang="zh-CN" altLang="en-US" smtClean="0"/>
              <a:t>单击此处编辑母版标题样式</a:t>
            </a:r>
          </a:p>
        </p:txBody>
      </p:sp>
      <p:sp>
        <p:nvSpPr>
          <p:cNvPr id="3075" name="Rectangle 3"/>
          <p:cNvSpPr>
            <a:spLocks noGrp="1" noChangeArrowheads="1"/>
          </p:cNvSpPr>
          <p:nvPr>
            <p:ph type="body" idx="1"/>
          </p:nvPr>
        </p:nvSpPr>
        <p:spPr bwMode="auto">
          <a:xfrm>
            <a:off x="579438" y="1458913"/>
            <a:ext cx="1911350" cy="4513262"/>
          </a:xfrm>
          <a:prstGeom prst="rect">
            <a:avLst/>
          </a:prstGeom>
          <a:noFill/>
          <a:ln w="9525">
            <a:noFill/>
            <a:miter lim="800000"/>
            <a:headEnd/>
            <a:tailEnd/>
          </a:ln>
        </p:spPr>
        <p:txBody>
          <a:bodyPr vert="horz" wrap="square" lIns="90315" tIns="45152" rIns="90315" bIns="45152" numCol="1" anchor="t" anchorCtr="0" compatLnSpc="1">
            <a:prstTxWarp prst="textNoShape">
              <a:avLst/>
            </a:prstTxWarp>
          </a:bodyPr>
          <a:lstStyle/>
          <a:p>
            <a:pPr lvl="0"/>
            <a:r>
              <a:rPr lang="zh-CN" altLang="en-US" smtClean="0"/>
              <a:t>单击编辑母版文本样式</a:t>
            </a:r>
          </a:p>
          <a:p>
            <a:pPr lvl="1"/>
            <a:r>
              <a:rPr lang="zh-CN" altLang="en-US" smtClean="0"/>
              <a:t>第二级</a:t>
            </a:r>
          </a:p>
        </p:txBody>
      </p:sp>
      <p:sp>
        <p:nvSpPr>
          <p:cNvPr id="1033" name="Rectangle 9"/>
          <p:cNvSpPr>
            <a:spLocks noGrp="1" noChangeArrowheads="1"/>
          </p:cNvSpPr>
          <p:nvPr>
            <p:ph type="sldNum" sz="quarter" idx="4"/>
          </p:nvPr>
        </p:nvSpPr>
        <p:spPr bwMode="auto">
          <a:xfrm>
            <a:off x="6940550" y="6453188"/>
            <a:ext cx="2132013" cy="269875"/>
          </a:xfrm>
          <a:prstGeom prst="rect">
            <a:avLst/>
          </a:prstGeom>
          <a:noFill/>
          <a:ln w="9525">
            <a:noFill/>
            <a:miter lim="800000"/>
            <a:headEnd/>
            <a:tailEnd/>
          </a:ln>
          <a:effectLst/>
        </p:spPr>
        <p:txBody>
          <a:bodyPr vert="horz" wrap="square" lIns="81048" tIns="40521" rIns="81048" bIns="40521" numCol="1" anchor="t" anchorCtr="0" compatLnSpc="1">
            <a:prstTxWarp prst="textNoShape">
              <a:avLst/>
            </a:prstTxWarp>
          </a:bodyPr>
          <a:lstStyle>
            <a:lvl1pPr algn="r">
              <a:lnSpc>
                <a:spcPct val="100000"/>
              </a:lnSpc>
              <a:spcBef>
                <a:spcPct val="0"/>
              </a:spcBef>
              <a:buClrTx/>
              <a:buSzTx/>
              <a:buFontTx/>
              <a:buNone/>
              <a:defRPr kumimoji="0" sz="900" b="0" i="0">
                <a:solidFill>
                  <a:srgbClr val="000000"/>
                </a:solidFill>
                <a:latin typeface="+mn-lt"/>
                <a:ea typeface="宋体" charset="-122"/>
              </a:defRPr>
            </a:lvl1pPr>
          </a:lstStyle>
          <a:p>
            <a:pPr>
              <a:defRPr/>
            </a:pPr>
            <a:fld id="{07741A28-20DF-4F1A-A18D-770C18E73C3C}" type="slidenum">
              <a:rPr lang="en-US" altLang="zh-CN"/>
              <a:pPr>
                <a:defRPr/>
              </a:pPr>
              <a:t>‹#›</a:t>
            </a:fld>
            <a:endParaRPr lang="en-US" altLang="zh-CN"/>
          </a:p>
        </p:txBody>
      </p:sp>
      <p:pic>
        <p:nvPicPr>
          <p:cNvPr id="3077" name="LOGO" descr="CT_logo_new"/>
          <p:cNvPicPr>
            <a:picLocks noChangeAspect="1" noChangeArrowheads="1"/>
          </p:cNvPicPr>
          <p:nvPr/>
        </p:nvPicPr>
        <p:blipFill>
          <a:blip r:embed="rId13" cstate="print">
            <a:lum bright="18000" contrast="12000"/>
          </a:blip>
          <a:srcRect/>
          <a:stretch>
            <a:fillRect/>
          </a:stretch>
        </p:blipFill>
        <p:spPr bwMode="auto">
          <a:xfrm>
            <a:off x="7646988" y="252413"/>
            <a:ext cx="1114425" cy="5730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transition spd="med"/>
  <p:hf hdr="0" ftr="0" dt="0"/>
  <p:txStyles>
    <p:titleStyle>
      <a:lvl1pPr algn="l" rtl="0" eaLnBrk="1" fontAlgn="base" hangingPunct="1">
        <a:spcBef>
          <a:spcPct val="0"/>
        </a:spcBef>
        <a:spcAft>
          <a:spcPct val="0"/>
        </a:spcAft>
        <a:defRPr sz="2200" b="1">
          <a:solidFill>
            <a:schemeClr val="tx2"/>
          </a:solidFill>
          <a:latin typeface="+mj-lt"/>
          <a:ea typeface="+mj-ea"/>
          <a:cs typeface="+mj-cs"/>
        </a:defRPr>
      </a:lvl1pPr>
      <a:lvl2pPr algn="l" rtl="0" eaLnBrk="1" fontAlgn="base" hangingPunct="1">
        <a:spcBef>
          <a:spcPct val="0"/>
        </a:spcBef>
        <a:spcAft>
          <a:spcPct val="0"/>
        </a:spcAft>
        <a:defRPr sz="2200" b="1">
          <a:solidFill>
            <a:schemeClr val="tx2"/>
          </a:solidFill>
          <a:latin typeface="Arial" charset="0"/>
          <a:ea typeface="楷体_GB2312" pitchFamily="49" charset="-122"/>
        </a:defRPr>
      </a:lvl2pPr>
      <a:lvl3pPr algn="l" rtl="0" eaLnBrk="1" fontAlgn="base" hangingPunct="1">
        <a:spcBef>
          <a:spcPct val="0"/>
        </a:spcBef>
        <a:spcAft>
          <a:spcPct val="0"/>
        </a:spcAft>
        <a:defRPr sz="2200" b="1">
          <a:solidFill>
            <a:schemeClr val="tx2"/>
          </a:solidFill>
          <a:latin typeface="Arial" charset="0"/>
          <a:ea typeface="楷体_GB2312" pitchFamily="49" charset="-122"/>
        </a:defRPr>
      </a:lvl3pPr>
      <a:lvl4pPr algn="l" rtl="0" eaLnBrk="1" fontAlgn="base" hangingPunct="1">
        <a:spcBef>
          <a:spcPct val="0"/>
        </a:spcBef>
        <a:spcAft>
          <a:spcPct val="0"/>
        </a:spcAft>
        <a:defRPr sz="2200" b="1">
          <a:solidFill>
            <a:schemeClr val="tx2"/>
          </a:solidFill>
          <a:latin typeface="Arial" charset="0"/>
          <a:ea typeface="楷体_GB2312" pitchFamily="49" charset="-122"/>
        </a:defRPr>
      </a:lvl4pPr>
      <a:lvl5pPr algn="l" rtl="0" eaLnBrk="1" fontAlgn="base" hangingPunct="1">
        <a:spcBef>
          <a:spcPct val="0"/>
        </a:spcBef>
        <a:spcAft>
          <a:spcPct val="0"/>
        </a:spcAft>
        <a:defRPr sz="2200" b="1">
          <a:solidFill>
            <a:schemeClr val="tx2"/>
          </a:solidFill>
          <a:latin typeface="Arial" charset="0"/>
          <a:ea typeface="楷体_GB2312" pitchFamily="49" charset="-122"/>
        </a:defRPr>
      </a:lvl5pPr>
      <a:lvl6pPr marL="410200" algn="l" defTabSz="914404" rtl="0" eaLnBrk="1" fontAlgn="base" hangingPunct="1">
        <a:spcBef>
          <a:spcPct val="0"/>
        </a:spcBef>
        <a:spcAft>
          <a:spcPct val="0"/>
        </a:spcAft>
        <a:defRPr sz="2200" b="1">
          <a:solidFill>
            <a:schemeClr val="tx2"/>
          </a:solidFill>
          <a:latin typeface="Arial" charset="0"/>
          <a:ea typeface="楷体_GB2312" pitchFamily="49" charset="-122"/>
        </a:defRPr>
      </a:lvl6pPr>
      <a:lvl7pPr marL="820400" algn="l" defTabSz="914404" rtl="0" eaLnBrk="1" fontAlgn="base" hangingPunct="1">
        <a:spcBef>
          <a:spcPct val="0"/>
        </a:spcBef>
        <a:spcAft>
          <a:spcPct val="0"/>
        </a:spcAft>
        <a:defRPr sz="2200" b="1">
          <a:solidFill>
            <a:schemeClr val="tx2"/>
          </a:solidFill>
          <a:latin typeface="Arial" charset="0"/>
          <a:ea typeface="楷体_GB2312" pitchFamily="49" charset="-122"/>
        </a:defRPr>
      </a:lvl7pPr>
      <a:lvl8pPr marL="1230600" algn="l" defTabSz="914404" rtl="0" eaLnBrk="1" fontAlgn="base" hangingPunct="1">
        <a:spcBef>
          <a:spcPct val="0"/>
        </a:spcBef>
        <a:spcAft>
          <a:spcPct val="0"/>
        </a:spcAft>
        <a:defRPr sz="2200" b="1">
          <a:solidFill>
            <a:schemeClr val="tx2"/>
          </a:solidFill>
          <a:latin typeface="Arial" charset="0"/>
          <a:ea typeface="楷体_GB2312" pitchFamily="49" charset="-122"/>
        </a:defRPr>
      </a:lvl8pPr>
      <a:lvl9pPr marL="1640799" algn="l" defTabSz="914404" rtl="0" eaLnBrk="1" fontAlgn="base" hangingPunct="1">
        <a:spcBef>
          <a:spcPct val="0"/>
        </a:spcBef>
        <a:spcAft>
          <a:spcPct val="0"/>
        </a:spcAft>
        <a:defRPr sz="2200" b="1">
          <a:solidFill>
            <a:schemeClr val="tx2"/>
          </a:solidFill>
          <a:latin typeface="Arial" charset="0"/>
          <a:ea typeface="楷体_GB2312" pitchFamily="49" charset="-122"/>
        </a:defRPr>
      </a:lvl9pPr>
    </p:titleStyle>
    <p:bodyStyle>
      <a:lvl1pPr marL="157163" indent="-157163" algn="just" rtl="0" eaLnBrk="1" fontAlgn="base" hangingPunct="1">
        <a:lnSpc>
          <a:spcPct val="110000"/>
        </a:lnSpc>
        <a:spcBef>
          <a:spcPct val="40000"/>
        </a:spcBef>
        <a:spcAft>
          <a:spcPct val="0"/>
        </a:spcAft>
        <a:buSzPct val="80000"/>
        <a:buFont typeface="Wingdings" pitchFamily="2" charset="2"/>
        <a:buChar char="n"/>
        <a:defRPr sz="1100">
          <a:solidFill>
            <a:schemeClr val="tx1"/>
          </a:solidFill>
          <a:latin typeface="+mn-lt"/>
          <a:ea typeface="+mn-ea"/>
          <a:cs typeface="+mn-cs"/>
        </a:defRPr>
      </a:lvl1pPr>
      <a:lvl2pPr marL="474663" indent="-155575" algn="just" rtl="0" eaLnBrk="1" fontAlgn="base" hangingPunct="1">
        <a:lnSpc>
          <a:spcPct val="110000"/>
        </a:lnSpc>
        <a:spcBef>
          <a:spcPct val="40000"/>
        </a:spcBef>
        <a:spcAft>
          <a:spcPct val="0"/>
        </a:spcAft>
        <a:buSzPct val="80000"/>
        <a:buFont typeface="Arial" charset="0"/>
        <a:buChar char="–"/>
        <a:defRPr sz="1100">
          <a:solidFill>
            <a:schemeClr val="tx1"/>
          </a:solidFill>
          <a:latin typeface="+mn-lt"/>
          <a:ea typeface="+mn-ea"/>
        </a:defRPr>
      </a:lvl2pPr>
      <a:lvl3pPr marL="1152525" indent="-227013" algn="l" rtl="0" eaLnBrk="1" fontAlgn="base" hangingPunct="1">
        <a:spcBef>
          <a:spcPct val="20000"/>
        </a:spcBef>
        <a:spcAft>
          <a:spcPct val="0"/>
        </a:spcAft>
        <a:buChar char="•"/>
        <a:defRPr sz="2400">
          <a:solidFill>
            <a:schemeClr val="tx1"/>
          </a:solidFill>
          <a:latin typeface="+mn-lt"/>
          <a:ea typeface="宋体" charset="-122"/>
        </a:defRPr>
      </a:lvl3pPr>
      <a:lvl4pPr marL="1541463" indent="-227013" algn="l" rtl="0" eaLnBrk="1" fontAlgn="base" hangingPunct="1">
        <a:spcBef>
          <a:spcPct val="20000"/>
        </a:spcBef>
        <a:spcAft>
          <a:spcPct val="0"/>
        </a:spcAft>
        <a:buChar char="–"/>
        <a:defRPr sz="2000">
          <a:solidFill>
            <a:schemeClr val="tx1"/>
          </a:solidFill>
          <a:latin typeface="+mn-lt"/>
          <a:ea typeface="宋体" charset="-122"/>
        </a:defRPr>
      </a:lvl4pPr>
      <a:lvl5pPr marL="1930400" indent="-227013" algn="l" rtl="0" eaLnBrk="1" fontAlgn="base" hangingPunct="1">
        <a:spcBef>
          <a:spcPct val="20000"/>
        </a:spcBef>
        <a:spcAft>
          <a:spcPct val="0"/>
        </a:spcAft>
        <a:buChar char="»"/>
        <a:defRPr sz="2000">
          <a:solidFill>
            <a:schemeClr val="tx1"/>
          </a:solidFill>
          <a:latin typeface="+mn-lt"/>
          <a:ea typeface="宋体" charset="-122"/>
        </a:defRPr>
      </a:lvl5pPr>
      <a:lvl6pPr marL="2341557" indent="-227889" algn="l" defTabSz="914404" rtl="0" eaLnBrk="1" fontAlgn="base" hangingPunct="1">
        <a:spcBef>
          <a:spcPct val="20000"/>
        </a:spcBef>
        <a:spcAft>
          <a:spcPct val="0"/>
        </a:spcAft>
        <a:buChar char="»"/>
        <a:defRPr sz="2000">
          <a:solidFill>
            <a:schemeClr val="tx1"/>
          </a:solidFill>
          <a:latin typeface="+mn-lt"/>
          <a:ea typeface="宋体" charset="-122"/>
        </a:defRPr>
      </a:lvl6pPr>
      <a:lvl7pPr marL="2751757" indent="-227889" algn="l" defTabSz="914404" rtl="0" eaLnBrk="1" fontAlgn="base" hangingPunct="1">
        <a:spcBef>
          <a:spcPct val="20000"/>
        </a:spcBef>
        <a:spcAft>
          <a:spcPct val="0"/>
        </a:spcAft>
        <a:buChar char="»"/>
        <a:defRPr sz="2000">
          <a:solidFill>
            <a:schemeClr val="tx1"/>
          </a:solidFill>
          <a:latin typeface="+mn-lt"/>
          <a:ea typeface="宋体" charset="-122"/>
        </a:defRPr>
      </a:lvl7pPr>
      <a:lvl8pPr marL="3161957" indent="-227889" algn="l" defTabSz="914404" rtl="0" eaLnBrk="1" fontAlgn="base" hangingPunct="1">
        <a:spcBef>
          <a:spcPct val="20000"/>
        </a:spcBef>
        <a:spcAft>
          <a:spcPct val="0"/>
        </a:spcAft>
        <a:buChar char="»"/>
        <a:defRPr sz="2000">
          <a:solidFill>
            <a:schemeClr val="tx1"/>
          </a:solidFill>
          <a:latin typeface="+mn-lt"/>
          <a:ea typeface="宋体" charset="-122"/>
        </a:defRPr>
      </a:lvl8pPr>
      <a:lvl9pPr marL="3572157" indent="-227889" algn="l" defTabSz="914404" rtl="0" eaLnBrk="1" fontAlgn="base" hangingPunct="1">
        <a:spcBef>
          <a:spcPct val="20000"/>
        </a:spcBef>
        <a:spcAft>
          <a:spcPct val="0"/>
        </a:spcAft>
        <a:buChar char="»"/>
        <a:defRPr sz="2000">
          <a:solidFill>
            <a:schemeClr val="tx1"/>
          </a:solidFill>
          <a:latin typeface="+mn-lt"/>
          <a:ea typeface="宋体" charset="-122"/>
        </a:defRPr>
      </a:lvl9pPr>
    </p:bodyStyle>
    <p:otherStyle>
      <a:defPPr>
        <a:defRPr lang="zh-CN"/>
      </a:defPPr>
      <a:lvl1pPr marL="0" algn="l" defTabSz="820400" rtl="0" eaLnBrk="1" latinLnBrk="0" hangingPunct="1">
        <a:defRPr sz="1600" kern="1200">
          <a:solidFill>
            <a:schemeClr val="tx1"/>
          </a:solidFill>
          <a:latin typeface="+mn-lt"/>
          <a:ea typeface="+mn-ea"/>
          <a:cs typeface="+mn-cs"/>
        </a:defRPr>
      </a:lvl1pPr>
      <a:lvl2pPr marL="410200" algn="l" defTabSz="820400" rtl="0" eaLnBrk="1" latinLnBrk="0" hangingPunct="1">
        <a:defRPr sz="1600" kern="1200">
          <a:solidFill>
            <a:schemeClr val="tx1"/>
          </a:solidFill>
          <a:latin typeface="+mn-lt"/>
          <a:ea typeface="+mn-ea"/>
          <a:cs typeface="+mn-cs"/>
        </a:defRPr>
      </a:lvl2pPr>
      <a:lvl3pPr marL="820400" algn="l" defTabSz="820400" rtl="0" eaLnBrk="1" latinLnBrk="0" hangingPunct="1">
        <a:defRPr sz="1600" kern="1200">
          <a:solidFill>
            <a:schemeClr val="tx1"/>
          </a:solidFill>
          <a:latin typeface="+mn-lt"/>
          <a:ea typeface="+mn-ea"/>
          <a:cs typeface="+mn-cs"/>
        </a:defRPr>
      </a:lvl3pPr>
      <a:lvl4pPr marL="1230600" algn="l" defTabSz="820400" rtl="0" eaLnBrk="1" latinLnBrk="0" hangingPunct="1">
        <a:defRPr sz="1600" kern="1200">
          <a:solidFill>
            <a:schemeClr val="tx1"/>
          </a:solidFill>
          <a:latin typeface="+mn-lt"/>
          <a:ea typeface="+mn-ea"/>
          <a:cs typeface="+mn-cs"/>
        </a:defRPr>
      </a:lvl4pPr>
      <a:lvl5pPr marL="1640799" algn="l" defTabSz="820400" rtl="0" eaLnBrk="1" latinLnBrk="0" hangingPunct="1">
        <a:defRPr sz="1600" kern="1200">
          <a:solidFill>
            <a:schemeClr val="tx1"/>
          </a:solidFill>
          <a:latin typeface="+mn-lt"/>
          <a:ea typeface="+mn-ea"/>
          <a:cs typeface="+mn-cs"/>
        </a:defRPr>
      </a:lvl5pPr>
      <a:lvl6pPr marL="2050999" algn="l" defTabSz="820400" rtl="0" eaLnBrk="1" latinLnBrk="0" hangingPunct="1">
        <a:defRPr sz="1600" kern="1200">
          <a:solidFill>
            <a:schemeClr val="tx1"/>
          </a:solidFill>
          <a:latin typeface="+mn-lt"/>
          <a:ea typeface="+mn-ea"/>
          <a:cs typeface="+mn-cs"/>
        </a:defRPr>
      </a:lvl6pPr>
      <a:lvl7pPr marL="2461199" algn="l" defTabSz="820400" rtl="0" eaLnBrk="1" latinLnBrk="0" hangingPunct="1">
        <a:defRPr sz="1600" kern="1200">
          <a:solidFill>
            <a:schemeClr val="tx1"/>
          </a:solidFill>
          <a:latin typeface="+mn-lt"/>
          <a:ea typeface="+mn-ea"/>
          <a:cs typeface="+mn-cs"/>
        </a:defRPr>
      </a:lvl7pPr>
      <a:lvl8pPr marL="2871399" algn="l" defTabSz="820400" rtl="0" eaLnBrk="1" latinLnBrk="0" hangingPunct="1">
        <a:defRPr sz="1600" kern="1200">
          <a:solidFill>
            <a:schemeClr val="tx1"/>
          </a:solidFill>
          <a:latin typeface="+mn-lt"/>
          <a:ea typeface="+mn-ea"/>
          <a:cs typeface="+mn-cs"/>
        </a:defRPr>
      </a:lvl8pPr>
      <a:lvl9pPr marL="3281599" algn="l" defTabSz="820400" rtl="0" eaLnBrk="1" latinLnBrk="0" hangingPunct="1">
        <a:defRPr sz="1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 descr="China Telecom Logo"/>
          <p:cNvPicPr>
            <a:picLocks noChangeAspect="1" noChangeArrowheads="1"/>
          </p:cNvPicPr>
          <p:nvPr/>
        </p:nvPicPr>
        <p:blipFill>
          <a:blip r:embed="rId13" cstate="print">
            <a:lum contrast="30000"/>
          </a:blip>
          <a:srcRect/>
          <a:stretch>
            <a:fillRect/>
          </a:stretch>
        </p:blipFill>
        <p:spPr bwMode="auto">
          <a:xfrm>
            <a:off x="2555875" y="1039813"/>
            <a:ext cx="3457575" cy="1228725"/>
          </a:xfrm>
          <a:prstGeom prst="rect">
            <a:avLst/>
          </a:prstGeom>
          <a:noFill/>
          <a:ln w="9525">
            <a:noFill/>
            <a:miter lim="800000"/>
            <a:headEnd/>
            <a:tailEnd/>
          </a:ln>
        </p:spPr>
      </p:pic>
      <p:sp>
        <p:nvSpPr>
          <p:cNvPr id="9" name="Text Box 3"/>
          <p:cNvSpPr txBox="1">
            <a:spLocks noChangeArrowheads="1"/>
          </p:cNvSpPr>
          <p:nvPr/>
        </p:nvSpPr>
        <p:spPr bwMode="auto">
          <a:xfrm>
            <a:off x="3775075" y="5097463"/>
            <a:ext cx="1719263" cy="819150"/>
          </a:xfrm>
          <a:prstGeom prst="rect">
            <a:avLst/>
          </a:prstGeom>
          <a:noFill/>
          <a:ln w="12700">
            <a:noFill/>
            <a:miter lim="800000"/>
            <a:headEnd/>
            <a:tailEnd/>
          </a:ln>
          <a:effectLst/>
        </p:spPr>
        <p:txBody>
          <a:bodyPr lIns="0" tIns="44450" rIns="0" bIns="44450">
            <a:spAutoFit/>
          </a:bodyPr>
          <a:lstStyle/>
          <a:p>
            <a:pPr marL="177800" indent="-177800" algn="ctr" eaLnBrk="0" hangingPunct="0">
              <a:defRPr/>
            </a:pPr>
            <a:endParaRPr lang="en-US" altLang="zh-CN" sz="2400" b="0">
              <a:latin typeface="Times New Roman" pitchFamily="18" charset="0"/>
            </a:endParaRPr>
          </a:p>
          <a:p>
            <a:pPr marL="177800" indent="-177800" algn="ctr" eaLnBrk="0" hangingPunct="0">
              <a:defRPr/>
            </a:pPr>
            <a:endParaRPr lang="en-US" altLang="zh-CN" sz="2400" b="0">
              <a:latin typeface="Times New Roman" pitchFamily="18" charset="0"/>
            </a:endParaRPr>
          </a:p>
        </p:txBody>
      </p:sp>
      <p:sp>
        <p:nvSpPr>
          <p:cNvPr id="10" name="Rectangle 4"/>
          <p:cNvSpPr>
            <a:spLocks noChangeArrowheads="1"/>
          </p:cNvSpPr>
          <p:nvPr/>
        </p:nvSpPr>
        <p:spPr bwMode="auto">
          <a:xfrm>
            <a:off x="750888" y="2951163"/>
            <a:ext cx="7735887" cy="1219200"/>
          </a:xfrm>
          <a:prstGeom prst="rect">
            <a:avLst/>
          </a:prstGeom>
          <a:noFill/>
          <a:ln w="9525">
            <a:noFill/>
            <a:miter lim="800000"/>
            <a:headEnd/>
            <a:tailEnd/>
          </a:ln>
          <a:effectLst/>
        </p:spPr>
        <p:txBody>
          <a:bodyPr/>
          <a:lstStyle/>
          <a:p>
            <a:pPr>
              <a:defRPr/>
            </a:pPr>
            <a:endParaRPr lang="zh-CN" altLang="zh-CN" sz="1800" b="0">
              <a:latin typeface="Arial" pitchFamily="34" charset="0"/>
              <a:ea typeface="宋体" pitchFamily="2" charset="-122"/>
            </a:endParaRPr>
          </a:p>
        </p:txBody>
      </p:sp>
      <p:sp>
        <p:nvSpPr>
          <p:cNvPr id="3077" name="Rectangle 2"/>
          <p:cNvSpPr>
            <a:spLocks noGrp="1" noChangeArrowheads="1"/>
          </p:cNvSpPr>
          <p:nvPr>
            <p:ph type="body" idx="1"/>
          </p:nvPr>
        </p:nvSpPr>
        <p:spPr bwMode="auto">
          <a:xfrm>
            <a:off x="704850" y="2381250"/>
            <a:ext cx="8439150" cy="4476750"/>
          </a:xfrm>
          <a:prstGeom prst="rect">
            <a:avLst/>
          </a:prstGeom>
          <a:noFill/>
          <a:ln w="12700">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Text:  14pt. Times New Roman with 70 percent Wingdings square bullet</a:t>
            </a:r>
          </a:p>
          <a:p>
            <a:pPr lvl="1"/>
            <a:r>
              <a:rPr lang="en-US" altLang="zh-CN" smtClean="0"/>
              <a:t> Second level</a:t>
            </a:r>
          </a:p>
          <a:p>
            <a:pPr lvl="2"/>
            <a:r>
              <a:rPr lang="en-US" altLang="zh-CN" smtClean="0"/>
              <a:t>Third level</a:t>
            </a:r>
          </a:p>
          <a:p>
            <a:pPr lvl="3"/>
            <a:r>
              <a:rPr lang="en-US" altLang="zh-CN" smtClean="0"/>
              <a:t>Fourth level</a:t>
            </a:r>
          </a:p>
        </p:txBody>
      </p:sp>
      <p:sp>
        <p:nvSpPr>
          <p:cNvPr id="3078" name="Headline"/>
          <p:cNvSpPr>
            <a:spLocks noGrp="1" noChangeArrowheads="1"/>
          </p:cNvSpPr>
          <p:nvPr>
            <p:ph type="title"/>
          </p:nvPr>
        </p:nvSpPr>
        <p:spPr bwMode="auto">
          <a:xfrm>
            <a:off x="1117600" y="158750"/>
            <a:ext cx="7916863" cy="360363"/>
          </a:xfrm>
          <a:prstGeom prst="rect">
            <a:avLst/>
          </a:prstGeom>
          <a:noFill/>
          <a:ln w="12700">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Major (24 Pt.) or Minor (18 Pt.) Times Bold, Title Case</a:t>
            </a:r>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transition/>
  <p:timing>
    <p:tnLst>
      <p:par>
        <p:cTn id="1" dur="indefinite" restart="never" nodeType="tmRoot"/>
      </p:par>
    </p:tnLst>
  </p:timing>
  <p:txStyles>
    <p:titleStyle>
      <a:lvl1pPr algn="l" rtl="0" eaLnBrk="1" fontAlgn="base" hangingPunct="1">
        <a:lnSpc>
          <a:spcPct val="95000"/>
        </a:lnSpc>
        <a:spcBef>
          <a:spcPct val="0"/>
        </a:spcBef>
        <a:spcAft>
          <a:spcPct val="0"/>
        </a:spcAft>
        <a:defRPr sz="2400" b="1">
          <a:solidFill>
            <a:srgbClr val="0124BB"/>
          </a:solidFill>
          <a:latin typeface="+mj-lt"/>
          <a:ea typeface="+mj-ea"/>
          <a:cs typeface="+mj-cs"/>
        </a:defRPr>
      </a:lvl1pPr>
      <a:lvl2pPr algn="l" rtl="0" eaLnBrk="1" fontAlgn="base" hangingPunct="1">
        <a:lnSpc>
          <a:spcPct val="95000"/>
        </a:lnSpc>
        <a:spcBef>
          <a:spcPct val="0"/>
        </a:spcBef>
        <a:spcAft>
          <a:spcPct val="0"/>
        </a:spcAft>
        <a:defRPr sz="2400" b="1">
          <a:solidFill>
            <a:srgbClr val="0124BB"/>
          </a:solidFill>
          <a:latin typeface="楷体_GB2312" pitchFamily="49" charset="-122"/>
          <a:ea typeface="楷体_GB2312" pitchFamily="49" charset="-122"/>
        </a:defRPr>
      </a:lvl2pPr>
      <a:lvl3pPr algn="l" rtl="0" eaLnBrk="1" fontAlgn="base" hangingPunct="1">
        <a:lnSpc>
          <a:spcPct val="95000"/>
        </a:lnSpc>
        <a:spcBef>
          <a:spcPct val="0"/>
        </a:spcBef>
        <a:spcAft>
          <a:spcPct val="0"/>
        </a:spcAft>
        <a:defRPr sz="2400" b="1">
          <a:solidFill>
            <a:srgbClr val="0124BB"/>
          </a:solidFill>
          <a:latin typeface="楷体_GB2312" pitchFamily="49" charset="-122"/>
          <a:ea typeface="楷体_GB2312" pitchFamily="49" charset="-122"/>
        </a:defRPr>
      </a:lvl3pPr>
      <a:lvl4pPr algn="l" rtl="0" eaLnBrk="1" fontAlgn="base" hangingPunct="1">
        <a:lnSpc>
          <a:spcPct val="95000"/>
        </a:lnSpc>
        <a:spcBef>
          <a:spcPct val="0"/>
        </a:spcBef>
        <a:spcAft>
          <a:spcPct val="0"/>
        </a:spcAft>
        <a:defRPr sz="2400" b="1">
          <a:solidFill>
            <a:srgbClr val="0124BB"/>
          </a:solidFill>
          <a:latin typeface="楷体_GB2312" pitchFamily="49" charset="-122"/>
          <a:ea typeface="楷体_GB2312" pitchFamily="49" charset="-122"/>
        </a:defRPr>
      </a:lvl4pPr>
      <a:lvl5pPr algn="l" rtl="0" eaLnBrk="1" fontAlgn="base" hangingPunct="1">
        <a:lnSpc>
          <a:spcPct val="95000"/>
        </a:lnSpc>
        <a:spcBef>
          <a:spcPct val="0"/>
        </a:spcBef>
        <a:spcAft>
          <a:spcPct val="0"/>
        </a:spcAft>
        <a:defRPr sz="2400" b="1">
          <a:solidFill>
            <a:srgbClr val="0124BB"/>
          </a:solidFill>
          <a:latin typeface="楷体_GB2312" pitchFamily="49" charset="-122"/>
          <a:ea typeface="楷体_GB2312" pitchFamily="49" charset="-122"/>
        </a:defRPr>
      </a:lvl5pPr>
      <a:lvl6pPr marL="457200" algn="l" rtl="0" eaLnBrk="1" fontAlgn="base" hangingPunct="1">
        <a:lnSpc>
          <a:spcPct val="95000"/>
        </a:lnSpc>
        <a:spcBef>
          <a:spcPct val="0"/>
        </a:spcBef>
        <a:spcAft>
          <a:spcPct val="0"/>
        </a:spcAft>
        <a:defRPr sz="2400" b="1">
          <a:solidFill>
            <a:srgbClr val="0124BB"/>
          </a:solidFill>
          <a:latin typeface="楷体_GB2312" pitchFamily="49" charset="-122"/>
          <a:ea typeface="楷体_GB2312" pitchFamily="49" charset="-122"/>
        </a:defRPr>
      </a:lvl6pPr>
      <a:lvl7pPr marL="914400" algn="l" rtl="0" eaLnBrk="1" fontAlgn="base" hangingPunct="1">
        <a:lnSpc>
          <a:spcPct val="95000"/>
        </a:lnSpc>
        <a:spcBef>
          <a:spcPct val="0"/>
        </a:spcBef>
        <a:spcAft>
          <a:spcPct val="0"/>
        </a:spcAft>
        <a:defRPr sz="2400" b="1">
          <a:solidFill>
            <a:srgbClr val="0124BB"/>
          </a:solidFill>
          <a:latin typeface="楷体_GB2312" pitchFamily="49" charset="-122"/>
          <a:ea typeface="楷体_GB2312" pitchFamily="49" charset="-122"/>
        </a:defRPr>
      </a:lvl7pPr>
      <a:lvl8pPr marL="1371600" algn="l" rtl="0" eaLnBrk="1" fontAlgn="base" hangingPunct="1">
        <a:lnSpc>
          <a:spcPct val="95000"/>
        </a:lnSpc>
        <a:spcBef>
          <a:spcPct val="0"/>
        </a:spcBef>
        <a:spcAft>
          <a:spcPct val="0"/>
        </a:spcAft>
        <a:defRPr sz="2400" b="1">
          <a:solidFill>
            <a:srgbClr val="0124BB"/>
          </a:solidFill>
          <a:latin typeface="楷体_GB2312" pitchFamily="49" charset="-122"/>
          <a:ea typeface="楷体_GB2312" pitchFamily="49" charset="-122"/>
        </a:defRPr>
      </a:lvl8pPr>
      <a:lvl9pPr marL="1828800" algn="l" rtl="0" eaLnBrk="1" fontAlgn="base" hangingPunct="1">
        <a:lnSpc>
          <a:spcPct val="95000"/>
        </a:lnSpc>
        <a:spcBef>
          <a:spcPct val="0"/>
        </a:spcBef>
        <a:spcAft>
          <a:spcPct val="0"/>
        </a:spcAft>
        <a:defRPr sz="2400" b="1">
          <a:solidFill>
            <a:srgbClr val="0124BB"/>
          </a:solidFill>
          <a:latin typeface="楷体_GB2312" pitchFamily="49" charset="-122"/>
          <a:ea typeface="楷体_GB2312" pitchFamily="49" charset="-122"/>
        </a:defRPr>
      </a:lvl9pPr>
    </p:titleStyle>
    <p:bodyStyle>
      <a:lvl1pPr marL="227013" indent="-227013" algn="l" rtl="0" eaLnBrk="1" fontAlgn="base" hangingPunct="1">
        <a:spcBef>
          <a:spcPct val="50000"/>
        </a:spcBef>
        <a:spcAft>
          <a:spcPct val="0"/>
        </a:spcAft>
        <a:buClr>
          <a:srgbClr val="A4001E"/>
        </a:buClr>
        <a:buFont typeface="Wingdings" pitchFamily="2" charset="2"/>
        <a:buChar char="n"/>
        <a:defRPr sz="3200">
          <a:solidFill>
            <a:schemeClr val="tx1"/>
          </a:solidFill>
          <a:latin typeface="+mn-lt"/>
          <a:ea typeface="+mn-ea"/>
          <a:cs typeface="+mn-cs"/>
        </a:defRPr>
      </a:lvl1pPr>
      <a:lvl2pPr marL="479425" indent="-138113" algn="l" rtl="0" eaLnBrk="1" fontAlgn="base" hangingPunct="1">
        <a:spcBef>
          <a:spcPct val="0"/>
        </a:spcBef>
        <a:spcAft>
          <a:spcPct val="0"/>
        </a:spcAft>
        <a:buClr>
          <a:srgbClr val="A4001E"/>
        </a:buClr>
        <a:buChar char="•"/>
        <a:defRPr sz="2800">
          <a:solidFill>
            <a:schemeClr val="tx1"/>
          </a:solidFill>
          <a:latin typeface="+mn-lt"/>
          <a:ea typeface="+mn-ea"/>
        </a:defRPr>
      </a:lvl2pPr>
      <a:lvl3pPr marL="857250" indent="-263525" algn="l" rtl="0" eaLnBrk="1" fontAlgn="base" hangingPunct="1">
        <a:spcBef>
          <a:spcPct val="0"/>
        </a:spcBef>
        <a:spcAft>
          <a:spcPct val="0"/>
        </a:spcAft>
        <a:buClr>
          <a:srgbClr val="A4001E"/>
        </a:buClr>
        <a:buChar char="—"/>
        <a:defRPr sz="2400">
          <a:solidFill>
            <a:schemeClr val="tx1"/>
          </a:solidFill>
          <a:latin typeface="+mn-lt"/>
          <a:ea typeface="+mn-ea"/>
        </a:defRPr>
      </a:lvl3pPr>
      <a:lvl4pPr marL="1158875" indent="-180975" algn="l" rtl="0" eaLnBrk="1" fontAlgn="base" hangingPunct="1">
        <a:spcBef>
          <a:spcPct val="0"/>
        </a:spcBef>
        <a:spcAft>
          <a:spcPct val="0"/>
        </a:spcAft>
        <a:buClr>
          <a:srgbClr val="A4001E"/>
        </a:buClr>
        <a:buChar char="–"/>
        <a:defRPr sz="2000">
          <a:solidFill>
            <a:schemeClr val="tx1"/>
          </a:solidFill>
          <a:latin typeface="+mn-lt"/>
          <a:ea typeface="+mn-ea"/>
        </a:defRPr>
      </a:lvl4pPr>
      <a:lvl5pPr marL="2057400" indent="-228600" algn="l" rtl="0" eaLnBrk="1" fontAlgn="base" hangingPunct="1">
        <a:spcBef>
          <a:spcPct val="20000"/>
        </a:spcBef>
        <a:spcAft>
          <a:spcPct val="0"/>
        </a:spcAft>
        <a:buClr>
          <a:srgbClr val="FF3300"/>
        </a:buClr>
        <a:buChar char="•"/>
        <a:defRPr sz="1600">
          <a:solidFill>
            <a:schemeClr val="tx1"/>
          </a:solidFill>
          <a:latin typeface="Arial" charset="0"/>
          <a:ea typeface="宋体" pitchFamily="2" charset="-122"/>
        </a:defRPr>
      </a:lvl5pPr>
      <a:lvl6pPr marL="2514600" indent="-228600" algn="l" rtl="0" eaLnBrk="1" fontAlgn="base" hangingPunct="1">
        <a:spcBef>
          <a:spcPct val="20000"/>
        </a:spcBef>
        <a:spcAft>
          <a:spcPct val="0"/>
        </a:spcAft>
        <a:buClr>
          <a:srgbClr val="FF3300"/>
        </a:buClr>
        <a:buChar char="•"/>
        <a:defRPr sz="1600">
          <a:solidFill>
            <a:schemeClr val="tx1"/>
          </a:solidFill>
          <a:latin typeface="Arial" charset="0"/>
          <a:ea typeface="宋体" pitchFamily="2" charset="-122"/>
        </a:defRPr>
      </a:lvl6pPr>
      <a:lvl7pPr marL="2971800" indent="-228600" algn="l" rtl="0" eaLnBrk="1" fontAlgn="base" hangingPunct="1">
        <a:spcBef>
          <a:spcPct val="20000"/>
        </a:spcBef>
        <a:spcAft>
          <a:spcPct val="0"/>
        </a:spcAft>
        <a:buClr>
          <a:srgbClr val="FF3300"/>
        </a:buClr>
        <a:buChar char="•"/>
        <a:defRPr sz="1600">
          <a:solidFill>
            <a:schemeClr val="tx1"/>
          </a:solidFill>
          <a:latin typeface="Arial" charset="0"/>
          <a:ea typeface="宋体" pitchFamily="2" charset="-122"/>
        </a:defRPr>
      </a:lvl7pPr>
      <a:lvl8pPr marL="3429000" indent="-228600" algn="l" rtl="0" eaLnBrk="1" fontAlgn="base" hangingPunct="1">
        <a:spcBef>
          <a:spcPct val="20000"/>
        </a:spcBef>
        <a:spcAft>
          <a:spcPct val="0"/>
        </a:spcAft>
        <a:buClr>
          <a:srgbClr val="FF3300"/>
        </a:buClr>
        <a:buChar char="•"/>
        <a:defRPr sz="1600">
          <a:solidFill>
            <a:schemeClr val="tx1"/>
          </a:solidFill>
          <a:latin typeface="Arial" charset="0"/>
          <a:ea typeface="宋体" pitchFamily="2" charset="-122"/>
        </a:defRPr>
      </a:lvl8pPr>
      <a:lvl9pPr marL="3886200" indent="-228600" algn="l" rtl="0" eaLnBrk="1" fontAlgn="base" hangingPunct="1">
        <a:spcBef>
          <a:spcPct val="20000"/>
        </a:spcBef>
        <a:spcAft>
          <a:spcPct val="0"/>
        </a:spcAft>
        <a:buClr>
          <a:srgbClr val="FF3300"/>
        </a:buClr>
        <a:buChar char="•"/>
        <a:defRPr sz="1600">
          <a:solidFill>
            <a:schemeClr val="tx1"/>
          </a:solidFill>
          <a:latin typeface="Arial" charset="0"/>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352425" y="1160463"/>
            <a:ext cx="8439150" cy="4476750"/>
          </a:xfrm>
          <a:prstGeom prst="rect">
            <a:avLst/>
          </a:prstGeom>
          <a:noFill/>
          <a:ln w="12700">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Text:  14pt. Times New Roman with 70 percent Wingdings square bullet</a:t>
            </a:r>
          </a:p>
          <a:p>
            <a:pPr lvl="1"/>
            <a:r>
              <a:rPr lang="en-US" altLang="zh-CN" smtClean="0"/>
              <a:t> Second level</a:t>
            </a:r>
          </a:p>
          <a:p>
            <a:pPr lvl="2"/>
            <a:r>
              <a:rPr lang="en-US" altLang="zh-CN" smtClean="0"/>
              <a:t>Third level</a:t>
            </a:r>
          </a:p>
          <a:p>
            <a:pPr lvl="3"/>
            <a:r>
              <a:rPr lang="en-US" altLang="zh-CN" smtClean="0"/>
              <a:t>Fourth level</a:t>
            </a:r>
          </a:p>
        </p:txBody>
      </p:sp>
      <p:sp>
        <p:nvSpPr>
          <p:cNvPr id="2051" name="Headline"/>
          <p:cNvSpPr>
            <a:spLocks noGrp="1" noChangeArrowheads="1"/>
          </p:cNvSpPr>
          <p:nvPr>
            <p:ph type="title"/>
          </p:nvPr>
        </p:nvSpPr>
        <p:spPr bwMode="auto">
          <a:xfrm>
            <a:off x="1117600" y="158750"/>
            <a:ext cx="7916863" cy="360363"/>
          </a:xfrm>
          <a:prstGeom prst="rect">
            <a:avLst/>
          </a:prstGeom>
          <a:noFill/>
          <a:ln w="12700">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Major (24 Pt.) or Minor (18 Pt.) Times Bold, Title Case</a:t>
            </a:r>
          </a:p>
        </p:txBody>
      </p:sp>
      <p:sp>
        <p:nvSpPr>
          <p:cNvPr id="4100" name="Rectangle 4"/>
          <p:cNvSpPr>
            <a:spLocks noChangeArrowheads="1"/>
          </p:cNvSpPr>
          <p:nvPr/>
        </p:nvSpPr>
        <p:spPr bwMode="auto">
          <a:xfrm>
            <a:off x="6259513" y="6629400"/>
            <a:ext cx="2798762" cy="136525"/>
          </a:xfrm>
          <a:prstGeom prst="rect">
            <a:avLst/>
          </a:prstGeom>
          <a:noFill/>
          <a:ln w="12700">
            <a:noFill/>
            <a:miter lim="800000"/>
            <a:headEnd/>
            <a:tailEnd/>
          </a:ln>
          <a:effectLst/>
        </p:spPr>
        <p:txBody>
          <a:bodyPr tIns="0" bIns="0" anchor="b">
            <a:spAutoFit/>
          </a:bodyPr>
          <a:lstStyle/>
          <a:p>
            <a:pPr algn="r" eaLnBrk="0" hangingPunct="0">
              <a:defRPr/>
            </a:pPr>
            <a:r>
              <a:rPr lang="en-US" altLang="zh-CN" sz="900" b="0">
                <a:latin typeface="楷体_GB2312" pitchFamily="49" charset="-122"/>
              </a:rPr>
              <a:t>                                        </a:t>
            </a:r>
            <a:fld id="{00216218-7BC7-4AFE-BA58-BCD6DE380E87}" type="slidenum">
              <a:rPr lang="en-US" altLang="zh-CN" sz="900" b="0">
                <a:latin typeface="楷体_GB2312" pitchFamily="49" charset="-122"/>
              </a:rPr>
              <a:pPr algn="r" eaLnBrk="0" hangingPunct="0">
                <a:defRPr/>
              </a:pPr>
              <a:t>‹#›</a:t>
            </a:fld>
            <a:endParaRPr lang="zh-CN" altLang="zh-CN" sz="900" b="0">
              <a:latin typeface="楷体_GB2312" pitchFamily="49" charset="-122"/>
            </a:endParaRPr>
          </a:p>
        </p:txBody>
      </p:sp>
      <p:pic>
        <p:nvPicPr>
          <p:cNvPr id="2053" name="Picture 5" descr="chinanetlogo"/>
          <p:cNvPicPr>
            <a:picLocks noChangeAspect="1" noChangeArrowheads="1"/>
          </p:cNvPicPr>
          <p:nvPr/>
        </p:nvPicPr>
        <p:blipFill>
          <a:blip r:embed="rId15" cstate="print"/>
          <a:srcRect b="38696"/>
          <a:stretch>
            <a:fillRect/>
          </a:stretch>
        </p:blipFill>
        <p:spPr bwMode="auto">
          <a:xfrm>
            <a:off x="0" y="42863"/>
            <a:ext cx="1082675" cy="893762"/>
          </a:xfrm>
          <a:prstGeom prst="rect">
            <a:avLst/>
          </a:prstGeom>
          <a:noFill/>
          <a:ln w="9525">
            <a:noFill/>
            <a:miter lim="800000"/>
            <a:headEnd/>
            <a:tailEnd/>
          </a:ln>
        </p:spPr>
      </p:pic>
      <p:sp>
        <p:nvSpPr>
          <p:cNvPr id="4102" name="Line 6"/>
          <p:cNvSpPr>
            <a:spLocks noChangeShapeType="1"/>
          </p:cNvSpPr>
          <p:nvPr/>
        </p:nvSpPr>
        <p:spPr bwMode="auto">
          <a:xfrm>
            <a:off x="152400" y="936625"/>
            <a:ext cx="8905875" cy="0"/>
          </a:xfrm>
          <a:prstGeom prst="line">
            <a:avLst/>
          </a:prstGeom>
          <a:noFill/>
          <a:ln w="38100">
            <a:solidFill>
              <a:srgbClr val="FF0000"/>
            </a:solidFill>
            <a:round/>
            <a:headEnd/>
            <a:tailEnd/>
          </a:ln>
          <a:effectLst/>
        </p:spPr>
        <p:txBody>
          <a:bodyPr/>
          <a:lstStyle/>
          <a:p>
            <a:pPr algn="ctr">
              <a:lnSpc>
                <a:spcPct val="110000"/>
              </a:lnSpc>
              <a:spcBef>
                <a:spcPct val="40000"/>
              </a:spcBef>
              <a:buSzPct val="80000"/>
              <a:buFont typeface="Wingdings" pitchFamily="2" charset="2"/>
              <a:buNone/>
              <a:defRPr/>
            </a:pPr>
            <a:endParaRPr lang="zh-CN" altLang="en-US" sz="1300">
              <a:solidFill>
                <a:schemeClr val="bg1"/>
              </a:solidFill>
              <a:latin typeface="Arial" pitchFamily="34" charset="0"/>
            </a:endParaRPr>
          </a:p>
        </p:txBody>
      </p:sp>
    </p:spTree>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 id="2147483830" r:id="rId13"/>
  </p:sldLayoutIdLst>
  <p:transition/>
  <p:timing>
    <p:tnLst>
      <p:par>
        <p:cTn id="1" dur="indefinite" restart="never" nodeType="tmRoot"/>
      </p:par>
    </p:tnLst>
  </p:timing>
  <p:txStyles>
    <p:titleStyle>
      <a:lvl1pPr algn="l" rtl="0" eaLnBrk="1" fontAlgn="base" hangingPunct="1">
        <a:lnSpc>
          <a:spcPct val="95000"/>
        </a:lnSpc>
        <a:spcBef>
          <a:spcPct val="0"/>
        </a:spcBef>
        <a:spcAft>
          <a:spcPct val="0"/>
        </a:spcAft>
        <a:defRPr sz="2400" b="1">
          <a:solidFill>
            <a:srgbClr val="0124BB"/>
          </a:solidFill>
          <a:latin typeface="+mj-lt"/>
          <a:ea typeface="+mj-ea"/>
          <a:cs typeface="+mj-cs"/>
        </a:defRPr>
      </a:lvl1pPr>
      <a:lvl2pPr algn="l" rtl="0" eaLnBrk="1" fontAlgn="base" hangingPunct="1">
        <a:lnSpc>
          <a:spcPct val="95000"/>
        </a:lnSpc>
        <a:spcBef>
          <a:spcPct val="0"/>
        </a:spcBef>
        <a:spcAft>
          <a:spcPct val="0"/>
        </a:spcAft>
        <a:defRPr sz="2400" b="1">
          <a:solidFill>
            <a:srgbClr val="0124BB"/>
          </a:solidFill>
          <a:latin typeface="楷体_GB2312" pitchFamily="49" charset="-122"/>
          <a:ea typeface="楷体_GB2312" pitchFamily="49" charset="-122"/>
        </a:defRPr>
      </a:lvl2pPr>
      <a:lvl3pPr algn="l" rtl="0" eaLnBrk="1" fontAlgn="base" hangingPunct="1">
        <a:lnSpc>
          <a:spcPct val="95000"/>
        </a:lnSpc>
        <a:spcBef>
          <a:spcPct val="0"/>
        </a:spcBef>
        <a:spcAft>
          <a:spcPct val="0"/>
        </a:spcAft>
        <a:defRPr sz="2400" b="1">
          <a:solidFill>
            <a:srgbClr val="0124BB"/>
          </a:solidFill>
          <a:latin typeface="楷体_GB2312" pitchFamily="49" charset="-122"/>
          <a:ea typeface="楷体_GB2312" pitchFamily="49" charset="-122"/>
        </a:defRPr>
      </a:lvl3pPr>
      <a:lvl4pPr algn="l" rtl="0" eaLnBrk="1" fontAlgn="base" hangingPunct="1">
        <a:lnSpc>
          <a:spcPct val="95000"/>
        </a:lnSpc>
        <a:spcBef>
          <a:spcPct val="0"/>
        </a:spcBef>
        <a:spcAft>
          <a:spcPct val="0"/>
        </a:spcAft>
        <a:defRPr sz="2400" b="1">
          <a:solidFill>
            <a:srgbClr val="0124BB"/>
          </a:solidFill>
          <a:latin typeface="楷体_GB2312" pitchFamily="49" charset="-122"/>
          <a:ea typeface="楷体_GB2312" pitchFamily="49" charset="-122"/>
        </a:defRPr>
      </a:lvl4pPr>
      <a:lvl5pPr algn="l" rtl="0" eaLnBrk="1" fontAlgn="base" hangingPunct="1">
        <a:lnSpc>
          <a:spcPct val="95000"/>
        </a:lnSpc>
        <a:spcBef>
          <a:spcPct val="0"/>
        </a:spcBef>
        <a:spcAft>
          <a:spcPct val="0"/>
        </a:spcAft>
        <a:defRPr sz="2400" b="1">
          <a:solidFill>
            <a:srgbClr val="0124BB"/>
          </a:solidFill>
          <a:latin typeface="楷体_GB2312" pitchFamily="49" charset="-122"/>
          <a:ea typeface="楷体_GB2312" pitchFamily="49" charset="-122"/>
        </a:defRPr>
      </a:lvl5pPr>
      <a:lvl6pPr marL="457200" algn="l" rtl="0" eaLnBrk="1" fontAlgn="base" hangingPunct="1">
        <a:lnSpc>
          <a:spcPct val="95000"/>
        </a:lnSpc>
        <a:spcBef>
          <a:spcPct val="0"/>
        </a:spcBef>
        <a:spcAft>
          <a:spcPct val="0"/>
        </a:spcAft>
        <a:defRPr sz="2400" b="1">
          <a:solidFill>
            <a:srgbClr val="0124BB"/>
          </a:solidFill>
          <a:latin typeface="楷体_GB2312" pitchFamily="49" charset="-122"/>
          <a:ea typeface="楷体_GB2312" pitchFamily="49" charset="-122"/>
        </a:defRPr>
      </a:lvl6pPr>
      <a:lvl7pPr marL="914400" algn="l" rtl="0" eaLnBrk="1" fontAlgn="base" hangingPunct="1">
        <a:lnSpc>
          <a:spcPct val="95000"/>
        </a:lnSpc>
        <a:spcBef>
          <a:spcPct val="0"/>
        </a:spcBef>
        <a:spcAft>
          <a:spcPct val="0"/>
        </a:spcAft>
        <a:defRPr sz="2400" b="1">
          <a:solidFill>
            <a:srgbClr val="0124BB"/>
          </a:solidFill>
          <a:latin typeface="楷体_GB2312" pitchFamily="49" charset="-122"/>
          <a:ea typeface="楷体_GB2312" pitchFamily="49" charset="-122"/>
        </a:defRPr>
      </a:lvl7pPr>
      <a:lvl8pPr marL="1371600" algn="l" rtl="0" eaLnBrk="1" fontAlgn="base" hangingPunct="1">
        <a:lnSpc>
          <a:spcPct val="95000"/>
        </a:lnSpc>
        <a:spcBef>
          <a:spcPct val="0"/>
        </a:spcBef>
        <a:spcAft>
          <a:spcPct val="0"/>
        </a:spcAft>
        <a:defRPr sz="2400" b="1">
          <a:solidFill>
            <a:srgbClr val="0124BB"/>
          </a:solidFill>
          <a:latin typeface="楷体_GB2312" pitchFamily="49" charset="-122"/>
          <a:ea typeface="楷体_GB2312" pitchFamily="49" charset="-122"/>
        </a:defRPr>
      </a:lvl8pPr>
      <a:lvl9pPr marL="1828800" algn="l" rtl="0" eaLnBrk="1" fontAlgn="base" hangingPunct="1">
        <a:lnSpc>
          <a:spcPct val="95000"/>
        </a:lnSpc>
        <a:spcBef>
          <a:spcPct val="0"/>
        </a:spcBef>
        <a:spcAft>
          <a:spcPct val="0"/>
        </a:spcAft>
        <a:defRPr sz="2400" b="1">
          <a:solidFill>
            <a:srgbClr val="0124BB"/>
          </a:solidFill>
          <a:latin typeface="楷体_GB2312" pitchFamily="49" charset="-122"/>
          <a:ea typeface="楷体_GB2312" pitchFamily="49" charset="-122"/>
        </a:defRPr>
      </a:lvl9pPr>
    </p:titleStyle>
    <p:bodyStyle>
      <a:lvl1pPr marL="227013" indent="-227013" algn="l" rtl="0" eaLnBrk="1" fontAlgn="base" hangingPunct="1">
        <a:spcBef>
          <a:spcPct val="50000"/>
        </a:spcBef>
        <a:spcAft>
          <a:spcPct val="0"/>
        </a:spcAft>
        <a:buClr>
          <a:srgbClr val="A4001E"/>
        </a:buClr>
        <a:buFont typeface="Wingdings" pitchFamily="2" charset="2"/>
        <a:buChar char="n"/>
        <a:defRPr sz="3200">
          <a:solidFill>
            <a:schemeClr val="tx1"/>
          </a:solidFill>
          <a:latin typeface="+mn-lt"/>
          <a:ea typeface="+mn-ea"/>
          <a:cs typeface="+mn-cs"/>
        </a:defRPr>
      </a:lvl1pPr>
      <a:lvl2pPr marL="479425" indent="-138113" algn="l" rtl="0" eaLnBrk="1" fontAlgn="base" hangingPunct="1">
        <a:spcBef>
          <a:spcPct val="0"/>
        </a:spcBef>
        <a:spcAft>
          <a:spcPct val="0"/>
        </a:spcAft>
        <a:buClr>
          <a:srgbClr val="A4001E"/>
        </a:buClr>
        <a:buChar char="•"/>
        <a:defRPr sz="2800">
          <a:solidFill>
            <a:schemeClr val="tx1"/>
          </a:solidFill>
          <a:latin typeface="+mn-lt"/>
          <a:ea typeface="+mn-ea"/>
        </a:defRPr>
      </a:lvl2pPr>
      <a:lvl3pPr marL="857250" indent="-263525" algn="l" rtl="0" eaLnBrk="1" fontAlgn="base" hangingPunct="1">
        <a:spcBef>
          <a:spcPct val="0"/>
        </a:spcBef>
        <a:spcAft>
          <a:spcPct val="0"/>
        </a:spcAft>
        <a:buClr>
          <a:srgbClr val="A4001E"/>
        </a:buClr>
        <a:buChar char="—"/>
        <a:defRPr sz="2400">
          <a:solidFill>
            <a:schemeClr val="tx1"/>
          </a:solidFill>
          <a:latin typeface="+mn-lt"/>
          <a:ea typeface="+mn-ea"/>
        </a:defRPr>
      </a:lvl3pPr>
      <a:lvl4pPr marL="1158875" indent="-180975" algn="l" rtl="0" eaLnBrk="1" fontAlgn="base" hangingPunct="1">
        <a:spcBef>
          <a:spcPct val="0"/>
        </a:spcBef>
        <a:spcAft>
          <a:spcPct val="0"/>
        </a:spcAft>
        <a:buClr>
          <a:srgbClr val="A4001E"/>
        </a:buClr>
        <a:buChar char="–"/>
        <a:defRPr sz="2000">
          <a:solidFill>
            <a:schemeClr val="tx1"/>
          </a:solidFill>
          <a:latin typeface="+mn-lt"/>
          <a:ea typeface="+mn-ea"/>
        </a:defRPr>
      </a:lvl4pPr>
      <a:lvl5pPr marL="2057400" indent="-228600" algn="l" rtl="0" eaLnBrk="1" fontAlgn="base" hangingPunct="1">
        <a:spcBef>
          <a:spcPct val="20000"/>
        </a:spcBef>
        <a:spcAft>
          <a:spcPct val="0"/>
        </a:spcAft>
        <a:buClr>
          <a:srgbClr val="FF3300"/>
        </a:buClr>
        <a:buChar char="•"/>
        <a:defRPr sz="1600">
          <a:solidFill>
            <a:schemeClr val="tx1"/>
          </a:solidFill>
          <a:latin typeface="Arial" pitchFamily="34" charset="0"/>
          <a:ea typeface="宋体" pitchFamily="2" charset="-122"/>
        </a:defRPr>
      </a:lvl5pPr>
      <a:lvl6pPr marL="2514600" indent="-228600" algn="l" rtl="0" eaLnBrk="1" fontAlgn="base" hangingPunct="1">
        <a:spcBef>
          <a:spcPct val="20000"/>
        </a:spcBef>
        <a:spcAft>
          <a:spcPct val="0"/>
        </a:spcAft>
        <a:buClr>
          <a:srgbClr val="FF3300"/>
        </a:buClr>
        <a:buChar char="•"/>
        <a:defRPr sz="1600">
          <a:solidFill>
            <a:schemeClr val="tx1"/>
          </a:solidFill>
          <a:latin typeface="Arial" pitchFamily="34" charset="0"/>
          <a:ea typeface="宋体" pitchFamily="2" charset="-122"/>
        </a:defRPr>
      </a:lvl6pPr>
      <a:lvl7pPr marL="2971800" indent="-228600" algn="l" rtl="0" eaLnBrk="1" fontAlgn="base" hangingPunct="1">
        <a:spcBef>
          <a:spcPct val="20000"/>
        </a:spcBef>
        <a:spcAft>
          <a:spcPct val="0"/>
        </a:spcAft>
        <a:buClr>
          <a:srgbClr val="FF3300"/>
        </a:buClr>
        <a:buChar char="•"/>
        <a:defRPr sz="1600">
          <a:solidFill>
            <a:schemeClr val="tx1"/>
          </a:solidFill>
          <a:latin typeface="Arial" pitchFamily="34" charset="0"/>
          <a:ea typeface="宋体" pitchFamily="2" charset="-122"/>
        </a:defRPr>
      </a:lvl7pPr>
      <a:lvl8pPr marL="3429000" indent="-228600" algn="l" rtl="0" eaLnBrk="1" fontAlgn="base" hangingPunct="1">
        <a:spcBef>
          <a:spcPct val="20000"/>
        </a:spcBef>
        <a:spcAft>
          <a:spcPct val="0"/>
        </a:spcAft>
        <a:buClr>
          <a:srgbClr val="FF3300"/>
        </a:buClr>
        <a:buChar char="•"/>
        <a:defRPr sz="1600">
          <a:solidFill>
            <a:schemeClr val="tx1"/>
          </a:solidFill>
          <a:latin typeface="Arial" pitchFamily="34" charset="0"/>
          <a:ea typeface="宋体" pitchFamily="2" charset="-122"/>
        </a:defRPr>
      </a:lvl8pPr>
      <a:lvl9pPr marL="3886200" indent="-228600" algn="l" rtl="0" eaLnBrk="1" fontAlgn="base" hangingPunct="1">
        <a:spcBef>
          <a:spcPct val="20000"/>
        </a:spcBef>
        <a:spcAft>
          <a:spcPct val="0"/>
        </a:spcAft>
        <a:buClr>
          <a:srgbClr val="FF3300"/>
        </a:buClr>
        <a:buChar char="•"/>
        <a:defRPr sz="1600">
          <a:solidFill>
            <a:schemeClr val="tx1"/>
          </a:solidFill>
          <a:latin typeface="Arial" pitchFamily="34" charset="0"/>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2" descr="mefnewbackground.png"/>
          <p:cNvPicPr>
            <a:picLocks noChangeAspect="1"/>
          </p:cNvPicPr>
          <p:nvPr/>
        </p:nvPicPr>
        <p:blipFill>
          <a:blip r:embed="rId19" cstate="print"/>
          <a:srcRect/>
          <a:stretch>
            <a:fillRect/>
          </a:stretch>
        </p:blipFill>
        <p:spPr bwMode="auto">
          <a:xfrm>
            <a:off x="0" y="0"/>
            <a:ext cx="9144000" cy="6858000"/>
          </a:xfrm>
          <a:prstGeom prst="rect">
            <a:avLst/>
          </a:prstGeom>
          <a:noFill/>
          <a:ln w="9525">
            <a:noFill/>
            <a:miter lim="800000"/>
            <a:headEnd/>
            <a:tailEnd/>
          </a:ln>
        </p:spPr>
      </p:pic>
      <p:sp>
        <p:nvSpPr>
          <p:cNvPr id="14" name="Rectangle 13"/>
          <p:cNvSpPr/>
          <p:nvPr/>
        </p:nvSpPr>
        <p:spPr>
          <a:xfrm>
            <a:off x="0" y="762000"/>
            <a:ext cx="9144000" cy="5562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28" name="Rectangle 4"/>
          <p:cNvSpPr>
            <a:spLocks noGrp="1" noChangeArrowheads="1"/>
          </p:cNvSpPr>
          <p:nvPr>
            <p:ph type="body" idx="1"/>
          </p:nvPr>
        </p:nvSpPr>
        <p:spPr bwMode="auto">
          <a:xfrm>
            <a:off x="457200" y="1143000"/>
            <a:ext cx="81534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1029" name="Rectangle 5"/>
          <p:cNvSpPr>
            <a:spLocks noGrp="1" noChangeArrowheads="1"/>
          </p:cNvSpPr>
          <p:nvPr>
            <p:ph type="title"/>
          </p:nvPr>
        </p:nvSpPr>
        <p:spPr bwMode="auto">
          <a:xfrm>
            <a:off x="4572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1030" name="Line 7"/>
          <p:cNvSpPr>
            <a:spLocks noChangeShapeType="1"/>
          </p:cNvSpPr>
          <p:nvPr/>
        </p:nvSpPr>
        <p:spPr bwMode="auto">
          <a:xfrm>
            <a:off x="0" y="685800"/>
            <a:ext cx="9144000" cy="0"/>
          </a:xfrm>
          <a:prstGeom prst="line">
            <a:avLst/>
          </a:prstGeom>
          <a:noFill/>
          <a:ln w="9525">
            <a:solidFill>
              <a:srgbClr val="9EB6C0"/>
            </a:solidFill>
            <a:round/>
            <a:headEnd/>
            <a:tailEnd/>
          </a:ln>
        </p:spPr>
        <p:txBody>
          <a:bodyPr/>
          <a:lstStyle/>
          <a:p>
            <a:pPr>
              <a:defRPr/>
            </a:pPr>
            <a:endParaRPr lang="en-CA">
              <a:latin typeface="Arial" charset="0"/>
              <a:cs typeface="Arial" charset="0"/>
            </a:endParaRPr>
          </a:p>
        </p:txBody>
      </p:sp>
      <p:sp>
        <p:nvSpPr>
          <p:cNvPr id="1031" name="Rectangle 8"/>
          <p:cNvSpPr>
            <a:spLocks noChangeArrowheads="1"/>
          </p:cNvSpPr>
          <p:nvPr/>
        </p:nvSpPr>
        <p:spPr bwMode="auto">
          <a:xfrm>
            <a:off x="0" y="685800"/>
            <a:ext cx="9144000" cy="76200"/>
          </a:xfrm>
          <a:prstGeom prst="rect">
            <a:avLst/>
          </a:prstGeom>
          <a:solidFill>
            <a:srgbClr val="66A3B5"/>
          </a:solidFill>
          <a:ln w="9525">
            <a:noFill/>
            <a:miter lim="800000"/>
            <a:headEnd/>
            <a:tailEnd/>
          </a:ln>
        </p:spPr>
        <p:txBody>
          <a:bodyPr wrap="none" anchor="ctr"/>
          <a:lstStyle/>
          <a:p>
            <a:pPr>
              <a:defRPr/>
            </a:pPr>
            <a:endParaRPr lang="en-CA">
              <a:solidFill>
                <a:srgbClr val="000000"/>
              </a:solidFill>
              <a:latin typeface="Arial" charset="0"/>
              <a:cs typeface="Arial" charset="0"/>
            </a:endParaRPr>
          </a:p>
        </p:txBody>
      </p:sp>
      <p:pic>
        <p:nvPicPr>
          <p:cNvPr id="1032" name="Picture 12" descr="MEF-logo-for-PowerPoint-whi"/>
          <p:cNvPicPr>
            <a:picLocks noChangeAspect="1" noChangeArrowheads="1"/>
          </p:cNvPicPr>
          <p:nvPr/>
        </p:nvPicPr>
        <p:blipFill>
          <a:blip r:embed="rId20" cstate="print"/>
          <a:srcRect/>
          <a:stretch>
            <a:fillRect/>
          </a:stretch>
        </p:blipFill>
        <p:spPr bwMode="auto">
          <a:xfrm>
            <a:off x="60325" y="6388100"/>
            <a:ext cx="1219200" cy="411163"/>
          </a:xfrm>
          <a:prstGeom prst="rect">
            <a:avLst/>
          </a:prstGeom>
          <a:noFill/>
          <a:ln w="9525">
            <a:noFill/>
            <a:miter lim="800000"/>
            <a:headEnd/>
            <a:tailEnd/>
          </a:ln>
        </p:spPr>
      </p:pic>
      <p:sp>
        <p:nvSpPr>
          <p:cNvPr id="1033" name="Line 6"/>
          <p:cNvSpPr>
            <a:spLocks noChangeShapeType="1"/>
          </p:cNvSpPr>
          <p:nvPr/>
        </p:nvSpPr>
        <p:spPr bwMode="auto">
          <a:xfrm>
            <a:off x="0" y="6324600"/>
            <a:ext cx="9144000" cy="0"/>
          </a:xfrm>
          <a:prstGeom prst="line">
            <a:avLst/>
          </a:prstGeom>
          <a:noFill/>
          <a:ln w="9525">
            <a:solidFill>
              <a:srgbClr val="9EB6C0"/>
            </a:solidFill>
            <a:round/>
            <a:headEnd/>
            <a:tailEnd/>
          </a:ln>
        </p:spPr>
        <p:txBody>
          <a:bodyPr/>
          <a:lstStyle/>
          <a:p>
            <a:pPr>
              <a:defRPr/>
            </a:pPr>
            <a:endParaRPr lang="en-CA">
              <a:latin typeface="Arial" charset="0"/>
              <a:cs typeface="Arial" charset="0"/>
            </a:endParaRPr>
          </a:p>
        </p:txBody>
      </p:sp>
      <p:sp>
        <p:nvSpPr>
          <p:cNvPr id="1034" name="Rectangle 9"/>
          <p:cNvSpPr>
            <a:spLocks noChangeArrowheads="1"/>
          </p:cNvSpPr>
          <p:nvPr/>
        </p:nvSpPr>
        <p:spPr bwMode="auto">
          <a:xfrm>
            <a:off x="8686800" y="6543675"/>
            <a:ext cx="369888" cy="274638"/>
          </a:xfrm>
          <a:prstGeom prst="rect">
            <a:avLst/>
          </a:prstGeom>
          <a:noFill/>
          <a:ln w="9525">
            <a:noFill/>
            <a:miter lim="800000"/>
            <a:headEnd/>
            <a:tailEnd/>
          </a:ln>
        </p:spPr>
        <p:txBody>
          <a:bodyPr wrap="none">
            <a:spAutoFit/>
          </a:bodyPr>
          <a:lstStyle/>
          <a:p>
            <a:pPr algn="ctr">
              <a:defRPr/>
            </a:pPr>
            <a:fld id="{FD1B33BE-0FE6-47A7-AE4B-05A7AAEF0A3E}" type="slidenum">
              <a:rPr lang="en-US" sz="1200" b="1">
                <a:solidFill>
                  <a:srgbClr val="2E387F"/>
                </a:solidFill>
                <a:latin typeface="Arial" charset="0"/>
                <a:cs typeface="Arial" charset="0"/>
              </a:rPr>
              <a:pPr algn="ctr">
                <a:defRPr/>
              </a:pPr>
              <a:t>‹#›</a:t>
            </a:fld>
            <a:endParaRPr lang="en-US" sz="1200" b="1">
              <a:solidFill>
                <a:srgbClr val="2E387F"/>
              </a:solidFill>
              <a:latin typeface="Arial" charset="0"/>
              <a:cs typeface="Arial" charset="0"/>
            </a:endParaRPr>
          </a:p>
        </p:txBody>
      </p:sp>
      <p:sp>
        <p:nvSpPr>
          <p:cNvPr id="1035" name="Rectangle 11"/>
          <p:cNvSpPr>
            <a:spLocks noChangeArrowheads="1"/>
          </p:cNvSpPr>
          <p:nvPr/>
        </p:nvSpPr>
        <p:spPr bwMode="auto">
          <a:xfrm>
            <a:off x="0" y="6248400"/>
            <a:ext cx="9144000" cy="76200"/>
          </a:xfrm>
          <a:prstGeom prst="rect">
            <a:avLst/>
          </a:prstGeom>
          <a:solidFill>
            <a:srgbClr val="B5B5B5"/>
          </a:solidFill>
          <a:ln w="9525">
            <a:noFill/>
            <a:miter lim="800000"/>
            <a:headEnd/>
            <a:tailEnd/>
          </a:ln>
        </p:spPr>
        <p:txBody>
          <a:bodyPr wrap="none" anchor="ctr"/>
          <a:lstStyle/>
          <a:p>
            <a:pPr>
              <a:defRPr/>
            </a:pPr>
            <a:endParaRPr lang="en-US">
              <a:solidFill>
                <a:srgbClr val="000000"/>
              </a:solidFill>
              <a:latin typeface="Arial" charset="0"/>
              <a:cs typeface="Arial" charset="0"/>
            </a:endParaRPr>
          </a:p>
        </p:txBody>
      </p:sp>
    </p:spTree>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 id="2147483844" r:id="rId13"/>
    <p:sldLayoutId id="2147483845" r:id="rId14"/>
    <p:sldLayoutId id="2147483846" r:id="rId15"/>
    <p:sldLayoutId id="2147483847" r:id="rId16"/>
    <p:sldLayoutId id="2147483848" r:id="rId17"/>
  </p:sldLayoutIdLst>
  <p:timing>
    <p:tnLst>
      <p:par>
        <p:cTn id="1" dur="indefinite" restart="never" nodeType="tmRoot"/>
      </p:par>
    </p:tnLst>
  </p:timing>
  <p:txStyles>
    <p:titleStyle>
      <a:lvl1pPr algn="l" rtl="0" eaLnBrk="1" fontAlgn="base" hangingPunct="1">
        <a:spcBef>
          <a:spcPct val="0"/>
        </a:spcBef>
        <a:spcAft>
          <a:spcPct val="0"/>
        </a:spcAft>
        <a:defRPr sz="3200" b="1">
          <a:solidFill>
            <a:schemeClr val="bg1"/>
          </a:solidFill>
          <a:latin typeface="+mj-lt"/>
          <a:ea typeface="Arial" pitchFamily="-111" charset="0"/>
          <a:cs typeface="+mj-cs"/>
        </a:defRPr>
      </a:lvl1pPr>
      <a:lvl2pPr algn="l" rtl="0" eaLnBrk="1" fontAlgn="base" hangingPunct="1">
        <a:spcBef>
          <a:spcPct val="0"/>
        </a:spcBef>
        <a:spcAft>
          <a:spcPct val="0"/>
        </a:spcAft>
        <a:defRPr sz="3200" b="1">
          <a:solidFill>
            <a:schemeClr val="bg1"/>
          </a:solidFill>
          <a:latin typeface="Arial" charset="0"/>
          <a:ea typeface="Arial" pitchFamily="-111" charset="0"/>
          <a:cs typeface="Arial" charset="0"/>
        </a:defRPr>
      </a:lvl2pPr>
      <a:lvl3pPr algn="l" rtl="0" eaLnBrk="1" fontAlgn="base" hangingPunct="1">
        <a:spcBef>
          <a:spcPct val="0"/>
        </a:spcBef>
        <a:spcAft>
          <a:spcPct val="0"/>
        </a:spcAft>
        <a:defRPr sz="3200" b="1">
          <a:solidFill>
            <a:schemeClr val="bg1"/>
          </a:solidFill>
          <a:latin typeface="Arial" charset="0"/>
          <a:ea typeface="Arial" pitchFamily="-111" charset="0"/>
          <a:cs typeface="Arial" charset="0"/>
        </a:defRPr>
      </a:lvl3pPr>
      <a:lvl4pPr algn="l" rtl="0" eaLnBrk="1" fontAlgn="base" hangingPunct="1">
        <a:spcBef>
          <a:spcPct val="0"/>
        </a:spcBef>
        <a:spcAft>
          <a:spcPct val="0"/>
        </a:spcAft>
        <a:defRPr sz="3200" b="1">
          <a:solidFill>
            <a:schemeClr val="bg1"/>
          </a:solidFill>
          <a:latin typeface="Arial" charset="0"/>
          <a:ea typeface="Arial" pitchFamily="-111" charset="0"/>
          <a:cs typeface="Arial" charset="0"/>
        </a:defRPr>
      </a:lvl4pPr>
      <a:lvl5pPr algn="l" rtl="0" eaLnBrk="1" fontAlgn="base" hangingPunct="1">
        <a:spcBef>
          <a:spcPct val="0"/>
        </a:spcBef>
        <a:spcAft>
          <a:spcPct val="0"/>
        </a:spcAft>
        <a:defRPr sz="3200" b="1">
          <a:solidFill>
            <a:schemeClr val="bg1"/>
          </a:solidFill>
          <a:latin typeface="Arial" charset="0"/>
          <a:ea typeface="Arial" pitchFamily="-111" charset="0"/>
          <a:cs typeface="Arial" charset="0"/>
        </a:defRPr>
      </a:lvl5pPr>
      <a:lvl6pPr marL="457200" algn="l" rtl="0" eaLnBrk="1" fontAlgn="base" hangingPunct="1">
        <a:spcBef>
          <a:spcPct val="0"/>
        </a:spcBef>
        <a:spcAft>
          <a:spcPct val="0"/>
        </a:spcAft>
        <a:defRPr sz="3200" b="1">
          <a:solidFill>
            <a:schemeClr val="tx1"/>
          </a:solidFill>
          <a:latin typeface="Arial" charset="0"/>
          <a:cs typeface="Arial" charset="0"/>
        </a:defRPr>
      </a:lvl6pPr>
      <a:lvl7pPr marL="914400" algn="l" rtl="0" eaLnBrk="1" fontAlgn="base" hangingPunct="1">
        <a:spcBef>
          <a:spcPct val="0"/>
        </a:spcBef>
        <a:spcAft>
          <a:spcPct val="0"/>
        </a:spcAft>
        <a:defRPr sz="3200" b="1">
          <a:solidFill>
            <a:schemeClr val="tx1"/>
          </a:solidFill>
          <a:latin typeface="Arial" charset="0"/>
          <a:cs typeface="Arial" charset="0"/>
        </a:defRPr>
      </a:lvl7pPr>
      <a:lvl8pPr marL="1371600" algn="l" rtl="0" eaLnBrk="1" fontAlgn="base" hangingPunct="1">
        <a:spcBef>
          <a:spcPct val="0"/>
        </a:spcBef>
        <a:spcAft>
          <a:spcPct val="0"/>
        </a:spcAft>
        <a:defRPr sz="3200" b="1">
          <a:solidFill>
            <a:schemeClr val="tx1"/>
          </a:solidFill>
          <a:latin typeface="Arial" charset="0"/>
          <a:cs typeface="Arial" charset="0"/>
        </a:defRPr>
      </a:lvl8pPr>
      <a:lvl9pPr marL="1828800" algn="l" rtl="0" eaLnBrk="1" fontAlgn="base" hangingPunct="1">
        <a:spcBef>
          <a:spcPct val="0"/>
        </a:spcBef>
        <a:spcAft>
          <a:spcPct val="0"/>
        </a:spcAft>
        <a:defRPr sz="3200" b="1">
          <a:solidFill>
            <a:schemeClr val="tx1"/>
          </a:solidFill>
          <a:latin typeface="Arial" charset="0"/>
          <a:cs typeface="Arial" charset="0"/>
        </a:defRPr>
      </a:lvl9pPr>
    </p:titleStyle>
    <p:bodyStyle>
      <a:lvl1pPr marL="342900" indent="-342900" algn="l" rtl="0" eaLnBrk="1" fontAlgn="base" hangingPunct="1">
        <a:spcBef>
          <a:spcPct val="20000"/>
        </a:spcBef>
        <a:spcAft>
          <a:spcPct val="0"/>
        </a:spcAft>
        <a:buChar char="•"/>
        <a:defRPr sz="2800" b="1">
          <a:solidFill>
            <a:schemeClr val="tx1"/>
          </a:solidFill>
          <a:latin typeface="+mn-lt"/>
          <a:ea typeface="Arial" pitchFamily="-111" charset="0"/>
          <a:cs typeface="+mn-cs"/>
        </a:defRPr>
      </a:lvl1pPr>
      <a:lvl2pPr marL="742950" indent="-285750" algn="l" rtl="0" eaLnBrk="1" fontAlgn="base" hangingPunct="1">
        <a:spcBef>
          <a:spcPct val="20000"/>
        </a:spcBef>
        <a:spcAft>
          <a:spcPct val="0"/>
        </a:spcAft>
        <a:buChar char="–"/>
        <a:defRPr sz="2400">
          <a:solidFill>
            <a:srgbClr val="4A4A4A"/>
          </a:solidFill>
          <a:latin typeface="+mn-lt"/>
          <a:ea typeface="Arial" pitchFamily="-111" charset="0"/>
          <a:cs typeface="+mn-cs"/>
        </a:defRPr>
      </a:lvl2pPr>
      <a:lvl3pPr marL="1143000" indent="-228600" algn="l" rtl="0" eaLnBrk="1" fontAlgn="base" hangingPunct="1">
        <a:spcBef>
          <a:spcPct val="20000"/>
        </a:spcBef>
        <a:spcAft>
          <a:spcPct val="0"/>
        </a:spcAft>
        <a:buChar char="•"/>
        <a:defRPr sz="2400">
          <a:solidFill>
            <a:srgbClr val="4A4A4A"/>
          </a:solidFill>
          <a:latin typeface="+mn-lt"/>
          <a:ea typeface="Arial" pitchFamily="-111" charset="0"/>
          <a:cs typeface="+mn-cs"/>
        </a:defRPr>
      </a:lvl3pPr>
      <a:lvl4pPr marL="1600200" indent="-228600" algn="l" rtl="0" eaLnBrk="1" fontAlgn="base" hangingPunct="1">
        <a:spcBef>
          <a:spcPct val="20000"/>
        </a:spcBef>
        <a:spcAft>
          <a:spcPct val="0"/>
        </a:spcAft>
        <a:buChar char="–"/>
        <a:defRPr sz="2000">
          <a:solidFill>
            <a:srgbClr val="4A4A4A"/>
          </a:solidFill>
          <a:latin typeface="+mn-lt"/>
          <a:ea typeface="Arial" pitchFamily="-111" charset="0"/>
          <a:cs typeface="+mn-cs"/>
        </a:defRPr>
      </a:lvl4pPr>
      <a:lvl5pPr marL="2057400" indent="-228600" algn="l" rtl="0" eaLnBrk="1" fontAlgn="base" hangingPunct="1">
        <a:spcBef>
          <a:spcPct val="20000"/>
        </a:spcBef>
        <a:spcAft>
          <a:spcPct val="0"/>
        </a:spcAft>
        <a:buChar char="»"/>
        <a:defRPr sz="2000">
          <a:solidFill>
            <a:srgbClr val="333399"/>
          </a:solidFill>
          <a:latin typeface="+mn-lt"/>
          <a:ea typeface="Arial" pitchFamily="-111" charset="0"/>
          <a:cs typeface="+mn-cs"/>
        </a:defRPr>
      </a:lvl5pPr>
      <a:lvl6pPr marL="2514600" indent="-228600" algn="l" rtl="0" eaLnBrk="1" fontAlgn="base" hangingPunct="1">
        <a:spcBef>
          <a:spcPct val="20000"/>
        </a:spcBef>
        <a:spcAft>
          <a:spcPct val="0"/>
        </a:spcAft>
        <a:buChar char="»"/>
        <a:defRPr sz="2000">
          <a:solidFill>
            <a:srgbClr val="333399"/>
          </a:solidFill>
          <a:latin typeface="+mn-lt"/>
          <a:cs typeface="+mn-cs"/>
        </a:defRPr>
      </a:lvl6pPr>
      <a:lvl7pPr marL="2971800" indent="-228600" algn="l" rtl="0" eaLnBrk="1" fontAlgn="base" hangingPunct="1">
        <a:spcBef>
          <a:spcPct val="20000"/>
        </a:spcBef>
        <a:spcAft>
          <a:spcPct val="0"/>
        </a:spcAft>
        <a:buChar char="»"/>
        <a:defRPr sz="2000">
          <a:solidFill>
            <a:srgbClr val="333399"/>
          </a:solidFill>
          <a:latin typeface="+mn-lt"/>
          <a:cs typeface="+mn-cs"/>
        </a:defRPr>
      </a:lvl7pPr>
      <a:lvl8pPr marL="3429000" indent="-228600" algn="l" rtl="0" eaLnBrk="1" fontAlgn="base" hangingPunct="1">
        <a:spcBef>
          <a:spcPct val="20000"/>
        </a:spcBef>
        <a:spcAft>
          <a:spcPct val="0"/>
        </a:spcAft>
        <a:buChar char="»"/>
        <a:defRPr sz="2000">
          <a:solidFill>
            <a:srgbClr val="333399"/>
          </a:solidFill>
          <a:latin typeface="+mn-lt"/>
          <a:cs typeface="+mn-cs"/>
        </a:defRPr>
      </a:lvl8pPr>
      <a:lvl9pPr marL="3886200" indent="-228600" algn="l" rtl="0" eaLnBrk="1" fontAlgn="base" hangingPunct="1">
        <a:spcBef>
          <a:spcPct val="20000"/>
        </a:spcBef>
        <a:spcAft>
          <a:spcPct val="0"/>
        </a:spcAft>
        <a:buChar char="»"/>
        <a:defRPr sz="2000">
          <a:solidFill>
            <a:srgbClr val="333399"/>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2" descr="mefnewbackground.png"/>
          <p:cNvPicPr>
            <a:picLocks noChangeAspect="1"/>
          </p:cNvPicPr>
          <p:nvPr/>
        </p:nvPicPr>
        <p:blipFill>
          <a:blip r:embed="rId18" cstate="print"/>
          <a:srcRect/>
          <a:stretch>
            <a:fillRect/>
          </a:stretch>
        </p:blipFill>
        <p:spPr bwMode="auto">
          <a:xfrm>
            <a:off x="0" y="0"/>
            <a:ext cx="9144000" cy="6858000"/>
          </a:xfrm>
          <a:prstGeom prst="rect">
            <a:avLst/>
          </a:prstGeom>
          <a:noFill/>
          <a:ln w="9525">
            <a:noFill/>
            <a:miter lim="800000"/>
            <a:headEnd/>
            <a:tailEnd/>
          </a:ln>
        </p:spPr>
      </p:pic>
      <p:sp>
        <p:nvSpPr>
          <p:cNvPr id="14" name="Rectangle 13"/>
          <p:cNvSpPr/>
          <p:nvPr/>
        </p:nvSpPr>
        <p:spPr>
          <a:xfrm>
            <a:off x="0" y="762000"/>
            <a:ext cx="9144000" cy="5562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anchor="ctr"/>
          <a:lstStyle/>
          <a:p>
            <a:pPr algn="ctr" defTabSz="410730" hangingPunct="0">
              <a:defRPr/>
            </a:pPr>
            <a:endParaRPr lang="en-US" sz="2500">
              <a:solidFill>
                <a:srgbClr val="FFFFFF"/>
              </a:solidFill>
              <a:sym typeface="Helvetica Light" charset="0"/>
            </a:endParaRPr>
          </a:p>
        </p:txBody>
      </p:sp>
      <p:sp>
        <p:nvSpPr>
          <p:cNvPr id="2052" name="Rectangle 4"/>
          <p:cNvSpPr>
            <a:spLocks noGrp="1" noChangeArrowheads="1"/>
          </p:cNvSpPr>
          <p:nvPr>
            <p:ph type="body" idx="1"/>
          </p:nvPr>
        </p:nvSpPr>
        <p:spPr bwMode="auto">
          <a:xfrm>
            <a:off x="457200" y="1143000"/>
            <a:ext cx="8153400" cy="5029200"/>
          </a:xfrm>
          <a:prstGeom prst="rect">
            <a:avLst/>
          </a:prstGeom>
          <a:noFill/>
          <a:ln w="9525">
            <a:noFill/>
            <a:miter lim="800000"/>
            <a:headEnd/>
            <a:tailEnd/>
          </a:ln>
        </p:spPr>
        <p:txBody>
          <a:bodyPr vert="horz" wrap="square" lIns="91430" tIns="45716" rIns="91430" bIns="45716"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p:txBody>
      </p:sp>
      <p:sp>
        <p:nvSpPr>
          <p:cNvPr id="2053" name="Rectangle 5"/>
          <p:cNvSpPr>
            <a:spLocks noGrp="1" noChangeArrowheads="1"/>
          </p:cNvSpPr>
          <p:nvPr>
            <p:ph type="title"/>
          </p:nvPr>
        </p:nvSpPr>
        <p:spPr bwMode="auto">
          <a:xfrm>
            <a:off x="457200" y="0"/>
            <a:ext cx="8686800" cy="685800"/>
          </a:xfrm>
          <a:prstGeom prst="rect">
            <a:avLst/>
          </a:prstGeom>
          <a:noFill/>
          <a:ln w="9525">
            <a:noFill/>
            <a:miter lim="800000"/>
            <a:headEnd/>
            <a:tailEnd/>
          </a:ln>
        </p:spPr>
        <p:txBody>
          <a:bodyPr vert="horz" wrap="square" lIns="91430" tIns="45716" rIns="91430" bIns="45716"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3079" name="Line 7"/>
          <p:cNvSpPr>
            <a:spLocks noChangeShapeType="1"/>
          </p:cNvSpPr>
          <p:nvPr/>
        </p:nvSpPr>
        <p:spPr bwMode="auto">
          <a:xfrm>
            <a:off x="0" y="685800"/>
            <a:ext cx="9144000" cy="0"/>
          </a:xfrm>
          <a:prstGeom prst="line">
            <a:avLst/>
          </a:prstGeom>
          <a:noFill/>
          <a:ln w="9525">
            <a:solidFill>
              <a:srgbClr val="9EB6C0"/>
            </a:solidFill>
            <a:round/>
            <a:headEnd/>
            <a:tailEnd/>
          </a:ln>
          <a:effectLst/>
        </p:spPr>
        <p:txBody>
          <a:bodyPr lIns="91430" tIns="45716" rIns="91430" bIns="45716"/>
          <a:lstStyle/>
          <a:p>
            <a:pPr algn="ctr" defTabSz="410730" hangingPunct="0">
              <a:defRPr/>
            </a:pPr>
            <a:endParaRPr lang="en-CA" sz="2500">
              <a:solidFill>
                <a:srgbClr val="000000"/>
              </a:solidFill>
              <a:latin typeface="Helvetica Light" charset="0"/>
              <a:cs typeface="Arial" charset="0"/>
              <a:sym typeface="Helvetica Light" charset="0"/>
            </a:endParaRPr>
          </a:p>
        </p:txBody>
      </p:sp>
      <p:sp>
        <p:nvSpPr>
          <p:cNvPr id="3080" name="Rectangle 8"/>
          <p:cNvSpPr>
            <a:spLocks noChangeArrowheads="1"/>
          </p:cNvSpPr>
          <p:nvPr/>
        </p:nvSpPr>
        <p:spPr bwMode="auto">
          <a:xfrm>
            <a:off x="0" y="685800"/>
            <a:ext cx="9144000" cy="76200"/>
          </a:xfrm>
          <a:prstGeom prst="rect">
            <a:avLst/>
          </a:prstGeom>
          <a:solidFill>
            <a:srgbClr val="66A3B5"/>
          </a:solidFill>
          <a:ln w="9525">
            <a:noFill/>
            <a:miter lim="800000"/>
            <a:headEnd/>
            <a:tailEnd/>
          </a:ln>
          <a:effectLst/>
        </p:spPr>
        <p:txBody>
          <a:bodyPr wrap="none" lIns="91430" tIns="45716" rIns="91430" bIns="45716" anchor="ctr"/>
          <a:lstStyle/>
          <a:p>
            <a:pPr algn="ctr" defTabSz="410730" hangingPunct="0">
              <a:defRPr/>
            </a:pPr>
            <a:endParaRPr lang="en-CA" sz="2500">
              <a:solidFill>
                <a:srgbClr val="000000"/>
              </a:solidFill>
              <a:latin typeface="Helvetica Light" charset="0"/>
              <a:cs typeface="Arial" charset="0"/>
              <a:sym typeface="Helvetica Light" charset="0"/>
            </a:endParaRPr>
          </a:p>
        </p:txBody>
      </p:sp>
      <p:pic>
        <p:nvPicPr>
          <p:cNvPr id="2056" name="Picture 12" descr="MEF-logo-for-PowerPoint-whi"/>
          <p:cNvPicPr>
            <a:picLocks noChangeAspect="1" noChangeArrowheads="1"/>
          </p:cNvPicPr>
          <p:nvPr/>
        </p:nvPicPr>
        <p:blipFill>
          <a:blip r:embed="rId19" cstate="print"/>
          <a:srcRect/>
          <a:stretch>
            <a:fillRect/>
          </a:stretch>
        </p:blipFill>
        <p:spPr bwMode="auto">
          <a:xfrm>
            <a:off x="60325" y="6388100"/>
            <a:ext cx="1219200" cy="411163"/>
          </a:xfrm>
          <a:prstGeom prst="rect">
            <a:avLst/>
          </a:prstGeom>
          <a:noFill/>
          <a:ln w="9525">
            <a:noFill/>
            <a:miter lim="800000"/>
            <a:headEnd/>
            <a:tailEnd/>
          </a:ln>
        </p:spPr>
      </p:pic>
      <p:sp>
        <p:nvSpPr>
          <p:cNvPr id="13" name="Line 6"/>
          <p:cNvSpPr>
            <a:spLocks noChangeShapeType="1"/>
          </p:cNvSpPr>
          <p:nvPr/>
        </p:nvSpPr>
        <p:spPr bwMode="auto">
          <a:xfrm>
            <a:off x="0" y="6324600"/>
            <a:ext cx="9144000" cy="0"/>
          </a:xfrm>
          <a:prstGeom prst="line">
            <a:avLst/>
          </a:prstGeom>
          <a:noFill/>
          <a:ln w="9525">
            <a:solidFill>
              <a:srgbClr val="9EB6C0"/>
            </a:solidFill>
            <a:round/>
            <a:headEnd/>
            <a:tailEnd/>
          </a:ln>
          <a:effectLst/>
        </p:spPr>
        <p:txBody>
          <a:bodyPr lIns="91430" tIns="45716" rIns="91430" bIns="45716"/>
          <a:lstStyle/>
          <a:p>
            <a:pPr algn="ctr" defTabSz="410730" hangingPunct="0">
              <a:defRPr/>
            </a:pPr>
            <a:endParaRPr lang="en-US" sz="2500">
              <a:solidFill>
                <a:srgbClr val="000000"/>
              </a:solidFill>
              <a:latin typeface="Helvetica Light" charset="0"/>
              <a:cs typeface="Arial" charset="0"/>
              <a:sym typeface="Helvetica Light" charset="0"/>
            </a:endParaRPr>
          </a:p>
        </p:txBody>
      </p:sp>
      <p:sp>
        <p:nvSpPr>
          <p:cNvPr id="15" name="Rectangle 9"/>
          <p:cNvSpPr>
            <a:spLocks noChangeArrowheads="1"/>
          </p:cNvSpPr>
          <p:nvPr/>
        </p:nvSpPr>
        <p:spPr bwMode="auto">
          <a:xfrm>
            <a:off x="8686800" y="6543675"/>
            <a:ext cx="369888" cy="274638"/>
          </a:xfrm>
          <a:prstGeom prst="rect">
            <a:avLst/>
          </a:prstGeom>
          <a:noFill/>
          <a:ln w="9525">
            <a:noFill/>
            <a:miter lim="800000"/>
            <a:headEnd/>
            <a:tailEnd/>
          </a:ln>
          <a:effectLst/>
        </p:spPr>
        <p:txBody>
          <a:bodyPr wrap="none" lIns="91430" tIns="45716" rIns="91430" bIns="45716">
            <a:spAutoFit/>
          </a:bodyPr>
          <a:lstStyle/>
          <a:p>
            <a:pPr algn="ctr" defTabSz="410730" hangingPunct="0">
              <a:defRPr/>
            </a:pPr>
            <a:fld id="{BFF1BA55-E612-4B64-B8C1-F39D26B67042}" type="slidenum">
              <a:rPr lang="en-US" sz="1200" b="1">
                <a:solidFill>
                  <a:srgbClr val="2E387F"/>
                </a:solidFill>
                <a:sym typeface="Helvetica Light" charset="0"/>
              </a:rPr>
              <a:pPr algn="ctr" defTabSz="410730" hangingPunct="0">
                <a:defRPr/>
              </a:pPr>
              <a:t>‹#›</a:t>
            </a:fld>
            <a:endParaRPr lang="en-US" sz="1200" b="1" dirty="0">
              <a:solidFill>
                <a:srgbClr val="2E387F"/>
              </a:solidFill>
              <a:sym typeface="Helvetica Light" charset="0"/>
            </a:endParaRPr>
          </a:p>
        </p:txBody>
      </p:sp>
      <p:sp>
        <p:nvSpPr>
          <p:cNvPr id="16" name="Rectangle 11"/>
          <p:cNvSpPr>
            <a:spLocks noChangeArrowheads="1"/>
          </p:cNvSpPr>
          <p:nvPr/>
        </p:nvSpPr>
        <p:spPr bwMode="auto">
          <a:xfrm>
            <a:off x="0" y="6248400"/>
            <a:ext cx="9144000" cy="76200"/>
          </a:xfrm>
          <a:prstGeom prst="rect">
            <a:avLst/>
          </a:prstGeom>
          <a:solidFill>
            <a:srgbClr val="B5B5B5"/>
          </a:solidFill>
          <a:ln w="9525">
            <a:noFill/>
            <a:miter lim="800000"/>
            <a:headEnd/>
            <a:tailEnd/>
          </a:ln>
          <a:effectLst/>
        </p:spPr>
        <p:txBody>
          <a:bodyPr wrap="none" lIns="91430" tIns="45716" rIns="91430" bIns="45716" anchor="ctr"/>
          <a:lstStyle/>
          <a:p>
            <a:pPr algn="ctr" defTabSz="410730" hangingPunct="0">
              <a:defRPr/>
            </a:pPr>
            <a:endParaRPr lang="en-US" sz="2500">
              <a:solidFill>
                <a:srgbClr val="000000"/>
              </a:solidFill>
              <a:latin typeface="Helvetica Light" charset="0"/>
              <a:cs typeface="Arial" charset="0"/>
              <a:sym typeface="Helvetica Light" charset="0"/>
            </a:endParaRPr>
          </a:p>
        </p:txBody>
      </p:sp>
    </p:spTree>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 id="2147483861" r:id="rId12"/>
    <p:sldLayoutId id="2147483862" r:id="rId13"/>
    <p:sldLayoutId id="2147483863" r:id="rId14"/>
    <p:sldLayoutId id="2147483864" r:id="rId15"/>
    <p:sldLayoutId id="2147483865" r:id="rId16"/>
  </p:sldLayoutIdLst>
  <p:timing>
    <p:tnLst>
      <p:par>
        <p:cTn id="1" dur="indefinite" restart="never" nodeType="tmRoot"/>
      </p:par>
    </p:tnLst>
  </p:timing>
  <p:txStyles>
    <p:titleStyle>
      <a:lvl1pPr algn="l" rtl="0" eaLnBrk="1" fontAlgn="base" hangingPunct="1">
        <a:spcBef>
          <a:spcPct val="0"/>
        </a:spcBef>
        <a:spcAft>
          <a:spcPct val="0"/>
        </a:spcAft>
        <a:defRPr sz="3200" b="1">
          <a:solidFill>
            <a:schemeClr val="bg1"/>
          </a:solidFill>
          <a:latin typeface="+mj-lt"/>
          <a:ea typeface="Arial" pitchFamily="-111" charset="0"/>
          <a:cs typeface="+mj-cs"/>
        </a:defRPr>
      </a:lvl1pPr>
      <a:lvl2pPr algn="l" rtl="0" eaLnBrk="1" fontAlgn="base" hangingPunct="1">
        <a:spcBef>
          <a:spcPct val="0"/>
        </a:spcBef>
        <a:spcAft>
          <a:spcPct val="0"/>
        </a:spcAft>
        <a:defRPr sz="3200" b="1">
          <a:solidFill>
            <a:schemeClr val="bg1"/>
          </a:solidFill>
          <a:latin typeface="Arial" charset="0"/>
          <a:ea typeface="Arial" pitchFamily="-111" charset="0"/>
          <a:cs typeface="Arial" charset="0"/>
        </a:defRPr>
      </a:lvl2pPr>
      <a:lvl3pPr algn="l" rtl="0" eaLnBrk="1" fontAlgn="base" hangingPunct="1">
        <a:spcBef>
          <a:spcPct val="0"/>
        </a:spcBef>
        <a:spcAft>
          <a:spcPct val="0"/>
        </a:spcAft>
        <a:defRPr sz="3200" b="1">
          <a:solidFill>
            <a:schemeClr val="bg1"/>
          </a:solidFill>
          <a:latin typeface="Arial" charset="0"/>
          <a:ea typeface="Arial" pitchFamily="-111" charset="0"/>
          <a:cs typeface="Arial" charset="0"/>
        </a:defRPr>
      </a:lvl3pPr>
      <a:lvl4pPr algn="l" rtl="0" eaLnBrk="1" fontAlgn="base" hangingPunct="1">
        <a:spcBef>
          <a:spcPct val="0"/>
        </a:spcBef>
        <a:spcAft>
          <a:spcPct val="0"/>
        </a:spcAft>
        <a:defRPr sz="3200" b="1">
          <a:solidFill>
            <a:schemeClr val="bg1"/>
          </a:solidFill>
          <a:latin typeface="Arial" charset="0"/>
          <a:ea typeface="Arial" pitchFamily="-111" charset="0"/>
          <a:cs typeface="Arial" charset="0"/>
        </a:defRPr>
      </a:lvl4pPr>
      <a:lvl5pPr algn="l" rtl="0" eaLnBrk="1" fontAlgn="base" hangingPunct="1">
        <a:spcBef>
          <a:spcPct val="0"/>
        </a:spcBef>
        <a:spcAft>
          <a:spcPct val="0"/>
        </a:spcAft>
        <a:defRPr sz="3200" b="1">
          <a:solidFill>
            <a:schemeClr val="bg1"/>
          </a:solidFill>
          <a:latin typeface="Arial" charset="0"/>
          <a:ea typeface="Arial" pitchFamily="-111" charset="0"/>
          <a:cs typeface="Arial" charset="0"/>
        </a:defRPr>
      </a:lvl5pPr>
      <a:lvl6pPr marL="457154" algn="l" rtl="0" eaLnBrk="1" fontAlgn="base" hangingPunct="1">
        <a:spcBef>
          <a:spcPct val="0"/>
        </a:spcBef>
        <a:spcAft>
          <a:spcPct val="0"/>
        </a:spcAft>
        <a:defRPr sz="3200" b="1">
          <a:solidFill>
            <a:schemeClr val="tx1"/>
          </a:solidFill>
          <a:latin typeface="Arial" charset="0"/>
          <a:cs typeface="Arial" charset="0"/>
        </a:defRPr>
      </a:lvl6pPr>
      <a:lvl7pPr marL="914306" algn="l" rtl="0" eaLnBrk="1" fontAlgn="base" hangingPunct="1">
        <a:spcBef>
          <a:spcPct val="0"/>
        </a:spcBef>
        <a:spcAft>
          <a:spcPct val="0"/>
        </a:spcAft>
        <a:defRPr sz="3200" b="1">
          <a:solidFill>
            <a:schemeClr val="tx1"/>
          </a:solidFill>
          <a:latin typeface="Arial" charset="0"/>
          <a:cs typeface="Arial" charset="0"/>
        </a:defRPr>
      </a:lvl7pPr>
      <a:lvl8pPr marL="1371460" algn="l" rtl="0" eaLnBrk="1" fontAlgn="base" hangingPunct="1">
        <a:spcBef>
          <a:spcPct val="0"/>
        </a:spcBef>
        <a:spcAft>
          <a:spcPct val="0"/>
        </a:spcAft>
        <a:defRPr sz="3200" b="1">
          <a:solidFill>
            <a:schemeClr val="tx1"/>
          </a:solidFill>
          <a:latin typeface="Arial" charset="0"/>
          <a:cs typeface="Arial" charset="0"/>
        </a:defRPr>
      </a:lvl8pPr>
      <a:lvl9pPr marL="1828613" algn="l" rtl="0" eaLnBrk="1" fontAlgn="base" hangingPunct="1">
        <a:spcBef>
          <a:spcPct val="0"/>
        </a:spcBef>
        <a:spcAft>
          <a:spcPct val="0"/>
        </a:spcAft>
        <a:defRPr sz="3200" b="1">
          <a:solidFill>
            <a:schemeClr val="tx1"/>
          </a:solidFill>
          <a:latin typeface="Arial" charset="0"/>
          <a:cs typeface="Arial" charset="0"/>
        </a:defRPr>
      </a:lvl9pPr>
    </p:titleStyle>
    <p:bodyStyle>
      <a:lvl1pPr marL="341313" indent="-341313" algn="l" rtl="0" eaLnBrk="1" fontAlgn="base" hangingPunct="1">
        <a:spcBef>
          <a:spcPct val="20000"/>
        </a:spcBef>
        <a:spcAft>
          <a:spcPct val="0"/>
        </a:spcAft>
        <a:buChar char="•"/>
        <a:defRPr sz="2800" b="1">
          <a:solidFill>
            <a:schemeClr val="tx1"/>
          </a:solidFill>
          <a:latin typeface="+mn-lt"/>
          <a:ea typeface="Arial" pitchFamily="-111" charset="0"/>
          <a:cs typeface="+mn-cs"/>
        </a:defRPr>
      </a:lvl1pPr>
      <a:lvl2pPr marL="741363" indent="-284163" algn="l" rtl="0" eaLnBrk="1" fontAlgn="base" hangingPunct="1">
        <a:spcBef>
          <a:spcPct val="20000"/>
        </a:spcBef>
        <a:spcAft>
          <a:spcPct val="0"/>
        </a:spcAft>
        <a:buChar char="–"/>
        <a:defRPr sz="2400">
          <a:solidFill>
            <a:srgbClr val="4A4A4A"/>
          </a:solidFill>
          <a:latin typeface="+mn-lt"/>
          <a:ea typeface="Arial" pitchFamily="-111" charset="0"/>
          <a:cs typeface="+mn-cs"/>
        </a:defRPr>
      </a:lvl2pPr>
      <a:lvl3pPr marL="1141413" indent="-227013" algn="l" rtl="0" eaLnBrk="1" fontAlgn="base" hangingPunct="1">
        <a:spcBef>
          <a:spcPct val="20000"/>
        </a:spcBef>
        <a:spcAft>
          <a:spcPct val="0"/>
        </a:spcAft>
        <a:buChar char="•"/>
        <a:defRPr sz="2400">
          <a:solidFill>
            <a:srgbClr val="4A4A4A"/>
          </a:solidFill>
          <a:latin typeface="+mn-lt"/>
          <a:ea typeface="Arial" pitchFamily="-111" charset="0"/>
          <a:cs typeface="+mn-cs"/>
        </a:defRPr>
      </a:lvl3pPr>
      <a:lvl4pPr marL="1598613" indent="-227013" algn="l" rtl="0" eaLnBrk="1" fontAlgn="base" hangingPunct="1">
        <a:spcBef>
          <a:spcPct val="20000"/>
        </a:spcBef>
        <a:spcAft>
          <a:spcPct val="0"/>
        </a:spcAft>
        <a:buChar char="–"/>
        <a:defRPr sz="2000">
          <a:solidFill>
            <a:srgbClr val="4A4A4A"/>
          </a:solidFill>
          <a:latin typeface="+mn-lt"/>
          <a:ea typeface="Arial" pitchFamily="-111" charset="0"/>
          <a:cs typeface="+mn-cs"/>
        </a:defRPr>
      </a:lvl4pPr>
      <a:lvl5pPr marL="2055813" indent="-227013" algn="l" rtl="0" eaLnBrk="1" fontAlgn="base" hangingPunct="1">
        <a:spcBef>
          <a:spcPct val="20000"/>
        </a:spcBef>
        <a:spcAft>
          <a:spcPct val="0"/>
        </a:spcAft>
        <a:buChar char="»"/>
        <a:defRPr sz="2000">
          <a:solidFill>
            <a:srgbClr val="333399"/>
          </a:solidFill>
          <a:latin typeface="+mn-lt"/>
          <a:ea typeface="Arial" pitchFamily="-111" charset="0"/>
          <a:cs typeface="+mn-cs"/>
        </a:defRPr>
      </a:lvl5pPr>
      <a:lvl6pPr marL="2514343" indent="-228576" algn="l" rtl="0" eaLnBrk="1" fontAlgn="base" hangingPunct="1">
        <a:spcBef>
          <a:spcPct val="20000"/>
        </a:spcBef>
        <a:spcAft>
          <a:spcPct val="0"/>
        </a:spcAft>
        <a:buChar char="»"/>
        <a:defRPr sz="2000">
          <a:solidFill>
            <a:srgbClr val="333399"/>
          </a:solidFill>
          <a:latin typeface="+mn-lt"/>
          <a:cs typeface="+mn-cs"/>
        </a:defRPr>
      </a:lvl6pPr>
      <a:lvl7pPr marL="2971496" indent="-228576" algn="l" rtl="0" eaLnBrk="1" fontAlgn="base" hangingPunct="1">
        <a:spcBef>
          <a:spcPct val="20000"/>
        </a:spcBef>
        <a:spcAft>
          <a:spcPct val="0"/>
        </a:spcAft>
        <a:buChar char="»"/>
        <a:defRPr sz="2000">
          <a:solidFill>
            <a:srgbClr val="333399"/>
          </a:solidFill>
          <a:latin typeface="+mn-lt"/>
          <a:cs typeface="+mn-cs"/>
        </a:defRPr>
      </a:lvl7pPr>
      <a:lvl8pPr marL="3428650" indent="-228576" algn="l" rtl="0" eaLnBrk="1" fontAlgn="base" hangingPunct="1">
        <a:spcBef>
          <a:spcPct val="20000"/>
        </a:spcBef>
        <a:spcAft>
          <a:spcPct val="0"/>
        </a:spcAft>
        <a:buChar char="»"/>
        <a:defRPr sz="2000">
          <a:solidFill>
            <a:srgbClr val="333399"/>
          </a:solidFill>
          <a:latin typeface="+mn-lt"/>
          <a:cs typeface="+mn-cs"/>
        </a:defRPr>
      </a:lvl8pPr>
      <a:lvl9pPr marL="3885802" indent="-228576" algn="l" rtl="0" eaLnBrk="1" fontAlgn="base" hangingPunct="1">
        <a:spcBef>
          <a:spcPct val="20000"/>
        </a:spcBef>
        <a:spcAft>
          <a:spcPct val="0"/>
        </a:spcAft>
        <a:buChar char="»"/>
        <a:defRPr sz="2000">
          <a:solidFill>
            <a:srgbClr val="333399"/>
          </a:solidFill>
          <a:latin typeface="+mn-lt"/>
          <a:cs typeface="+mn-cs"/>
        </a:defRPr>
      </a:lvl9pPr>
    </p:bodyStyle>
    <p:otherStyle>
      <a:defPPr>
        <a:defRPr lang="en-US"/>
      </a:defPPr>
      <a:lvl1pPr marL="0" algn="l" defTabSz="914306" rtl="0" eaLnBrk="1" latinLnBrk="0" hangingPunct="1">
        <a:defRPr sz="1800" kern="1200">
          <a:solidFill>
            <a:schemeClr val="tx1"/>
          </a:solidFill>
          <a:latin typeface="+mn-lt"/>
          <a:ea typeface="+mn-ea"/>
          <a:cs typeface="+mn-cs"/>
        </a:defRPr>
      </a:lvl1pPr>
      <a:lvl2pPr marL="457154" algn="l" defTabSz="914306" rtl="0" eaLnBrk="1" latinLnBrk="0" hangingPunct="1">
        <a:defRPr sz="1800" kern="1200">
          <a:solidFill>
            <a:schemeClr val="tx1"/>
          </a:solidFill>
          <a:latin typeface="+mn-lt"/>
          <a:ea typeface="+mn-ea"/>
          <a:cs typeface="+mn-cs"/>
        </a:defRPr>
      </a:lvl2pPr>
      <a:lvl3pPr marL="914306" algn="l" defTabSz="914306" rtl="0" eaLnBrk="1" latinLnBrk="0" hangingPunct="1">
        <a:defRPr sz="1800" kern="1200">
          <a:solidFill>
            <a:schemeClr val="tx1"/>
          </a:solidFill>
          <a:latin typeface="+mn-lt"/>
          <a:ea typeface="+mn-ea"/>
          <a:cs typeface="+mn-cs"/>
        </a:defRPr>
      </a:lvl3pPr>
      <a:lvl4pPr marL="1371460" algn="l" defTabSz="914306" rtl="0" eaLnBrk="1" latinLnBrk="0" hangingPunct="1">
        <a:defRPr sz="1800" kern="1200">
          <a:solidFill>
            <a:schemeClr val="tx1"/>
          </a:solidFill>
          <a:latin typeface="+mn-lt"/>
          <a:ea typeface="+mn-ea"/>
          <a:cs typeface="+mn-cs"/>
        </a:defRPr>
      </a:lvl4pPr>
      <a:lvl5pPr marL="1828613" algn="l" defTabSz="914306" rtl="0" eaLnBrk="1" latinLnBrk="0" hangingPunct="1">
        <a:defRPr sz="1800" kern="1200">
          <a:solidFill>
            <a:schemeClr val="tx1"/>
          </a:solidFill>
          <a:latin typeface="+mn-lt"/>
          <a:ea typeface="+mn-ea"/>
          <a:cs typeface="+mn-cs"/>
        </a:defRPr>
      </a:lvl5pPr>
      <a:lvl6pPr marL="2285766" algn="l" defTabSz="914306" rtl="0" eaLnBrk="1" latinLnBrk="0" hangingPunct="1">
        <a:defRPr sz="1800" kern="1200">
          <a:solidFill>
            <a:schemeClr val="tx1"/>
          </a:solidFill>
          <a:latin typeface="+mn-lt"/>
          <a:ea typeface="+mn-ea"/>
          <a:cs typeface="+mn-cs"/>
        </a:defRPr>
      </a:lvl6pPr>
      <a:lvl7pPr marL="2742920" algn="l" defTabSz="914306" rtl="0" eaLnBrk="1" latinLnBrk="0" hangingPunct="1">
        <a:defRPr sz="1800" kern="1200">
          <a:solidFill>
            <a:schemeClr val="tx1"/>
          </a:solidFill>
          <a:latin typeface="+mn-lt"/>
          <a:ea typeface="+mn-ea"/>
          <a:cs typeface="+mn-cs"/>
        </a:defRPr>
      </a:lvl7pPr>
      <a:lvl8pPr marL="3200072" algn="l" defTabSz="914306" rtl="0" eaLnBrk="1" latinLnBrk="0" hangingPunct="1">
        <a:defRPr sz="1800" kern="1200">
          <a:solidFill>
            <a:schemeClr val="tx1"/>
          </a:solidFill>
          <a:latin typeface="+mn-lt"/>
          <a:ea typeface="+mn-ea"/>
          <a:cs typeface="+mn-cs"/>
        </a:defRPr>
      </a:lvl8pPr>
      <a:lvl9pPr marL="3657226" algn="l" defTabSz="914306"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mefnewbackground.png"/>
          <p:cNvPicPr>
            <a:picLocks noChangeAspect="1"/>
          </p:cNvPicPr>
          <p:nvPr/>
        </p:nvPicPr>
        <p:blipFill>
          <a:blip r:embed="rId8" cstate="print"/>
          <a:srcRect/>
          <a:stretch>
            <a:fillRect/>
          </a:stretch>
        </p:blipFill>
        <p:spPr bwMode="auto">
          <a:xfrm>
            <a:off x="0" y="0"/>
            <a:ext cx="9144000" cy="6858000"/>
          </a:xfrm>
          <a:prstGeom prst="rect">
            <a:avLst/>
          </a:prstGeom>
          <a:noFill/>
          <a:ln w="9525">
            <a:noFill/>
            <a:miter lim="800000"/>
            <a:headEnd/>
            <a:tailEnd/>
          </a:ln>
        </p:spPr>
      </p:pic>
      <p:sp>
        <p:nvSpPr>
          <p:cNvPr id="3075" name="Rectangle 4"/>
          <p:cNvSpPr>
            <a:spLocks noGrp="1" noChangeArrowheads="1"/>
          </p:cNvSpPr>
          <p:nvPr>
            <p:ph type="body" idx="1"/>
          </p:nvPr>
        </p:nvSpPr>
        <p:spPr bwMode="auto">
          <a:xfrm>
            <a:off x="457200" y="1143000"/>
            <a:ext cx="8153400" cy="5029200"/>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p:txBody>
      </p:sp>
      <p:sp>
        <p:nvSpPr>
          <p:cNvPr id="3076" name="Rectangle 5"/>
          <p:cNvSpPr>
            <a:spLocks noGrp="1" noChangeArrowheads="1"/>
          </p:cNvSpPr>
          <p:nvPr>
            <p:ph type="title"/>
          </p:nvPr>
        </p:nvSpPr>
        <p:spPr bwMode="auto">
          <a:xfrm>
            <a:off x="457200" y="0"/>
            <a:ext cx="8686800" cy="685800"/>
          </a:xfrm>
          <a:prstGeom prst="rect">
            <a:avLst/>
          </a:prstGeom>
          <a:noFill/>
          <a:ln w="9525">
            <a:noFill/>
            <a:miter lim="800000"/>
            <a:headEnd/>
            <a:tailEnd/>
          </a:ln>
        </p:spPr>
        <p:txBody>
          <a:bodyPr vert="horz" wrap="square" lIns="91435" tIns="45718" rIns="91435" bIns="45718"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1029" name="Line 7"/>
          <p:cNvSpPr>
            <a:spLocks noChangeShapeType="1"/>
          </p:cNvSpPr>
          <p:nvPr/>
        </p:nvSpPr>
        <p:spPr bwMode="auto">
          <a:xfrm>
            <a:off x="0" y="685800"/>
            <a:ext cx="9144000" cy="0"/>
          </a:xfrm>
          <a:prstGeom prst="line">
            <a:avLst/>
          </a:prstGeom>
          <a:noFill/>
          <a:ln w="9525">
            <a:solidFill>
              <a:srgbClr val="9EB6C0"/>
            </a:solidFill>
            <a:round/>
            <a:headEnd/>
            <a:tailEnd/>
          </a:ln>
        </p:spPr>
        <p:txBody>
          <a:bodyPr lIns="91435" tIns="45718" rIns="91435" bIns="45718"/>
          <a:lstStyle/>
          <a:p>
            <a:pPr>
              <a:defRPr/>
            </a:pPr>
            <a:endParaRPr lang="en-US" sz="1600" dirty="0">
              <a:solidFill>
                <a:srgbClr val="000000"/>
              </a:solidFill>
              <a:latin typeface="Arial" charset="0"/>
              <a:cs typeface="Arial" charset="0"/>
            </a:endParaRPr>
          </a:p>
        </p:txBody>
      </p:sp>
      <p:sp>
        <p:nvSpPr>
          <p:cNvPr id="1030" name="Rectangle 8"/>
          <p:cNvSpPr>
            <a:spLocks noChangeArrowheads="1"/>
          </p:cNvSpPr>
          <p:nvPr/>
        </p:nvSpPr>
        <p:spPr bwMode="auto">
          <a:xfrm>
            <a:off x="0" y="685800"/>
            <a:ext cx="9144000" cy="76200"/>
          </a:xfrm>
          <a:prstGeom prst="rect">
            <a:avLst/>
          </a:prstGeom>
          <a:solidFill>
            <a:srgbClr val="66A3B5"/>
          </a:solidFill>
          <a:ln w="9525">
            <a:noFill/>
            <a:miter lim="800000"/>
            <a:headEnd/>
            <a:tailEnd/>
          </a:ln>
        </p:spPr>
        <p:txBody>
          <a:bodyPr wrap="none" lIns="91435" tIns="45718" rIns="91435" bIns="45718" anchor="ctr"/>
          <a:lstStyle/>
          <a:p>
            <a:pPr>
              <a:defRPr/>
            </a:pPr>
            <a:endParaRPr lang="en-CA" sz="1600" dirty="0">
              <a:solidFill>
                <a:srgbClr val="000000"/>
              </a:solidFill>
              <a:latin typeface="Arial" charset="0"/>
              <a:cs typeface="Arial" charset="0"/>
            </a:endParaRPr>
          </a:p>
        </p:txBody>
      </p:sp>
      <p:sp>
        <p:nvSpPr>
          <p:cNvPr id="13" name="Rectangle 12"/>
          <p:cNvSpPr/>
          <p:nvPr/>
        </p:nvSpPr>
        <p:spPr>
          <a:xfrm>
            <a:off x="0" y="762000"/>
            <a:ext cx="9144000" cy="5562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a:defRPr/>
            </a:pPr>
            <a:endParaRPr lang="en-US" sz="1600" dirty="0">
              <a:solidFill>
                <a:srgbClr val="FFFFFF"/>
              </a:solidFill>
            </a:endParaRPr>
          </a:p>
        </p:txBody>
      </p:sp>
      <p:pic>
        <p:nvPicPr>
          <p:cNvPr id="3080" name="Picture 12" descr="MEF-logo-for-PowerPoint-whi"/>
          <p:cNvPicPr>
            <a:picLocks noChangeAspect="1" noChangeArrowheads="1"/>
          </p:cNvPicPr>
          <p:nvPr/>
        </p:nvPicPr>
        <p:blipFill>
          <a:blip r:embed="rId9" cstate="print"/>
          <a:srcRect/>
          <a:stretch>
            <a:fillRect/>
          </a:stretch>
        </p:blipFill>
        <p:spPr bwMode="auto">
          <a:xfrm>
            <a:off x="60325" y="6388100"/>
            <a:ext cx="1219200" cy="411163"/>
          </a:xfrm>
          <a:prstGeom prst="rect">
            <a:avLst/>
          </a:prstGeom>
          <a:noFill/>
          <a:ln w="9525">
            <a:noFill/>
            <a:miter lim="800000"/>
            <a:headEnd/>
            <a:tailEnd/>
          </a:ln>
        </p:spPr>
      </p:pic>
      <p:sp>
        <p:nvSpPr>
          <p:cNvPr id="1033" name="Line 6"/>
          <p:cNvSpPr>
            <a:spLocks noChangeShapeType="1"/>
          </p:cNvSpPr>
          <p:nvPr/>
        </p:nvSpPr>
        <p:spPr bwMode="auto">
          <a:xfrm>
            <a:off x="0" y="6324600"/>
            <a:ext cx="9144000" cy="0"/>
          </a:xfrm>
          <a:prstGeom prst="line">
            <a:avLst/>
          </a:prstGeom>
          <a:noFill/>
          <a:ln w="9525">
            <a:solidFill>
              <a:srgbClr val="9EB6C0"/>
            </a:solidFill>
            <a:round/>
            <a:headEnd/>
            <a:tailEnd/>
          </a:ln>
        </p:spPr>
        <p:txBody>
          <a:bodyPr lIns="91435" tIns="45718" rIns="91435" bIns="45718"/>
          <a:lstStyle/>
          <a:p>
            <a:pPr>
              <a:defRPr/>
            </a:pPr>
            <a:endParaRPr lang="en-US" sz="1600" dirty="0">
              <a:solidFill>
                <a:srgbClr val="000000"/>
              </a:solidFill>
              <a:latin typeface="Arial" charset="0"/>
              <a:cs typeface="Arial" charset="0"/>
            </a:endParaRPr>
          </a:p>
        </p:txBody>
      </p:sp>
      <p:sp>
        <p:nvSpPr>
          <p:cNvPr id="1034" name="Rectangle 9"/>
          <p:cNvSpPr>
            <a:spLocks noChangeArrowheads="1"/>
          </p:cNvSpPr>
          <p:nvPr/>
        </p:nvSpPr>
        <p:spPr bwMode="auto">
          <a:xfrm>
            <a:off x="8686800" y="6543675"/>
            <a:ext cx="369888" cy="274638"/>
          </a:xfrm>
          <a:prstGeom prst="rect">
            <a:avLst/>
          </a:prstGeom>
          <a:noFill/>
          <a:ln w="9525">
            <a:noFill/>
            <a:miter lim="800000"/>
            <a:headEnd/>
            <a:tailEnd/>
          </a:ln>
        </p:spPr>
        <p:txBody>
          <a:bodyPr wrap="none" lIns="91435" tIns="45718" rIns="91435" bIns="45718">
            <a:spAutoFit/>
          </a:bodyPr>
          <a:lstStyle/>
          <a:p>
            <a:pPr algn="ctr">
              <a:defRPr/>
            </a:pPr>
            <a:fld id="{60B9E70E-4E35-426A-822A-8CD1031F7980}" type="slidenum">
              <a:rPr lang="en-US" sz="1200" b="1">
                <a:solidFill>
                  <a:srgbClr val="2E387F"/>
                </a:solidFill>
                <a:latin typeface="Arial" charset="0"/>
                <a:cs typeface="Arial" charset="0"/>
              </a:rPr>
              <a:pPr algn="ctr">
                <a:defRPr/>
              </a:pPr>
              <a:t>‹#›</a:t>
            </a:fld>
            <a:endParaRPr lang="en-US" sz="1200" b="1" dirty="0">
              <a:solidFill>
                <a:srgbClr val="2E387F"/>
              </a:solidFill>
              <a:latin typeface="Arial" charset="0"/>
              <a:cs typeface="Arial" charset="0"/>
            </a:endParaRPr>
          </a:p>
        </p:txBody>
      </p:sp>
      <p:sp>
        <p:nvSpPr>
          <p:cNvPr id="1035" name="Rectangle 11"/>
          <p:cNvSpPr>
            <a:spLocks noChangeArrowheads="1"/>
          </p:cNvSpPr>
          <p:nvPr/>
        </p:nvSpPr>
        <p:spPr bwMode="auto">
          <a:xfrm>
            <a:off x="0" y="6248400"/>
            <a:ext cx="9144000" cy="76200"/>
          </a:xfrm>
          <a:prstGeom prst="rect">
            <a:avLst/>
          </a:prstGeom>
          <a:solidFill>
            <a:srgbClr val="B5B5B5"/>
          </a:solidFill>
          <a:ln w="9525">
            <a:noFill/>
            <a:miter lim="800000"/>
            <a:headEnd/>
            <a:tailEnd/>
          </a:ln>
        </p:spPr>
        <p:txBody>
          <a:bodyPr wrap="none" lIns="91435" tIns="45718" rIns="91435" bIns="45718" anchor="ctr"/>
          <a:lstStyle/>
          <a:p>
            <a:pPr>
              <a:defRPr/>
            </a:pPr>
            <a:endParaRPr lang="en-US" sz="1600" dirty="0">
              <a:solidFill>
                <a:srgbClr val="000000"/>
              </a:solidFill>
              <a:latin typeface="Arial" charset="0"/>
              <a:cs typeface="Arial" charset="0"/>
            </a:endParaRPr>
          </a:p>
        </p:txBody>
      </p:sp>
    </p:spTree>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2" r:id="rId6"/>
  </p:sldLayoutIdLst>
  <p:timing>
    <p:tnLst>
      <p:par>
        <p:cTn id="1" dur="indefinite" restart="never" nodeType="tmRoot"/>
      </p:par>
    </p:tnLst>
  </p:timing>
  <p:txStyles>
    <p:titleStyle>
      <a:lvl1pPr algn="l" rtl="0" eaLnBrk="1" fontAlgn="base" hangingPunct="1">
        <a:spcBef>
          <a:spcPct val="0"/>
        </a:spcBef>
        <a:spcAft>
          <a:spcPct val="0"/>
        </a:spcAft>
        <a:defRPr sz="3200" b="1">
          <a:solidFill>
            <a:schemeClr val="bg1"/>
          </a:solidFill>
          <a:latin typeface="+mj-lt"/>
          <a:ea typeface="Arial" pitchFamily="-111" charset="0"/>
          <a:cs typeface="+mj-cs"/>
        </a:defRPr>
      </a:lvl1pPr>
      <a:lvl2pPr algn="l" rtl="0" eaLnBrk="1" fontAlgn="base" hangingPunct="1">
        <a:spcBef>
          <a:spcPct val="0"/>
        </a:spcBef>
        <a:spcAft>
          <a:spcPct val="0"/>
        </a:spcAft>
        <a:defRPr sz="3200" b="1">
          <a:solidFill>
            <a:schemeClr val="bg1"/>
          </a:solidFill>
          <a:latin typeface="Arial" charset="0"/>
          <a:ea typeface="Arial" pitchFamily="-111" charset="0"/>
          <a:cs typeface="Arial" charset="0"/>
        </a:defRPr>
      </a:lvl2pPr>
      <a:lvl3pPr algn="l" rtl="0" eaLnBrk="1" fontAlgn="base" hangingPunct="1">
        <a:spcBef>
          <a:spcPct val="0"/>
        </a:spcBef>
        <a:spcAft>
          <a:spcPct val="0"/>
        </a:spcAft>
        <a:defRPr sz="3200" b="1">
          <a:solidFill>
            <a:schemeClr val="bg1"/>
          </a:solidFill>
          <a:latin typeface="Arial" charset="0"/>
          <a:ea typeface="Arial" pitchFamily="-111" charset="0"/>
          <a:cs typeface="Arial" charset="0"/>
        </a:defRPr>
      </a:lvl3pPr>
      <a:lvl4pPr algn="l" rtl="0" eaLnBrk="1" fontAlgn="base" hangingPunct="1">
        <a:spcBef>
          <a:spcPct val="0"/>
        </a:spcBef>
        <a:spcAft>
          <a:spcPct val="0"/>
        </a:spcAft>
        <a:defRPr sz="3200" b="1">
          <a:solidFill>
            <a:schemeClr val="bg1"/>
          </a:solidFill>
          <a:latin typeface="Arial" charset="0"/>
          <a:ea typeface="Arial" pitchFamily="-111" charset="0"/>
          <a:cs typeface="Arial" charset="0"/>
        </a:defRPr>
      </a:lvl4pPr>
      <a:lvl5pPr algn="l" rtl="0" eaLnBrk="1" fontAlgn="base" hangingPunct="1">
        <a:spcBef>
          <a:spcPct val="0"/>
        </a:spcBef>
        <a:spcAft>
          <a:spcPct val="0"/>
        </a:spcAft>
        <a:defRPr sz="3200" b="1">
          <a:solidFill>
            <a:schemeClr val="bg1"/>
          </a:solidFill>
          <a:latin typeface="Arial" charset="0"/>
          <a:ea typeface="Arial" pitchFamily="-111" charset="0"/>
          <a:cs typeface="Arial" charset="0"/>
        </a:defRPr>
      </a:lvl5pPr>
      <a:lvl6pPr marL="457177" algn="l" rtl="0" eaLnBrk="1" fontAlgn="base" hangingPunct="1">
        <a:spcBef>
          <a:spcPct val="0"/>
        </a:spcBef>
        <a:spcAft>
          <a:spcPct val="0"/>
        </a:spcAft>
        <a:defRPr sz="3200" b="1">
          <a:solidFill>
            <a:schemeClr val="tx1"/>
          </a:solidFill>
          <a:latin typeface="Arial" charset="0"/>
          <a:cs typeface="Arial" charset="0"/>
        </a:defRPr>
      </a:lvl6pPr>
      <a:lvl7pPr marL="914353" algn="l" rtl="0" eaLnBrk="1" fontAlgn="base" hangingPunct="1">
        <a:spcBef>
          <a:spcPct val="0"/>
        </a:spcBef>
        <a:spcAft>
          <a:spcPct val="0"/>
        </a:spcAft>
        <a:defRPr sz="3200" b="1">
          <a:solidFill>
            <a:schemeClr val="tx1"/>
          </a:solidFill>
          <a:latin typeface="Arial" charset="0"/>
          <a:cs typeface="Arial" charset="0"/>
        </a:defRPr>
      </a:lvl7pPr>
      <a:lvl8pPr marL="1371530" algn="l" rtl="0" eaLnBrk="1" fontAlgn="base" hangingPunct="1">
        <a:spcBef>
          <a:spcPct val="0"/>
        </a:spcBef>
        <a:spcAft>
          <a:spcPct val="0"/>
        </a:spcAft>
        <a:defRPr sz="3200" b="1">
          <a:solidFill>
            <a:schemeClr val="tx1"/>
          </a:solidFill>
          <a:latin typeface="Arial" charset="0"/>
          <a:cs typeface="Arial" charset="0"/>
        </a:defRPr>
      </a:lvl8pPr>
      <a:lvl9pPr marL="1828706" algn="l" rtl="0" eaLnBrk="1" fontAlgn="base" hangingPunct="1">
        <a:spcBef>
          <a:spcPct val="0"/>
        </a:spcBef>
        <a:spcAft>
          <a:spcPct val="0"/>
        </a:spcAft>
        <a:defRPr sz="3200" b="1">
          <a:solidFill>
            <a:schemeClr val="tx1"/>
          </a:solidFill>
          <a:latin typeface="Arial" charset="0"/>
          <a:cs typeface="Arial" charset="0"/>
        </a:defRPr>
      </a:lvl9pPr>
    </p:titleStyle>
    <p:bodyStyle>
      <a:lvl1pPr marL="341313" indent="-341313" algn="l" rtl="0" eaLnBrk="1" fontAlgn="base" hangingPunct="1">
        <a:spcBef>
          <a:spcPct val="20000"/>
        </a:spcBef>
        <a:spcAft>
          <a:spcPct val="0"/>
        </a:spcAft>
        <a:buChar char="•"/>
        <a:defRPr sz="2800" b="1">
          <a:solidFill>
            <a:schemeClr val="tx1"/>
          </a:solidFill>
          <a:latin typeface="+mn-lt"/>
          <a:ea typeface="Arial" pitchFamily="-111" charset="0"/>
          <a:cs typeface="+mn-cs"/>
        </a:defRPr>
      </a:lvl1pPr>
      <a:lvl2pPr marL="741363" indent="-284163" algn="l" rtl="0" eaLnBrk="1" fontAlgn="base" hangingPunct="1">
        <a:spcBef>
          <a:spcPct val="20000"/>
        </a:spcBef>
        <a:spcAft>
          <a:spcPct val="0"/>
        </a:spcAft>
        <a:buChar char="–"/>
        <a:defRPr sz="2400">
          <a:solidFill>
            <a:srgbClr val="4A4A4A"/>
          </a:solidFill>
          <a:latin typeface="+mn-lt"/>
          <a:ea typeface="Arial" pitchFamily="-111" charset="0"/>
          <a:cs typeface="+mn-cs"/>
        </a:defRPr>
      </a:lvl2pPr>
      <a:lvl3pPr marL="1141413" indent="-227013" algn="l" rtl="0" eaLnBrk="1" fontAlgn="base" hangingPunct="1">
        <a:spcBef>
          <a:spcPct val="20000"/>
        </a:spcBef>
        <a:spcAft>
          <a:spcPct val="0"/>
        </a:spcAft>
        <a:buChar char="•"/>
        <a:defRPr sz="2400">
          <a:solidFill>
            <a:srgbClr val="4A4A4A"/>
          </a:solidFill>
          <a:latin typeface="+mn-lt"/>
          <a:ea typeface="Arial" pitchFamily="-111" charset="0"/>
          <a:cs typeface="+mn-cs"/>
        </a:defRPr>
      </a:lvl3pPr>
      <a:lvl4pPr marL="1598613" indent="-227013" algn="l" rtl="0" eaLnBrk="1" fontAlgn="base" hangingPunct="1">
        <a:spcBef>
          <a:spcPct val="20000"/>
        </a:spcBef>
        <a:spcAft>
          <a:spcPct val="0"/>
        </a:spcAft>
        <a:buChar char="–"/>
        <a:defRPr sz="2000">
          <a:solidFill>
            <a:srgbClr val="4A4A4A"/>
          </a:solidFill>
          <a:latin typeface="+mn-lt"/>
          <a:ea typeface="Arial" pitchFamily="-111" charset="0"/>
          <a:cs typeface="+mn-cs"/>
        </a:defRPr>
      </a:lvl4pPr>
      <a:lvl5pPr marL="2055813" indent="-227013" algn="l" rtl="0" eaLnBrk="1" fontAlgn="base" hangingPunct="1">
        <a:spcBef>
          <a:spcPct val="20000"/>
        </a:spcBef>
        <a:spcAft>
          <a:spcPct val="0"/>
        </a:spcAft>
        <a:buChar char="»"/>
        <a:defRPr sz="2000">
          <a:solidFill>
            <a:srgbClr val="333399"/>
          </a:solidFill>
          <a:latin typeface="+mn-lt"/>
          <a:ea typeface="Arial" pitchFamily="-111" charset="0"/>
          <a:cs typeface="+mn-cs"/>
        </a:defRPr>
      </a:lvl5pPr>
      <a:lvl6pPr marL="2514471" indent="-228588" algn="l" rtl="0" eaLnBrk="1" fontAlgn="base" hangingPunct="1">
        <a:spcBef>
          <a:spcPct val="20000"/>
        </a:spcBef>
        <a:spcAft>
          <a:spcPct val="0"/>
        </a:spcAft>
        <a:buChar char="»"/>
        <a:defRPr sz="2000">
          <a:solidFill>
            <a:srgbClr val="333399"/>
          </a:solidFill>
          <a:latin typeface="+mn-lt"/>
          <a:cs typeface="+mn-cs"/>
        </a:defRPr>
      </a:lvl6pPr>
      <a:lvl7pPr marL="2971648" indent="-228588" algn="l" rtl="0" eaLnBrk="1" fontAlgn="base" hangingPunct="1">
        <a:spcBef>
          <a:spcPct val="20000"/>
        </a:spcBef>
        <a:spcAft>
          <a:spcPct val="0"/>
        </a:spcAft>
        <a:buChar char="»"/>
        <a:defRPr sz="2000">
          <a:solidFill>
            <a:srgbClr val="333399"/>
          </a:solidFill>
          <a:latin typeface="+mn-lt"/>
          <a:cs typeface="+mn-cs"/>
        </a:defRPr>
      </a:lvl7pPr>
      <a:lvl8pPr marL="3428825" indent="-228588" algn="l" rtl="0" eaLnBrk="1" fontAlgn="base" hangingPunct="1">
        <a:spcBef>
          <a:spcPct val="20000"/>
        </a:spcBef>
        <a:spcAft>
          <a:spcPct val="0"/>
        </a:spcAft>
        <a:buChar char="»"/>
        <a:defRPr sz="2000">
          <a:solidFill>
            <a:srgbClr val="333399"/>
          </a:solidFill>
          <a:latin typeface="+mn-lt"/>
          <a:cs typeface="+mn-cs"/>
        </a:defRPr>
      </a:lvl8pPr>
      <a:lvl9pPr marL="3886001" indent="-228588" algn="l" rtl="0" eaLnBrk="1" fontAlgn="base" hangingPunct="1">
        <a:spcBef>
          <a:spcPct val="20000"/>
        </a:spcBef>
        <a:spcAft>
          <a:spcPct val="0"/>
        </a:spcAft>
        <a:buChar char="»"/>
        <a:defRPr sz="2000">
          <a:solidFill>
            <a:srgbClr val="333399"/>
          </a:solidFill>
          <a:latin typeface="+mn-lt"/>
          <a:cs typeface="+mn-cs"/>
        </a:defRPr>
      </a:lvl9pPr>
    </p:bodyStyle>
    <p:otherStyle>
      <a:defPPr>
        <a:defRPr lang="en-US"/>
      </a:defPPr>
      <a:lvl1pPr marL="0" algn="l" defTabSz="914353" rtl="0" eaLnBrk="1" latinLnBrk="0" hangingPunct="1">
        <a:defRPr sz="1800" kern="1200">
          <a:solidFill>
            <a:schemeClr val="tx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038475" y="317500"/>
            <a:ext cx="5997575" cy="5191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zh-CN" altLang="en-US" smtClean="0"/>
              <a:t>单击此处编辑母版标题样式</a:t>
            </a:r>
          </a:p>
        </p:txBody>
      </p:sp>
      <p:sp>
        <p:nvSpPr>
          <p:cNvPr id="4099" name="Rectangle 3"/>
          <p:cNvSpPr>
            <a:spLocks noGrp="1" noChangeArrowheads="1"/>
          </p:cNvSpPr>
          <p:nvPr>
            <p:ph type="body" idx="1"/>
          </p:nvPr>
        </p:nvSpPr>
        <p:spPr bwMode="auto">
          <a:xfrm>
            <a:off x="395288" y="1052513"/>
            <a:ext cx="8229600" cy="50403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4100" name="Picture 4"/>
          <p:cNvPicPr>
            <a:picLocks noChangeAspect="1" noChangeArrowheads="1"/>
          </p:cNvPicPr>
          <p:nvPr/>
        </p:nvPicPr>
        <p:blipFill>
          <a:blip r:embed="rId16" cstate="print"/>
          <a:srcRect/>
          <a:stretch>
            <a:fillRect/>
          </a:stretch>
        </p:blipFill>
        <p:spPr bwMode="auto">
          <a:xfrm>
            <a:off x="0" y="260350"/>
            <a:ext cx="1916113" cy="647700"/>
          </a:xfrm>
          <a:prstGeom prst="rect">
            <a:avLst/>
          </a:prstGeom>
          <a:noFill/>
          <a:ln w="9525">
            <a:noFill/>
            <a:miter lim="800000"/>
            <a:headEnd/>
            <a:tailEnd/>
          </a:ln>
        </p:spPr>
      </p:pic>
      <p:sp>
        <p:nvSpPr>
          <p:cNvPr id="3077" name="Line 5"/>
          <p:cNvSpPr>
            <a:spLocks noChangeShapeType="1"/>
          </p:cNvSpPr>
          <p:nvPr/>
        </p:nvSpPr>
        <p:spPr bwMode="auto">
          <a:xfrm>
            <a:off x="0" y="908050"/>
            <a:ext cx="9144000" cy="0"/>
          </a:xfrm>
          <a:prstGeom prst="line">
            <a:avLst/>
          </a:prstGeom>
          <a:noFill/>
          <a:ln w="63500">
            <a:solidFill>
              <a:srgbClr val="FF6600"/>
            </a:solidFill>
            <a:round/>
            <a:headEnd/>
            <a:tailEnd/>
          </a:ln>
        </p:spPr>
        <p:txBody>
          <a:bodyPr/>
          <a:lstStyle/>
          <a:p>
            <a:pPr>
              <a:defRPr/>
            </a:pPr>
            <a:endParaRPr lang="zh-CN" altLang="en-US"/>
          </a:p>
        </p:txBody>
      </p:sp>
    </p:spTree>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 id="2147483885" r:id="rId12"/>
    <p:sldLayoutId id="2147483886" r:id="rId13"/>
    <p:sldLayoutId id="2147483887" r:id="rId14"/>
  </p:sldLayoutIdLst>
  <p:transition/>
  <p:txStyles>
    <p:titleStyle>
      <a:lvl1pPr algn="r" rtl="0" eaLnBrk="1" fontAlgn="base" hangingPunct="1">
        <a:spcBef>
          <a:spcPct val="0"/>
        </a:spcBef>
        <a:spcAft>
          <a:spcPct val="0"/>
        </a:spcAft>
        <a:defRPr sz="2800">
          <a:solidFill>
            <a:schemeClr val="tx1"/>
          </a:solidFill>
          <a:latin typeface="+mj-lt"/>
          <a:ea typeface="+mj-ea"/>
          <a:cs typeface="+mj-cs"/>
        </a:defRPr>
      </a:lvl1pPr>
      <a:lvl2pPr algn="r" rtl="0" eaLnBrk="1" fontAlgn="base" hangingPunct="1">
        <a:spcBef>
          <a:spcPct val="0"/>
        </a:spcBef>
        <a:spcAft>
          <a:spcPct val="0"/>
        </a:spcAft>
        <a:defRPr sz="2800">
          <a:solidFill>
            <a:schemeClr val="tx1"/>
          </a:solidFill>
          <a:latin typeface="Arial" charset="0"/>
          <a:ea typeface="黑体" pitchFamily="2" charset="-122"/>
        </a:defRPr>
      </a:lvl2pPr>
      <a:lvl3pPr algn="r" rtl="0" eaLnBrk="1" fontAlgn="base" hangingPunct="1">
        <a:spcBef>
          <a:spcPct val="0"/>
        </a:spcBef>
        <a:spcAft>
          <a:spcPct val="0"/>
        </a:spcAft>
        <a:defRPr sz="2800">
          <a:solidFill>
            <a:schemeClr val="tx1"/>
          </a:solidFill>
          <a:latin typeface="Arial" charset="0"/>
          <a:ea typeface="黑体" pitchFamily="2" charset="-122"/>
        </a:defRPr>
      </a:lvl3pPr>
      <a:lvl4pPr algn="r" rtl="0" eaLnBrk="1" fontAlgn="base" hangingPunct="1">
        <a:spcBef>
          <a:spcPct val="0"/>
        </a:spcBef>
        <a:spcAft>
          <a:spcPct val="0"/>
        </a:spcAft>
        <a:defRPr sz="2800">
          <a:solidFill>
            <a:schemeClr val="tx1"/>
          </a:solidFill>
          <a:latin typeface="Arial" charset="0"/>
          <a:ea typeface="黑体" pitchFamily="2" charset="-122"/>
        </a:defRPr>
      </a:lvl4pPr>
      <a:lvl5pPr algn="r" rtl="0" eaLnBrk="1" fontAlgn="base" hangingPunct="1">
        <a:spcBef>
          <a:spcPct val="0"/>
        </a:spcBef>
        <a:spcAft>
          <a:spcPct val="0"/>
        </a:spcAft>
        <a:defRPr sz="2800">
          <a:solidFill>
            <a:schemeClr val="tx1"/>
          </a:solidFill>
          <a:latin typeface="Arial" charset="0"/>
          <a:ea typeface="黑体" pitchFamily="2" charset="-122"/>
        </a:defRPr>
      </a:lvl5pPr>
      <a:lvl6pPr marL="457200" algn="r" rtl="0" eaLnBrk="1" fontAlgn="base" hangingPunct="1">
        <a:spcBef>
          <a:spcPct val="0"/>
        </a:spcBef>
        <a:spcAft>
          <a:spcPct val="0"/>
        </a:spcAft>
        <a:defRPr sz="2800">
          <a:solidFill>
            <a:schemeClr val="tx1"/>
          </a:solidFill>
          <a:latin typeface="Arial" charset="0"/>
          <a:ea typeface="黑体" pitchFamily="2" charset="-122"/>
        </a:defRPr>
      </a:lvl6pPr>
      <a:lvl7pPr marL="914400" algn="r" rtl="0" eaLnBrk="1" fontAlgn="base" hangingPunct="1">
        <a:spcBef>
          <a:spcPct val="0"/>
        </a:spcBef>
        <a:spcAft>
          <a:spcPct val="0"/>
        </a:spcAft>
        <a:defRPr sz="2800">
          <a:solidFill>
            <a:schemeClr val="tx1"/>
          </a:solidFill>
          <a:latin typeface="Arial" charset="0"/>
          <a:ea typeface="黑体" pitchFamily="2" charset="-122"/>
        </a:defRPr>
      </a:lvl7pPr>
      <a:lvl8pPr marL="1371600" algn="r" rtl="0" eaLnBrk="1" fontAlgn="base" hangingPunct="1">
        <a:spcBef>
          <a:spcPct val="0"/>
        </a:spcBef>
        <a:spcAft>
          <a:spcPct val="0"/>
        </a:spcAft>
        <a:defRPr sz="2800">
          <a:solidFill>
            <a:schemeClr val="tx1"/>
          </a:solidFill>
          <a:latin typeface="Arial" charset="0"/>
          <a:ea typeface="黑体" pitchFamily="2" charset="-122"/>
        </a:defRPr>
      </a:lvl8pPr>
      <a:lvl9pPr marL="1828800" algn="r" rtl="0" eaLnBrk="1" fontAlgn="base" hangingPunct="1">
        <a:spcBef>
          <a:spcPct val="0"/>
        </a:spcBef>
        <a:spcAft>
          <a:spcPct val="0"/>
        </a:spcAft>
        <a:defRPr sz="2800">
          <a:solidFill>
            <a:schemeClr val="tx1"/>
          </a:solidFill>
          <a:latin typeface="Arial" charset="0"/>
          <a:ea typeface="黑体" pitchFamily="2" charset="-122"/>
        </a:defRPr>
      </a:lvl9pPr>
    </p:titleStyle>
    <p:bodyStyle>
      <a:lvl1pPr marL="342900" indent="-342900" algn="l" rtl="0" eaLnBrk="1" fontAlgn="base" hangingPunct="1">
        <a:spcBef>
          <a:spcPct val="20000"/>
        </a:spcBef>
        <a:spcAft>
          <a:spcPct val="20000"/>
        </a:spcAft>
        <a:buClr>
          <a:schemeClr val="tx1"/>
        </a:buClr>
        <a:buFont typeface="Wingdings" pitchFamily="2" charset="2"/>
        <a:buBlip>
          <a:blip r:embed="rId17"/>
        </a:buBlip>
        <a:defRPr sz="2800">
          <a:solidFill>
            <a:schemeClr val="accent2"/>
          </a:solidFill>
          <a:latin typeface="+mn-lt"/>
          <a:ea typeface="+mn-ea"/>
          <a:cs typeface="+mn-cs"/>
        </a:defRPr>
      </a:lvl1pPr>
      <a:lvl2pPr marL="742950" indent="-285750" algn="l" rtl="0" eaLnBrk="1" fontAlgn="base" hangingPunct="1">
        <a:spcBef>
          <a:spcPct val="20000"/>
        </a:spcBef>
        <a:spcAft>
          <a:spcPct val="20000"/>
        </a:spcAft>
        <a:buClr>
          <a:schemeClr val="tx1"/>
        </a:buClr>
        <a:buFont typeface="Times New Roman" pitchFamily="18" charset="0"/>
        <a:buChar char="–"/>
        <a:defRPr sz="2400">
          <a:solidFill>
            <a:srgbClr val="0000FF"/>
          </a:solidFill>
          <a:latin typeface="+mj-lt"/>
          <a:ea typeface="+mn-ea"/>
        </a:defRPr>
      </a:lvl2pPr>
      <a:lvl3pPr marL="1143000" indent="-228600" algn="l" rtl="0" eaLnBrk="1" fontAlgn="base" hangingPunct="1">
        <a:spcBef>
          <a:spcPct val="20000"/>
        </a:spcBef>
        <a:spcAft>
          <a:spcPct val="0"/>
        </a:spcAft>
        <a:buClr>
          <a:schemeClr val="tx1"/>
        </a:buClr>
        <a:buChar char="•"/>
        <a:defRPr sz="2000">
          <a:solidFill>
            <a:schemeClr val="tx1"/>
          </a:solidFill>
          <a:latin typeface="+mj-lt"/>
          <a:ea typeface="+mn-ea"/>
        </a:defRPr>
      </a:lvl3pPr>
      <a:lvl4pPr marL="1600200" indent="-228600" algn="l" rtl="0" eaLnBrk="1" fontAlgn="base" hangingPunct="1">
        <a:spcBef>
          <a:spcPct val="20000"/>
        </a:spcBef>
        <a:spcAft>
          <a:spcPct val="0"/>
        </a:spcAft>
        <a:buChar char="–"/>
        <a:defRPr sz="2000">
          <a:solidFill>
            <a:srgbClr val="0000FF"/>
          </a:solidFill>
          <a:latin typeface="+mj-lt"/>
          <a:ea typeface="+mn-ea"/>
        </a:defRPr>
      </a:lvl4pPr>
      <a:lvl5pPr marL="2057400" indent="-228600" algn="l" rtl="0" eaLnBrk="1" fontAlgn="base" hangingPunct="1">
        <a:spcBef>
          <a:spcPct val="20000"/>
        </a:spcBef>
        <a:spcAft>
          <a:spcPct val="0"/>
        </a:spcAft>
        <a:buChar char="»"/>
        <a:defRPr sz="2000">
          <a:solidFill>
            <a:schemeClr val="tx1"/>
          </a:solidFill>
          <a:latin typeface="+mj-lt"/>
          <a:ea typeface="+mn-ea"/>
        </a:defRPr>
      </a:lvl5pPr>
      <a:lvl6pPr marL="2514600" indent="-228600" algn="l" rtl="0" eaLnBrk="1" fontAlgn="base" hangingPunct="1">
        <a:spcBef>
          <a:spcPct val="20000"/>
        </a:spcBef>
        <a:spcAft>
          <a:spcPct val="0"/>
        </a:spcAft>
        <a:buChar char="»"/>
        <a:defRPr sz="2000">
          <a:solidFill>
            <a:schemeClr val="tx1"/>
          </a:solidFill>
          <a:latin typeface="+mj-lt"/>
          <a:ea typeface="+mn-ea"/>
        </a:defRPr>
      </a:lvl6pPr>
      <a:lvl7pPr marL="2971800" indent="-228600" algn="l" rtl="0" eaLnBrk="1" fontAlgn="base" hangingPunct="1">
        <a:spcBef>
          <a:spcPct val="20000"/>
        </a:spcBef>
        <a:spcAft>
          <a:spcPct val="0"/>
        </a:spcAft>
        <a:buChar char="»"/>
        <a:defRPr sz="2000">
          <a:solidFill>
            <a:schemeClr val="tx1"/>
          </a:solidFill>
          <a:latin typeface="+mj-lt"/>
          <a:ea typeface="+mn-ea"/>
        </a:defRPr>
      </a:lvl7pPr>
      <a:lvl8pPr marL="3429000" indent="-228600" algn="l" rtl="0" eaLnBrk="1" fontAlgn="base" hangingPunct="1">
        <a:spcBef>
          <a:spcPct val="20000"/>
        </a:spcBef>
        <a:spcAft>
          <a:spcPct val="0"/>
        </a:spcAft>
        <a:buChar char="»"/>
        <a:defRPr sz="2000">
          <a:solidFill>
            <a:schemeClr val="tx1"/>
          </a:solidFill>
          <a:latin typeface="+mj-lt"/>
          <a:ea typeface="+mn-ea"/>
        </a:defRPr>
      </a:lvl8pPr>
      <a:lvl9pPr marL="3886200" indent="-228600" algn="l" rtl="0" eaLnBrk="1" fontAlgn="base" hangingPunct="1">
        <a:spcBef>
          <a:spcPct val="20000"/>
        </a:spcBef>
        <a:spcAft>
          <a:spcPct val="0"/>
        </a:spcAft>
        <a:buChar char="»"/>
        <a:defRPr sz="2000">
          <a:solidFill>
            <a:schemeClr val="tx1"/>
          </a:solidFill>
          <a:latin typeface="+mj-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99.xml"/></Relationships>
</file>

<file path=ppt/slides/_rels/slide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99.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0.png"/><Relationship Id="rId1" Type="http://schemas.openxmlformats.org/officeDocument/2006/relationships/slideLayout" Target="../slideLayouts/slideLayout99.xml"/><Relationship Id="rId4" Type="http://schemas.openxmlformats.org/officeDocument/2006/relationships/image" Target="../media/image34.png"/></Relationships>
</file>

<file path=ppt/slides/_rels/slide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99.xml"/><Relationship Id="rId4" Type="http://schemas.openxmlformats.org/officeDocument/2006/relationships/image" Target="../media/image31.png"/></Relationships>
</file>

<file path=ppt/slides/_rels/slide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99.xml"/><Relationship Id="rId4" Type="http://schemas.openxmlformats.org/officeDocument/2006/relationships/image" Target="../media/image35.jpeg"/></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6.jpeg"/><Relationship Id="rId1" Type="http://schemas.openxmlformats.org/officeDocument/2006/relationships/slideLayout" Target="../slideLayouts/slideLayout99.xml"/><Relationship Id="rId5" Type="http://schemas.openxmlformats.org/officeDocument/2006/relationships/image" Target="../media/image35.jpeg"/><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420887"/>
            <a:ext cx="7772400" cy="1161475"/>
          </a:xfrm>
        </p:spPr>
        <p:txBody>
          <a:bodyPr>
            <a:normAutofit/>
          </a:bodyPr>
          <a:lstStyle/>
          <a:p>
            <a:r>
              <a:rPr lang="en-US" altLang="zh-CN" sz="3200" dirty="0" smtClean="0"/>
              <a:t> SAVI Requirements and Solutions for ISP IPv6 Access Network</a:t>
            </a:r>
            <a:endParaRPr lang="zh-CN" altLang="en-US" sz="3200" dirty="0"/>
          </a:p>
        </p:txBody>
      </p:sp>
      <p:sp>
        <p:nvSpPr>
          <p:cNvPr id="3" name="副标题 2"/>
          <p:cNvSpPr>
            <a:spLocks noGrp="1"/>
          </p:cNvSpPr>
          <p:nvPr>
            <p:ph type="subTitle" idx="1"/>
          </p:nvPr>
        </p:nvSpPr>
        <p:spPr>
          <a:xfrm>
            <a:off x="683568" y="3886200"/>
            <a:ext cx="7704856" cy="1752600"/>
          </a:xfrm>
        </p:spPr>
        <p:txBody>
          <a:bodyPr/>
          <a:lstStyle/>
          <a:p>
            <a:r>
              <a:rPr lang="en-US" altLang="zh-CN" sz="2400" dirty="0" smtClean="0"/>
              <a:t>http</a:t>
            </a:r>
            <a:r>
              <a:rPr lang="en-US" altLang="zh-CN" sz="2400" dirty="0" smtClean="0"/>
              <a:t>://www.ccf-internet.edu.cn/download/draft-shi-savi-ISP-access-01.txt</a:t>
            </a:r>
            <a:endParaRPr lang="zh-CN" altLang="en-US" sz="2400" dirty="0"/>
          </a:p>
        </p:txBody>
      </p:sp>
    </p:spTree>
    <p:extLst>
      <p:ext uri="{BB962C8B-B14F-4D97-AF65-F5344CB8AC3E}">
        <p14:creationId xmlns:p14="http://schemas.microsoft.com/office/powerpoint/2010/main" xmlns="" val="4213445718"/>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End</a:t>
            </a:r>
            <a:endParaRPr lang="zh-CN" altLang="en-US" dirty="0"/>
          </a:p>
        </p:txBody>
      </p:sp>
      <p:sp>
        <p:nvSpPr>
          <p:cNvPr id="3" name="内容占位符 2"/>
          <p:cNvSpPr>
            <a:spLocks noGrp="1"/>
          </p:cNvSpPr>
          <p:nvPr>
            <p:ph idx="1"/>
          </p:nvPr>
        </p:nvSpPr>
        <p:spPr>
          <a:xfrm>
            <a:off x="3779912" y="3357463"/>
            <a:ext cx="5133256" cy="1583705"/>
          </a:xfrm>
        </p:spPr>
        <p:txBody>
          <a:bodyPr anchor="ctr"/>
          <a:lstStyle/>
          <a:p>
            <a:pPr marL="0" indent="0" algn="ctr">
              <a:buNone/>
            </a:pPr>
            <a:r>
              <a:rPr lang="en-US" altLang="zh-CN" sz="4800" b="1" dirty="0" smtClean="0"/>
              <a:t>Thanks!</a:t>
            </a:r>
            <a:endParaRPr lang="zh-CN" altLang="en-US" sz="4800" b="1" dirty="0"/>
          </a:p>
        </p:txBody>
      </p:sp>
      <p:sp>
        <p:nvSpPr>
          <p:cNvPr id="5" name="矩形 4"/>
          <p:cNvSpPr/>
          <p:nvPr/>
        </p:nvSpPr>
        <p:spPr>
          <a:xfrm>
            <a:off x="0" y="1496973"/>
            <a:ext cx="8604448" cy="4524315"/>
          </a:xfrm>
          <a:prstGeom prst="rect">
            <a:avLst/>
          </a:prstGeom>
        </p:spPr>
        <p:txBody>
          <a:bodyPr wrap="square">
            <a:spAutoFit/>
          </a:bodyPr>
          <a:lstStyle/>
          <a:p>
            <a:r>
              <a:rPr lang="en-US" altLang="zh-CN" sz="1600" dirty="0" smtClean="0"/>
              <a:t>Authors' Addresses</a:t>
            </a:r>
          </a:p>
          <a:p>
            <a:endParaRPr lang="en-US" altLang="zh-CN" sz="1600" dirty="0" smtClean="0"/>
          </a:p>
          <a:p>
            <a:r>
              <a:rPr lang="en-US" altLang="zh-CN" sz="1600" dirty="0" smtClean="0"/>
              <a:t>      Fan Shi</a:t>
            </a:r>
          </a:p>
          <a:p>
            <a:r>
              <a:rPr lang="en-US" altLang="zh-CN" sz="1600" dirty="0" smtClean="0"/>
              <a:t>      China Telecom</a:t>
            </a:r>
          </a:p>
          <a:p>
            <a:r>
              <a:rPr lang="en-US" altLang="zh-CN" sz="1600" dirty="0" smtClean="0"/>
              <a:t>      Email: shifan@ctbri.com.cn</a:t>
            </a:r>
          </a:p>
          <a:p>
            <a:endParaRPr lang="en-US" altLang="zh-CN" sz="1600" dirty="0" smtClean="0"/>
          </a:p>
          <a:p>
            <a:r>
              <a:rPr lang="en-US" altLang="zh-CN" sz="1600" dirty="0" smtClean="0"/>
              <a:t> </a:t>
            </a:r>
          </a:p>
          <a:p>
            <a:r>
              <a:rPr lang="en-US" altLang="zh-CN" sz="1600" dirty="0" smtClean="0"/>
              <a:t>      </a:t>
            </a:r>
            <a:r>
              <a:rPr lang="en-US" altLang="zh-CN" sz="1600" dirty="0" err="1" smtClean="0"/>
              <a:t>Ke</a:t>
            </a:r>
            <a:r>
              <a:rPr lang="en-US" altLang="zh-CN" sz="1600" dirty="0" smtClean="0"/>
              <a:t> </a:t>
            </a:r>
            <a:r>
              <a:rPr lang="en-US" altLang="zh-CN" sz="1600" dirty="0" err="1" smtClean="0"/>
              <a:t>Xu</a:t>
            </a:r>
            <a:endParaRPr lang="en-US" altLang="zh-CN" sz="1600" dirty="0" smtClean="0"/>
          </a:p>
          <a:p>
            <a:r>
              <a:rPr lang="en-US" altLang="zh-CN" sz="1600" dirty="0" smtClean="0"/>
              <a:t>      </a:t>
            </a:r>
            <a:r>
              <a:rPr lang="en-US" altLang="zh-CN" sz="1600" dirty="0" err="1" smtClean="0"/>
              <a:t>Tsinghua</a:t>
            </a:r>
            <a:r>
              <a:rPr lang="en-US" altLang="zh-CN" sz="1600" dirty="0" smtClean="0"/>
              <a:t> University</a:t>
            </a:r>
          </a:p>
          <a:p>
            <a:r>
              <a:rPr lang="en-US" altLang="zh-CN" sz="1600" dirty="0" smtClean="0"/>
              <a:t>      Email: xuke@mail.tsinghua.edu.cn</a:t>
            </a:r>
          </a:p>
          <a:p>
            <a:endParaRPr lang="en-US" altLang="zh-CN" sz="1600" dirty="0" smtClean="0"/>
          </a:p>
          <a:p>
            <a:r>
              <a:rPr lang="en-US" altLang="zh-CN" sz="1600" dirty="0" smtClean="0"/>
              <a:t>      Liang Zhu</a:t>
            </a:r>
          </a:p>
          <a:p>
            <a:r>
              <a:rPr lang="en-US" altLang="zh-CN" sz="1600" dirty="0" smtClean="0"/>
              <a:t>      </a:t>
            </a:r>
            <a:r>
              <a:rPr lang="en-US" altLang="zh-CN" sz="1600" dirty="0" err="1" smtClean="0"/>
              <a:t>Tsinghua</a:t>
            </a:r>
            <a:r>
              <a:rPr lang="en-US" altLang="zh-CN" sz="1600" dirty="0" smtClean="0"/>
              <a:t> University</a:t>
            </a:r>
          </a:p>
          <a:p>
            <a:r>
              <a:rPr lang="en-US" altLang="zh-CN" sz="1600" dirty="0" smtClean="0"/>
              <a:t>      Email: tshbruce@gmail.com</a:t>
            </a:r>
          </a:p>
          <a:p>
            <a:endParaRPr lang="en-US" altLang="zh-CN" sz="1600" dirty="0" smtClean="0"/>
          </a:p>
          <a:p>
            <a:r>
              <a:rPr lang="en-US" altLang="zh-CN" sz="1600" dirty="0" smtClean="0"/>
              <a:t>      </a:t>
            </a:r>
            <a:r>
              <a:rPr lang="en-US" altLang="zh-CN" sz="1600" dirty="0" err="1" smtClean="0"/>
              <a:t>Guangwu</a:t>
            </a:r>
            <a:r>
              <a:rPr lang="en-US" altLang="zh-CN" sz="1600" dirty="0" smtClean="0"/>
              <a:t> </a:t>
            </a:r>
            <a:r>
              <a:rPr lang="en-US" altLang="zh-CN" sz="1600" dirty="0" err="1" smtClean="0"/>
              <a:t>Hu</a:t>
            </a:r>
            <a:endParaRPr lang="en-US" altLang="zh-CN" sz="1600" dirty="0" smtClean="0"/>
          </a:p>
          <a:p>
            <a:r>
              <a:rPr lang="en-US" altLang="zh-CN" sz="1600" dirty="0" smtClean="0"/>
              <a:t>      </a:t>
            </a:r>
            <a:r>
              <a:rPr lang="en-US" altLang="zh-CN" sz="1600" dirty="0" err="1" smtClean="0"/>
              <a:t>Tsinghua</a:t>
            </a:r>
            <a:r>
              <a:rPr lang="en-US" altLang="zh-CN" sz="1600" dirty="0" smtClean="0"/>
              <a:t> University</a:t>
            </a:r>
          </a:p>
          <a:p>
            <a:r>
              <a:rPr lang="en-US" altLang="zh-CN" sz="1600" dirty="0" smtClean="0"/>
              <a:t>      Email: hgw09@mails.tsinghua.edu.cn</a:t>
            </a:r>
            <a:endParaRPr lang="en-US" altLang="zh-CN" sz="1600" dirty="0"/>
          </a:p>
        </p:txBody>
      </p:sp>
    </p:spTree>
    <p:extLst>
      <p:ext uri="{BB962C8B-B14F-4D97-AF65-F5344CB8AC3E}">
        <p14:creationId xmlns:p14="http://schemas.microsoft.com/office/powerpoint/2010/main" xmlns="" val="414263675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038475" y="315446"/>
            <a:ext cx="5997575" cy="523220"/>
          </a:xfrm>
        </p:spPr>
        <p:txBody>
          <a:bodyPr/>
          <a:lstStyle/>
          <a:p>
            <a:r>
              <a:rPr lang="en-US" altLang="zh-CN" dirty="0" smtClean="0"/>
              <a:t>Abstract</a:t>
            </a:r>
            <a:endParaRPr lang="zh-CN" altLang="en-US" dirty="0"/>
          </a:p>
        </p:txBody>
      </p:sp>
      <p:sp>
        <p:nvSpPr>
          <p:cNvPr id="3" name="内容占位符 2"/>
          <p:cNvSpPr>
            <a:spLocks noGrp="1"/>
          </p:cNvSpPr>
          <p:nvPr>
            <p:ph idx="1"/>
          </p:nvPr>
        </p:nvSpPr>
        <p:spPr/>
        <p:txBody>
          <a:bodyPr/>
          <a:lstStyle/>
          <a:p>
            <a:r>
              <a:rPr lang="en-US" altLang="zh-CN" sz="2000" dirty="0" smtClean="0"/>
              <a:t> The Source Address Validation Improvement (SAVI) was developed to prevent IP source address spoofing which can enable impersonation and malicious traffic redirection. An Internet Service Provider (ISP) who provides Internet access services, information services and value-added services to the customers should guarantee security of its network and customers' privacy. Thus, the mechanism is essential for ISPs. </a:t>
            </a:r>
          </a:p>
          <a:p>
            <a:r>
              <a:rPr lang="en-US" altLang="zh-CN" sz="2000" dirty="0" smtClean="0"/>
              <a:t>However, due to a diversity of ISPs' access network, SAVI solution is also different accordingly. This document describes five scenarios of ISPs' IPv6 access network, moreover, states its SAVI requirements and according tentative solutions.</a:t>
            </a:r>
            <a:endParaRPr lang="zh-CN" altLang="en-US" sz="2000" dirty="0"/>
          </a:p>
        </p:txBody>
      </p:sp>
      <p:sp>
        <p:nvSpPr>
          <p:cNvPr id="4" name="圆角矩形 3"/>
          <p:cNvSpPr/>
          <p:nvPr/>
        </p:nvSpPr>
        <p:spPr bwMode="auto">
          <a:xfrm>
            <a:off x="1619672" y="5301208"/>
            <a:ext cx="5904656" cy="864096"/>
          </a:xfrm>
          <a:prstGeom prst="roundRect">
            <a:avLst/>
          </a:prstGeom>
          <a:gradFill rotWithShape="1">
            <a:gsLst>
              <a:gs pos="0">
                <a:srgbClr val="85AAAD">
                  <a:alpha val="67000"/>
                </a:srgbClr>
              </a:gs>
              <a:gs pos="80000">
                <a:srgbClr val="AFDEE2">
                  <a:alpha val="93400"/>
                </a:srgbClr>
              </a:gs>
              <a:gs pos="100000">
                <a:srgbClr val="AFE0E4"/>
              </a:gs>
            </a:gsLst>
            <a:lin ang="16200000"/>
          </a:gradFill>
          <a:ln w="9525" cap="flat" cmpd="sng" algn="ctr">
            <a:solidFill>
              <a:srgbClr val="B6DCDF"/>
            </a:solidFill>
            <a:prstDash val="solid"/>
            <a:round/>
            <a:headEnd type="none" w="med" len="med"/>
            <a:tailEnd type="none" w="med" len="med"/>
          </a:ln>
          <a:effectLst>
            <a:outerShdw dist="23000" dir="5400000" rotWithShape="0">
              <a:srgbClr val="000000">
                <a:alpha val="34999"/>
              </a:srgbClr>
            </a:outerShdw>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900" b="1" i="0" u="none" strike="noStrike" cap="none" normalizeH="0" baseline="0" smtClean="0">
              <a:ln>
                <a:noFill/>
              </a:ln>
              <a:solidFill>
                <a:srgbClr val="404040"/>
              </a:solidFill>
              <a:effectLst/>
              <a:latin typeface="楷体_GB2312" pitchFamily="49" charset="-122"/>
              <a:ea typeface="楷体_GB2312" pitchFamily="49" charset="-122"/>
            </a:endParaRPr>
          </a:p>
        </p:txBody>
      </p:sp>
      <p:sp>
        <p:nvSpPr>
          <p:cNvPr id="5" name="矩形 4"/>
          <p:cNvSpPr/>
          <p:nvPr/>
        </p:nvSpPr>
        <p:spPr>
          <a:xfrm>
            <a:off x="1691680" y="5301208"/>
            <a:ext cx="5760640" cy="923330"/>
          </a:xfrm>
          <a:prstGeom prst="rect">
            <a:avLst/>
          </a:prstGeom>
        </p:spPr>
        <p:txBody>
          <a:bodyPr wrap="square">
            <a:spAutoFit/>
          </a:bodyPr>
          <a:lstStyle/>
          <a:p>
            <a:r>
              <a:rPr lang="en-US" altLang="zh-CN" dirty="0" smtClean="0"/>
              <a:t>These scenarios will cover the most of the Internet access scenes in China Telecom. And maybe the reference to other ISPs.</a:t>
            </a:r>
            <a:endParaRPr lang="zh-CN" altLang="en-US"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438328" y="1634483"/>
            <a:ext cx="4320480" cy="1721695"/>
          </a:xfrm>
          <a:prstGeom prst="rect">
            <a:avLst/>
          </a:prstGeom>
        </p:spPr>
      </p:pic>
      <p:sp>
        <p:nvSpPr>
          <p:cNvPr id="2" name="标题 1"/>
          <p:cNvSpPr>
            <a:spLocks noGrp="1"/>
          </p:cNvSpPr>
          <p:nvPr>
            <p:ph type="title"/>
          </p:nvPr>
        </p:nvSpPr>
        <p:spPr/>
        <p:txBody>
          <a:bodyPr/>
          <a:lstStyle/>
          <a:p>
            <a:r>
              <a:rPr lang="en-US" altLang="zh-CN" dirty="0" smtClean="0"/>
              <a:t>Current Network Situation</a:t>
            </a:r>
            <a:endParaRPr lang="zh-CN" altLang="en-US" dirty="0"/>
          </a:p>
        </p:txBody>
      </p:sp>
      <p:sp>
        <p:nvSpPr>
          <p:cNvPr id="3" name="内容占位符 2"/>
          <p:cNvSpPr>
            <a:spLocks noGrp="1"/>
          </p:cNvSpPr>
          <p:nvPr>
            <p:ph idx="1"/>
          </p:nvPr>
        </p:nvSpPr>
        <p:spPr>
          <a:xfrm>
            <a:off x="107504" y="1600200"/>
            <a:ext cx="4690864" cy="4525963"/>
          </a:xfrm>
        </p:spPr>
        <p:txBody>
          <a:bodyPr>
            <a:normAutofit fontScale="85000" lnSpcReduction="10000"/>
          </a:bodyPr>
          <a:lstStyle/>
          <a:p>
            <a:r>
              <a:rPr lang="en-US" altLang="zh-CN" dirty="0" smtClean="0"/>
              <a:t>Spoofing issue becomes more critical</a:t>
            </a:r>
          </a:p>
          <a:p>
            <a:endParaRPr lang="en-US" altLang="zh-CN" dirty="0" smtClean="0"/>
          </a:p>
          <a:p>
            <a:r>
              <a:rPr lang="en-US" altLang="zh-CN" dirty="0" smtClean="0"/>
              <a:t>IPv4 exhaustion</a:t>
            </a:r>
          </a:p>
          <a:p>
            <a:endParaRPr lang="en-US" altLang="zh-CN" dirty="0" smtClean="0"/>
          </a:p>
          <a:p>
            <a:r>
              <a:rPr lang="en-US" altLang="zh-CN" dirty="0" smtClean="0"/>
              <a:t>Transition is a long period</a:t>
            </a:r>
          </a:p>
          <a:p>
            <a:endParaRPr lang="en-US" altLang="zh-CN" dirty="0"/>
          </a:p>
          <a:p>
            <a:r>
              <a:rPr lang="en-US" altLang="zh-CN" dirty="0" smtClean="0"/>
              <a:t>SAVI only works in IPv6 Ethernet subnet with DHPC now.</a:t>
            </a:r>
          </a:p>
          <a:p>
            <a:pPr marL="457200" lvl="1" indent="0">
              <a:buNone/>
            </a:pPr>
            <a:endParaRPr lang="zh-CN" altLang="en-US" dirty="0"/>
          </a:p>
        </p:txBody>
      </p:sp>
      <p:sp>
        <p:nvSpPr>
          <p:cNvPr id="5" name="TextBox 4"/>
          <p:cNvSpPr txBox="1"/>
          <p:nvPr/>
        </p:nvSpPr>
        <p:spPr>
          <a:xfrm>
            <a:off x="5472125" y="3457750"/>
            <a:ext cx="2819875" cy="461665"/>
          </a:xfrm>
          <a:prstGeom prst="rect">
            <a:avLst/>
          </a:prstGeom>
          <a:noFill/>
        </p:spPr>
        <p:txBody>
          <a:bodyPr wrap="none" rtlCol="0">
            <a:spAutoFit/>
          </a:bodyPr>
          <a:lstStyle/>
          <a:p>
            <a:pPr algn="ctr"/>
            <a:r>
              <a:rPr lang="en-US" altLang="zh-CN" sz="1200" b="1" dirty="0" err="1" smtClean="0"/>
              <a:t>Spoofable</a:t>
            </a:r>
            <a:r>
              <a:rPr lang="en-US" altLang="zh-CN" sz="1200" b="1" dirty="0" smtClean="0"/>
              <a:t> </a:t>
            </a:r>
            <a:r>
              <a:rPr lang="en-US" altLang="zh-CN" sz="1200" b="1" dirty="0" err="1" smtClean="0"/>
              <a:t>netblocks</a:t>
            </a:r>
            <a:r>
              <a:rPr lang="en-US" altLang="zh-CN" sz="1200" b="1" dirty="0" smtClean="0"/>
              <a:t>, IP addresses and AS</a:t>
            </a:r>
          </a:p>
          <a:p>
            <a:pPr algn="ctr"/>
            <a:r>
              <a:rPr lang="en-US" altLang="zh-CN" sz="1200" dirty="0" smtClean="0"/>
              <a:t>From MIT </a:t>
            </a:r>
            <a:r>
              <a:rPr lang="en-US" altLang="zh-CN" sz="1200" dirty="0" err="1" smtClean="0"/>
              <a:t>spoofer</a:t>
            </a:r>
            <a:r>
              <a:rPr lang="en-US" altLang="zh-CN" sz="1200" dirty="0" smtClean="0"/>
              <a:t> project</a:t>
            </a:r>
            <a:endParaRPr lang="zh-CN" altLang="en-US" sz="12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28366" y="4221088"/>
            <a:ext cx="5219700" cy="1466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Box 6"/>
          <p:cNvSpPr txBox="1"/>
          <p:nvPr/>
        </p:nvSpPr>
        <p:spPr>
          <a:xfrm>
            <a:off x="5446440" y="5733256"/>
            <a:ext cx="2821798" cy="461665"/>
          </a:xfrm>
          <a:prstGeom prst="rect">
            <a:avLst/>
          </a:prstGeom>
          <a:noFill/>
        </p:spPr>
        <p:txBody>
          <a:bodyPr wrap="none" rtlCol="0">
            <a:spAutoFit/>
          </a:bodyPr>
          <a:lstStyle/>
          <a:p>
            <a:pPr algn="ctr"/>
            <a:r>
              <a:rPr lang="en-US" altLang="zh-CN" sz="1200" b="1" dirty="0" smtClean="0"/>
              <a:t>IPv4 Address Resources</a:t>
            </a:r>
          </a:p>
          <a:p>
            <a:r>
              <a:rPr lang="en-US" altLang="zh-CN" sz="1200" dirty="0" smtClean="0"/>
              <a:t>From http://www.potaroo.net/tools/ipv4/</a:t>
            </a:r>
            <a:endParaRPr lang="zh-CN" altLang="en-US" sz="1200" dirty="0"/>
          </a:p>
        </p:txBody>
      </p:sp>
    </p:spTree>
    <p:extLst>
      <p:ext uri="{BB962C8B-B14F-4D97-AF65-F5344CB8AC3E}">
        <p14:creationId xmlns:p14="http://schemas.microsoft.com/office/powerpoint/2010/main" xmlns="" val="86855823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79713" y="317500"/>
            <a:ext cx="7056338" cy="519113"/>
          </a:xfrm>
        </p:spPr>
        <p:txBody>
          <a:bodyPr>
            <a:noAutofit/>
          </a:bodyPr>
          <a:lstStyle/>
          <a:p>
            <a:r>
              <a:rPr lang="en-US" altLang="zh-CN" sz="2400" dirty="0" smtClean="0"/>
              <a:t>Scenario 1: Home gateway act as DHCPv6 proxy</a:t>
            </a:r>
            <a:r>
              <a:rPr lang="en-US" altLang="zh-CN" dirty="0" smtClean="0"/>
              <a:t/>
            </a:r>
            <a:br>
              <a:rPr lang="en-US" altLang="zh-CN" dirty="0" smtClean="0"/>
            </a:br>
            <a:endParaRPr lang="zh-CN" altLang="en-US" sz="1400" dirty="0"/>
          </a:p>
        </p:txBody>
      </p:sp>
      <p:grpSp>
        <p:nvGrpSpPr>
          <p:cNvPr id="5" name="组合 4"/>
          <p:cNvGrpSpPr/>
          <p:nvPr/>
        </p:nvGrpSpPr>
        <p:grpSpPr>
          <a:xfrm>
            <a:off x="899592" y="1579278"/>
            <a:ext cx="2536494" cy="4812519"/>
            <a:chOff x="250825" y="1052513"/>
            <a:chExt cx="2818984" cy="5616575"/>
          </a:xfrm>
        </p:grpSpPr>
        <p:pic>
          <p:nvPicPr>
            <p:cNvPr id="7"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47813" y="4856163"/>
              <a:ext cx="1028700" cy="733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7"/>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8313" y="5072063"/>
              <a:ext cx="800100" cy="390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8"/>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403350" y="3775075"/>
              <a:ext cx="628650" cy="466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10" name="Group 9"/>
            <p:cNvGrpSpPr>
              <a:grpSpLocks/>
            </p:cNvGrpSpPr>
            <p:nvPr/>
          </p:nvGrpSpPr>
          <p:grpSpPr bwMode="auto">
            <a:xfrm>
              <a:off x="1474788" y="1782763"/>
              <a:ext cx="542925" cy="387350"/>
              <a:chOff x="0" y="0"/>
              <a:chExt cx="360" cy="544"/>
            </a:xfrm>
          </p:grpSpPr>
          <p:sp>
            <p:nvSpPr>
              <p:cNvPr id="30" name="Rectangle 10"/>
              <p:cNvSpPr>
                <a:spLocks noChangeArrowheads="1"/>
              </p:cNvSpPr>
              <p:nvPr/>
            </p:nvSpPr>
            <p:spPr bwMode="auto">
              <a:xfrm>
                <a:off x="0" y="228"/>
                <a:ext cx="319" cy="316"/>
              </a:xfrm>
              <a:prstGeom prst="rect">
                <a:avLst/>
              </a:prstGeom>
              <a:solidFill>
                <a:srgbClr val="9182B6"/>
              </a:solidFill>
              <a:ln w="0">
                <a:solidFill>
                  <a:srgbClr val="61BFF3"/>
                </a:solidFill>
                <a:miter lim="800000"/>
                <a:headEnd/>
                <a:tailEnd/>
              </a:ln>
            </p:spPr>
            <p:txBody>
              <a:bodyPr/>
              <a:lstStyle/>
              <a:p>
                <a:endParaRPr lang="zh-CN" altLang="zh-CN" sz="1400" b="1">
                  <a:latin typeface="Times New Roman" pitchFamily="18" charset="0"/>
                </a:endParaRPr>
              </a:p>
            </p:txBody>
          </p:sp>
          <p:sp>
            <p:nvSpPr>
              <p:cNvPr id="31" name="Freeform 11"/>
              <p:cNvSpPr>
                <a:spLocks/>
              </p:cNvSpPr>
              <p:nvPr/>
            </p:nvSpPr>
            <p:spPr bwMode="auto">
              <a:xfrm>
                <a:off x="4" y="196"/>
                <a:ext cx="355" cy="36"/>
              </a:xfrm>
              <a:custGeom>
                <a:avLst/>
                <a:gdLst>
                  <a:gd name="T0" fmla="*/ 0 w 127"/>
                  <a:gd name="T1" fmla="*/ 36 h 13"/>
                  <a:gd name="T2" fmla="*/ 39 w 127"/>
                  <a:gd name="T3" fmla="*/ 0 h 13"/>
                  <a:gd name="T4" fmla="*/ 355 w 127"/>
                  <a:gd name="T5" fmla="*/ 0 h 13"/>
                  <a:gd name="T6" fmla="*/ 316 w 127"/>
                  <a:gd name="T7" fmla="*/ 36 h 13"/>
                  <a:gd name="T8" fmla="*/ 0 w 127"/>
                  <a:gd name="T9" fmla="*/ 36 h 13"/>
                  <a:gd name="T10" fmla="*/ 0 60000 65536"/>
                  <a:gd name="T11" fmla="*/ 0 60000 65536"/>
                  <a:gd name="T12" fmla="*/ 0 60000 65536"/>
                  <a:gd name="T13" fmla="*/ 0 60000 65536"/>
                  <a:gd name="T14" fmla="*/ 0 60000 65536"/>
                  <a:gd name="T15" fmla="*/ 0 w 127"/>
                  <a:gd name="T16" fmla="*/ 0 h 13"/>
                  <a:gd name="T17" fmla="*/ 127 w 127"/>
                  <a:gd name="T18" fmla="*/ 13 h 13"/>
                </a:gdLst>
                <a:ahLst/>
                <a:cxnLst>
                  <a:cxn ang="T10">
                    <a:pos x="T0" y="T1"/>
                  </a:cxn>
                  <a:cxn ang="T11">
                    <a:pos x="T2" y="T3"/>
                  </a:cxn>
                  <a:cxn ang="T12">
                    <a:pos x="T4" y="T5"/>
                  </a:cxn>
                  <a:cxn ang="T13">
                    <a:pos x="T6" y="T7"/>
                  </a:cxn>
                  <a:cxn ang="T14">
                    <a:pos x="T8" y="T9"/>
                  </a:cxn>
                </a:cxnLst>
                <a:rect l="T15" t="T16" r="T17" b="T18"/>
                <a:pathLst>
                  <a:path w="127" h="13">
                    <a:moveTo>
                      <a:pt x="0" y="13"/>
                    </a:moveTo>
                    <a:lnTo>
                      <a:pt x="14" y="0"/>
                    </a:lnTo>
                    <a:lnTo>
                      <a:pt x="127" y="0"/>
                    </a:lnTo>
                    <a:lnTo>
                      <a:pt x="113" y="13"/>
                    </a:lnTo>
                    <a:lnTo>
                      <a:pt x="0" y="13"/>
                    </a:lnTo>
                  </a:path>
                </a:pathLst>
              </a:custGeom>
              <a:solidFill>
                <a:srgbClr val="BCB1D5"/>
              </a:solidFill>
              <a:ln w="0" cap="flat" cmpd="sng">
                <a:solidFill>
                  <a:srgbClr val="61BFF3"/>
                </a:solidFill>
                <a:round/>
                <a:headEnd/>
                <a:tailEnd/>
              </a:ln>
            </p:spPr>
            <p:txBody>
              <a:bodyPr/>
              <a:lstStyle/>
              <a:p>
                <a:endParaRPr lang="zh-CN" altLang="en-US"/>
              </a:p>
            </p:txBody>
          </p:sp>
          <p:sp>
            <p:nvSpPr>
              <p:cNvPr id="32" name="Freeform 12"/>
              <p:cNvSpPr>
                <a:spLocks/>
              </p:cNvSpPr>
              <p:nvPr/>
            </p:nvSpPr>
            <p:spPr bwMode="auto">
              <a:xfrm>
                <a:off x="319" y="196"/>
                <a:ext cx="40" cy="347"/>
              </a:xfrm>
              <a:custGeom>
                <a:avLst/>
                <a:gdLst>
                  <a:gd name="T0" fmla="*/ 3 w 40"/>
                  <a:gd name="T1" fmla="*/ 30 h 347"/>
                  <a:gd name="T2" fmla="*/ 40 w 40"/>
                  <a:gd name="T3" fmla="*/ 0 h 347"/>
                  <a:gd name="T4" fmla="*/ 40 w 40"/>
                  <a:gd name="T5" fmla="*/ 311 h 347"/>
                  <a:gd name="T6" fmla="*/ 0 w 40"/>
                  <a:gd name="T7" fmla="*/ 347 h 347"/>
                  <a:gd name="T8" fmla="*/ 0 w 40"/>
                  <a:gd name="T9" fmla="*/ 36 h 347"/>
                  <a:gd name="T10" fmla="*/ 0 60000 65536"/>
                  <a:gd name="T11" fmla="*/ 0 60000 65536"/>
                  <a:gd name="T12" fmla="*/ 0 60000 65536"/>
                  <a:gd name="T13" fmla="*/ 0 60000 65536"/>
                  <a:gd name="T14" fmla="*/ 0 60000 65536"/>
                  <a:gd name="T15" fmla="*/ 0 w 40"/>
                  <a:gd name="T16" fmla="*/ 0 h 347"/>
                  <a:gd name="T17" fmla="*/ 40 w 40"/>
                  <a:gd name="T18" fmla="*/ 347 h 347"/>
                </a:gdLst>
                <a:ahLst/>
                <a:cxnLst>
                  <a:cxn ang="T10">
                    <a:pos x="T0" y="T1"/>
                  </a:cxn>
                  <a:cxn ang="T11">
                    <a:pos x="T2" y="T3"/>
                  </a:cxn>
                  <a:cxn ang="T12">
                    <a:pos x="T4" y="T5"/>
                  </a:cxn>
                  <a:cxn ang="T13">
                    <a:pos x="T6" y="T7"/>
                  </a:cxn>
                  <a:cxn ang="T14">
                    <a:pos x="T8" y="T9"/>
                  </a:cxn>
                </a:cxnLst>
                <a:rect l="T15" t="T16" r="T17" b="T18"/>
                <a:pathLst>
                  <a:path w="40" h="347">
                    <a:moveTo>
                      <a:pt x="3" y="30"/>
                    </a:moveTo>
                    <a:lnTo>
                      <a:pt x="40" y="0"/>
                    </a:lnTo>
                    <a:lnTo>
                      <a:pt x="40" y="311"/>
                    </a:lnTo>
                    <a:lnTo>
                      <a:pt x="0" y="347"/>
                    </a:lnTo>
                    <a:lnTo>
                      <a:pt x="0" y="36"/>
                    </a:lnTo>
                  </a:path>
                </a:pathLst>
              </a:custGeom>
              <a:solidFill>
                <a:srgbClr val="715E9E"/>
              </a:solidFill>
              <a:ln w="0" cap="flat" cmpd="sng">
                <a:solidFill>
                  <a:srgbClr val="61BFF3"/>
                </a:solidFill>
                <a:round/>
                <a:headEnd/>
                <a:tailEnd/>
              </a:ln>
            </p:spPr>
            <p:txBody>
              <a:bodyPr/>
              <a:lstStyle/>
              <a:p>
                <a:endParaRPr lang="zh-CN" altLang="en-US"/>
              </a:p>
            </p:txBody>
          </p:sp>
          <p:sp>
            <p:nvSpPr>
              <p:cNvPr id="33" name="Rectangle 13"/>
              <p:cNvSpPr>
                <a:spLocks noChangeArrowheads="1"/>
              </p:cNvSpPr>
              <p:nvPr/>
            </p:nvSpPr>
            <p:spPr bwMode="auto">
              <a:xfrm>
                <a:off x="2" y="48"/>
                <a:ext cx="319" cy="182"/>
              </a:xfrm>
              <a:prstGeom prst="rect">
                <a:avLst/>
              </a:prstGeom>
              <a:solidFill>
                <a:srgbClr val="F0C864"/>
              </a:solidFill>
              <a:ln w="9525">
                <a:solidFill>
                  <a:srgbClr val="DD8D17"/>
                </a:solidFill>
                <a:miter lim="800000"/>
                <a:headEnd/>
                <a:tailEnd/>
              </a:ln>
            </p:spPr>
            <p:txBody>
              <a:bodyPr/>
              <a:lstStyle/>
              <a:p>
                <a:endParaRPr lang="zh-CN" altLang="zh-CN" sz="1400" b="1">
                  <a:latin typeface="Times New Roman" pitchFamily="18" charset="0"/>
                </a:endParaRPr>
              </a:p>
            </p:txBody>
          </p:sp>
          <p:sp>
            <p:nvSpPr>
              <p:cNvPr id="34" name="Freeform 14"/>
              <p:cNvSpPr>
                <a:spLocks/>
              </p:cNvSpPr>
              <p:nvPr/>
            </p:nvSpPr>
            <p:spPr bwMode="auto">
              <a:xfrm>
                <a:off x="321" y="0"/>
                <a:ext cx="37" cy="234"/>
              </a:xfrm>
              <a:custGeom>
                <a:avLst/>
                <a:gdLst>
                  <a:gd name="T0" fmla="*/ 4 w 37"/>
                  <a:gd name="T1" fmla="*/ 229 h 234"/>
                  <a:gd name="T2" fmla="*/ 37 w 37"/>
                  <a:gd name="T3" fmla="*/ 199 h 234"/>
                  <a:gd name="T4" fmla="*/ 37 w 37"/>
                  <a:gd name="T5" fmla="*/ 0 h 234"/>
                  <a:gd name="T6" fmla="*/ 1 w 37"/>
                  <a:gd name="T7" fmla="*/ 44 h 234"/>
                  <a:gd name="T8" fmla="*/ 0 w 37"/>
                  <a:gd name="T9" fmla="*/ 234 h 234"/>
                  <a:gd name="T10" fmla="*/ 0 60000 65536"/>
                  <a:gd name="T11" fmla="*/ 0 60000 65536"/>
                  <a:gd name="T12" fmla="*/ 0 60000 65536"/>
                  <a:gd name="T13" fmla="*/ 0 60000 65536"/>
                  <a:gd name="T14" fmla="*/ 0 60000 65536"/>
                  <a:gd name="T15" fmla="*/ 0 w 37"/>
                  <a:gd name="T16" fmla="*/ 0 h 234"/>
                  <a:gd name="T17" fmla="*/ 37 w 37"/>
                  <a:gd name="T18" fmla="*/ 234 h 234"/>
                </a:gdLst>
                <a:ahLst/>
                <a:cxnLst>
                  <a:cxn ang="T10">
                    <a:pos x="T0" y="T1"/>
                  </a:cxn>
                  <a:cxn ang="T11">
                    <a:pos x="T2" y="T3"/>
                  </a:cxn>
                  <a:cxn ang="T12">
                    <a:pos x="T4" y="T5"/>
                  </a:cxn>
                  <a:cxn ang="T13">
                    <a:pos x="T6" y="T7"/>
                  </a:cxn>
                  <a:cxn ang="T14">
                    <a:pos x="T8" y="T9"/>
                  </a:cxn>
                </a:cxnLst>
                <a:rect l="T15" t="T16" r="T17" b="T18"/>
                <a:pathLst>
                  <a:path w="37" h="234">
                    <a:moveTo>
                      <a:pt x="4" y="229"/>
                    </a:moveTo>
                    <a:lnTo>
                      <a:pt x="37" y="199"/>
                    </a:lnTo>
                    <a:lnTo>
                      <a:pt x="37" y="0"/>
                    </a:lnTo>
                    <a:lnTo>
                      <a:pt x="1" y="44"/>
                    </a:lnTo>
                    <a:lnTo>
                      <a:pt x="0" y="234"/>
                    </a:lnTo>
                  </a:path>
                </a:pathLst>
              </a:custGeom>
              <a:solidFill>
                <a:srgbClr val="9D843F"/>
              </a:solidFill>
              <a:ln w="3175" cap="flat" cmpd="sng">
                <a:solidFill>
                  <a:srgbClr val="DD8D17"/>
                </a:solidFill>
                <a:round/>
                <a:headEnd/>
                <a:tailEnd/>
              </a:ln>
            </p:spPr>
            <p:txBody>
              <a:bodyPr/>
              <a:lstStyle/>
              <a:p>
                <a:endParaRPr lang="zh-CN" altLang="en-US"/>
              </a:p>
            </p:txBody>
          </p:sp>
          <p:sp>
            <p:nvSpPr>
              <p:cNvPr id="35" name="Freeform 15"/>
              <p:cNvSpPr>
                <a:spLocks/>
              </p:cNvSpPr>
              <p:nvPr/>
            </p:nvSpPr>
            <p:spPr bwMode="auto">
              <a:xfrm>
                <a:off x="2" y="0"/>
                <a:ext cx="358" cy="47"/>
              </a:xfrm>
              <a:custGeom>
                <a:avLst/>
                <a:gdLst>
                  <a:gd name="T0" fmla="*/ 320 w 358"/>
                  <a:gd name="T1" fmla="*/ 46 h 47"/>
                  <a:gd name="T2" fmla="*/ 358 w 358"/>
                  <a:gd name="T3" fmla="*/ 0 h 47"/>
                  <a:gd name="T4" fmla="*/ 60 w 358"/>
                  <a:gd name="T5" fmla="*/ 0 h 47"/>
                  <a:gd name="T6" fmla="*/ 0 w 358"/>
                  <a:gd name="T7" fmla="*/ 47 h 47"/>
                  <a:gd name="T8" fmla="*/ 312 w 358"/>
                  <a:gd name="T9" fmla="*/ 47 h 47"/>
                  <a:gd name="T10" fmla="*/ 0 60000 65536"/>
                  <a:gd name="T11" fmla="*/ 0 60000 65536"/>
                  <a:gd name="T12" fmla="*/ 0 60000 65536"/>
                  <a:gd name="T13" fmla="*/ 0 60000 65536"/>
                  <a:gd name="T14" fmla="*/ 0 60000 65536"/>
                  <a:gd name="T15" fmla="*/ 0 w 358"/>
                  <a:gd name="T16" fmla="*/ 0 h 47"/>
                  <a:gd name="T17" fmla="*/ 358 w 358"/>
                  <a:gd name="T18" fmla="*/ 47 h 47"/>
                </a:gdLst>
                <a:ahLst/>
                <a:cxnLst>
                  <a:cxn ang="T10">
                    <a:pos x="T0" y="T1"/>
                  </a:cxn>
                  <a:cxn ang="T11">
                    <a:pos x="T2" y="T3"/>
                  </a:cxn>
                  <a:cxn ang="T12">
                    <a:pos x="T4" y="T5"/>
                  </a:cxn>
                  <a:cxn ang="T13">
                    <a:pos x="T6" y="T7"/>
                  </a:cxn>
                  <a:cxn ang="T14">
                    <a:pos x="T8" y="T9"/>
                  </a:cxn>
                </a:cxnLst>
                <a:rect l="T15" t="T16" r="T17" b="T18"/>
                <a:pathLst>
                  <a:path w="358" h="47">
                    <a:moveTo>
                      <a:pt x="320" y="46"/>
                    </a:moveTo>
                    <a:lnTo>
                      <a:pt x="358" y="0"/>
                    </a:lnTo>
                    <a:lnTo>
                      <a:pt x="60" y="0"/>
                    </a:lnTo>
                    <a:lnTo>
                      <a:pt x="0" y="47"/>
                    </a:lnTo>
                    <a:lnTo>
                      <a:pt x="312" y="47"/>
                    </a:lnTo>
                  </a:path>
                </a:pathLst>
              </a:custGeom>
              <a:solidFill>
                <a:srgbClr val="C2AA68"/>
              </a:solidFill>
              <a:ln w="3175" cap="flat" cmpd="sng">
                <a:solidFill>
                  <a:srgbClr val="DD8D17"/>
                </a:solidFill>
                <a:round/>
                <a:headEnd/>
                <a:tailEnd/>
              </a:ln>
            </p:spPr>
            <p:txBody>
              <a:bodyPr/>
              <a:lstStyle/>
              <a:p>
                <a:endParaRPr lang="zh-CN" altLang="en-US"/>
              </a:p>
            </p:txBody>
          </p:sp>
          <p:grpSp>
            <p:nvGrpSpPr>
              <p:cNvPr id="36" name="Group 16"/>
              <p:cNvGrpSpPr>
                <a:grpSpLocks/>
              </p:cNvGrpSpPr>
              <p:nvPr/>
            </p:nvGrpSpPr>
            <p:grpSpPr bwMode="auto">
              <a:xfrm>
                <a:off x="34" y="61"/>
                <a:ext cx="257" cy="162"/>
                <a:chOff x="0" y="0"/>
                <a:chExt cx="298" cy="188"/>
              </a:xfrm>
            </p:grpSpPr>
            <p:sp>
              <p:nvSpPr>
                <p:cNvPr id="50" name="Freeform 17"/>
                <p:cNvSpPr>
                  <a:spLocks/>
                </p:cNvSpPr>
                <p:nvPr/>
              </p:nvSpPr>
              <p:spPr bwMode="auto">
                <a:xfrm>
                  <a:off x="153" y="96"/>
                  <a:ext cx="91" cy="92"/>
                </a:xfrm>
                <a:custGeom>
                  <a:avLst/>
                  <a:gdLst>
                    <a:gd name="T0" fmla="*/ 0 w 91"/>
                    <a:gd name="T1" fmla="*/ 92 h 92"/>
                    <a:gd name="T2" fmla="*/ 0 w 91"/>
                    <a:gd name="T3" fmla="*/ 92 h 92"/>
                    <a:gd name="T4" fmla="*/ 10 w 91"/>
                    <a:gd name="T5" fmla="*/ 91 h 92"/>
                    <a:gd name="T6" fmla="*/ 18 w 91"/>
                    <a:gd name="T7" fmla="*/ 90 h 92"/>
                    <a:gd name="T8" fmla="*/ 28 w 91"/>
                    <a:gd name="T9" fmla="*/ 87 h 92"/>
                    <a:gd name="T10" fmla="*/ 35 w 91"/>
                    <a:gd name="T11" fmla="*/ 84 h 92"/>
                    <a:gd name="T12" fmla="*/ 43 w 91"/>
                    <a:gd name="T13" fmla="*/ 80 h 92"/>
                    <a:gd name="T14" fmla="*/ 51 w 91"/>
                    <a:gd name="T15" fmla="*/ 76 h 92"/>
                    <a:gd name="T16" fmla="*/ 58 w 91"/>
                    <a:gd name="T17" fmla="*/ 71 h 92"/>
                    <a:gd name="T18" fmla="*/ 65 w 91"/>
                    <a:gd name="T19" fmla="*/ 64 h 92"/>
                    <a:gd name="T20" fmla="*/ 70 w 91"/>
                    <a:gd name="T21" fmla="*/ 58 h 92"/>
                    <a:gd name="T22" fmla="*/ 75 w 91"/>
                    <a:gd name="T23" fmla="*/ 50 h 92"/>
                    <a:gd name="T24" fmla="*/ 80 w 91"/>
                    <a:gd name="T25" fmla="*/ 43 h 92"/>
                    <a:gd name="T26" fmla="*/ 84 w 91"/>
                    <a:gd name="T27" fmla="*/ 36 h 92"/>
                    <a:gd name="T28" fmla="*/ 87 w 91"/>
                    <a:gd name="T29" fmla="*/ 27 h 92"/>
                    <a:gd name="T30" fmla="*/ 89 w 91"/>
                    <a:gd name="T31" fmla="*/ 19 h 92"/>
                    <a:gd name="T32" fmla="*/ 91 w 91"/>
                    <a:gd name="T33" fmla="*/ 9 h 92"/>
                    <a:gd name="T34" fmla="*/ 91 w 91"/>
                    <a:gd name="T35" fmla="*/ 0 h 92"/>
                    <a:gd name="T36" fmla="*/ 73 w 91"/>
                    <a:gd name="T37" fmla="*/ 0 h 92"/>
                    <a:gd name="T38" fmla="*/ 72 w 91"/>
                    <a:gd name="T39" fmla="*/ 7 h 92"/>
                    <a:gd name="T40" fmla="*/ 71 w 91"/>
                    <a:gd name="T41" fmla="*/ 15 h 92"/>
                    <a:gd name="T42" fmla="*/ 70 w 91"/>
                    <a:gd name="T43" fmla="*/ 22 h 92"/>
                    <a:gd name="T44" fmla="*/ 67 w 91"/>
                    <a:gd name="T45" fmla="*/ 28 h 92"/>
                    <a:gd name="T46" fmla="*/ 63 w 91"/>
                    <a:gd name="T47" fmla="*/ 35 h 92"/>
                    <a:gd name="T48" fmla="*/ 60 w 91"/>
                    <a:gd name="T49" fmla="*/ 41 h 92"/>
                    <a:gd name="T50" fmla="*/ 56 w 91"/>
                    <a:gd name="T51" fmla="*/ 46 h 92"/>
                    <a:gd name="T52" fmla="*/ 51 w 91"/>
                    <a:gd name="T53" fmla="*/ 52 h 92"/>
                    <a:gd name="T54" fmla="*/ 47 w 91"/>
                    <a:gd name="T55" fmla="*/ 56 h 92"/>
                    <a:gd name="T56" fmla="*/ 40 w 91"/>
                    <a:gd name="T57" fmla="*/ 60 h 92"/>
                    <a:gd name="T58" fmla="*/ 35 w 91"/>
                    <a:gd name="T59" fmla="*/ 64 h 92"/>
                    <a:gd name="T60" fmla="*/ 29 w 91"/>
                    <a:gd name="T61" fmla="*/ 67 h 92"/>
                    <a:gd name="T62" fmla="*/ 21 w 91"/>
                    <a:gd name="T63" fmla="*/ 69 h 92"/>
                    <a:gd name="T64" fmla="*/ 15 w 91"/>
                    <a:gd name="T65" fmla="*/ 72 h 92"/>
                    <a:gd name="T66" fmla="*/ 7 w 91"/>
                    <a:gd name="T67" fmla="*/ 73 h 92"/>
                    <a:gd name="T68" fmla="*/ 0 w 91"/>
                    <a:gd name="T69" fmla="*/ 73 h 92"/>
                    <a:gd name="T70" fmla="*/ 0 w 91"/>
                    <a:gd name="T71" fmla="*/ 92 h 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2"/>
                    <a:gd name="T110" fmla="*/ 91 w 91"/>
                    <a:gd name="T111" fmla="*/ 92 h 9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2">
                      <a:moveTo>
                        <a:pt x="0" y="92"/>
                      </a:moveTo>
                      <a:lnTo>
                        <a:pt x="0" y="92"/>
                      </a:lnTo>
                      <a:lnTo>
                        <a:pt x="10" y="91"/>
                      </a:lnTo>
                      <a:lnTo>
                        <a:pt x="18" y="90"/>
                      </a:lnTo>
                      <a:lnTo>
                        <a:pt x="28" y="87"/>
                      </a:lnTo>
                      <a:lnTo>
                        <a:pt x="35" y="84"/>
                      </a:lnTo>
                      <a:lnTo>
                        <a:pt x="43" y="80"/>
                      </a:lnTo>
                      <a:lnTo>
                        <a:pt x="51" y="76"/>
                      </a:lnTo>
                      <a:lnTo>
                        <a:pt x="58" y="71"/>
                      </a:lnTo>
                      <a:lnTo>
                        <a:pt x="65" y="64"/>
                      </a:lnTo>
                      <a:lnTo>
                        <a:pt x="70" y="58"/>
                      </a:lnTo>
                      <a:lnTo>
                        <a:pt x="75" y="50"/>
                      </a:lnTo>
                      <a:lnTo>
                        <a:pt x="80" y="43"/>
                      </a:lnTo>
                      <a:lnTo>
                        <a:pt x="84" y="36"/>
                      </a:lnTo>
                      <a:lnTo>
                        <a:pt x="87" y="27"/>
                      </a:lnTo>
                      <a:lnTo>
                        <a:pt x="89" y="19"/>
                      </a:lnTo>
                      <a:lnTo>
                        <a:pt x="91" y="9"/>
                      </a:lnTo>
                      <a:lnTo>
                        <a:pt x="91" y="0"/>
                      </a:lnTo>
                      <a:lnTo>
                        <a:pt x="73" y="0"/>
                      </a:lnTo>
                      <a:lnTo>
                        <a:pt x="72" y="7"/>
                      </a:lnTo>
                      <a:lnTo>
                        <a:pt x="71" y="15"/>
                      </a:lnTo>
                      <a:lnTo>
                        <a:pt x="70" y="22"/>
                      </a:lnTo>
                      <a:lnTo>
                        <a:pt x="67" y="28"/>
                      </a:lnTo>
                      <a:lnTo>
                        <a:pt x="63" y="35"/>
                      </a:lnTo>
                      <a:lnTo>
                        <a:pt x="60" y="41"/>
                      </a:lnTo>
                      <a:lnTo>
                        <a:pt x="56" y="46"/>
                      </a:lnTo>
                      <a:lnTo>
                        <a:pt x="51" y="52"/>
                      </a:lnTo>
                      <a:lnTo>
                        <a:pt x="47" y="56"/>
                      </a:lnTo>
                      <a:lnTo>
                        <a:pt x="40" y="60"/>
                      </a:lnTo>
                      <a:lnTo>
                        <a:pt x="35" y="64"/>
                      </a:lnTo>
                      <a:lnTo>
                        <a:pt x="29" y="67"/>
                      </a:lnTo>
                      <a:lnTo>
                        <a:pt x="21" y="69"/>
                      </a:lnTo>
                      <a:lnTo>
                        <a:pt x="15" y="72"/>
                      </a:lnTo>
                      <a:lnTo>
                        <a:pt x="7" y="73"/>
                      </a:lnTo>
                      <a:lnTo>
                        <a:pt x="0" y="73"/>
                      </a:lnTo>
                      <a:lnTo>
                        <a:pt x="0" y="92"/>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51" name="Freeform 18"/>
                <p:cNvSpPr>
                  <a:spLocks/>
                </p:cNvSpPr>
                <p:nvPr/>
              </p:nvSpPr>
              <p:spPr bwMode="auto">
                <a:xfrm>
                  <a:off x="59" y="96"/>
                  <a:ext cx="94" cy="92"/>
                </a:xfrm>
                <a:custGeom>
                  <a:avLst/>
                  <a:gdLst>
                    <a:gd name="T0" fmla="*/ 0 w 94"/>
                    <a:gd name="T1" fmla="*/ 0 h 92"/>
                    <a:gd name="T2" fmla="*/ 0 w 94"/>
                    <a:gd name="T3" fmla="*/ 0 h 92"/>
                    <a:gd name="T4" fmla="*/ 1 w 94"/>
                    <a:gd name="T5" fmla="*/ 9 h 92"/>
                    <a:gd name="T6" fmla="*/ 2 w 94"/>
                    <a:gd name="T7" fmla="*/ 19 h 92"/>
                    <a:gd name="T8" fmla="*/ 4 w 94"/>
                    <a:gd name="T9" fmla="*/ 27 h 92"/>
                    <a:gd name="T10" fmla="*/ 7 w 94"/>
                    <a:gd name="T11" fmla="*/ 36 h 92"/>
                    <a:gd name="T12" fmla="*/ 12 w 94"/>
                    <a:gd name="T13" fmla="*/ 43 h 92"/>
                    <a:gd name="T14" fmla="*/ 16 w 94"/>
                    <a:gd name="T15" fmla="*/ 52 h 92"/>
                    <a:gd name="T16" fmla="*/ 21 w 94"/>
                    <a:gd name="T17" fmla="*/ 58 h 92"/>
                    <a:gd name="T18" fmla="*/ 28 w 94"/>
                    <a:gd name="T19" fmla="*/ 64 h 92"/>
                    <a:gd name="T20" fmla="*/ 34 w 94"/>
                    <a:gd name="T21" fmla="*/ 71 h 92"/>
                    <a:gd name="T22" fmla="*/ 41 w 94"/>
                    <a:gd name="T23" fmla="*/ 76 h 92"/>
                    <a:gd name="T24" fmla="*/ 49 w 94"/>
                    <a:gd name="T25" fmla="*/ 80 h 92"/>
                    <a:gd name="T26" fmla="*/ 57 w 94"/>
                    <a:gd name="T27" fmla="*/ 84 h 92"/>
                    <a:gd name="T28" fmla="*/ 66 w 94"/>
                    <a:gd name="T29" fmla="*/ 87 h 92"/>
                    <a:gd name="T30" fmla="*/ 75 w 94"/>
                    <a:gd name="T31" fmla="*/ 90 h 92"/>
                    <a:gd name="T32" fmla="*/ 85 w 94"/>
                    <a:gd name="T33" fmla="*/ 91 h 92"/>
                    <a:gd name="T34" fmla="*/ 94 w 94"/>
                    <a:gd name="T35" fmla="*/ 92 h 92"/>
                    <a:gd name="T36" fmla="*/ 94 w 94"/>
                    <a:gd name="T37" fmla="*/ 73 h 92"/>
                    <a:gd name="T38" fmla="*/ 87 w 94"/>
                    <a:gd name="T39" fmla="*/ 73 h 92"/>
                    <a:gd name="T40" fmla="*/ 78 w 94"/>
                    <a:gd name="T41" fmla="*/ 72 h 92"/>
                    <a:gd name="T42" fmla="*/ 71 w 94"/>
                    <a:gd name="T43" fmla="*/ 69 h 92"/>
                    <a:gd name="T44" fmla="*/ 65 w 94"/>
                    <a:gd name="T45" fmla="*/ 67 h 92"/>
                    <a:gd name="T46" fmla="*/ 58 w 94"/>
                    <a:gd name="T47" fmla="*/ 64 h 92"/>
                    <a:gd name="T48" fmla="*/ 52 w 94"/>
                    <a:gd name="T49" fmla="*/ 60 h 92"/>
                    <a:gd name="T50" fmla="*/ 46 w 94"/>
                    <a:gd name="T51" fmla="*/ 56 h 92"/>
                    <a:gd name="T52" fmla="*/ 40 w 94"/>
                    <a:gd name="T53" fmla="*/ 52 h 92"/>
                    <a:gd name="T54" fmla="*/ 36 w 94"/>
                    <a:gd name="T55" fmla="*/ 46 h 92"/>
                    <a:gd name="T56" fmla="*/ 32 w 94"/>
                    <a:gd name="T57" fmla="*/ 41 h 92"/>
                    <a:gd name="T58" fmla="*/ 28 w 94"/>
                    <a:gd name="T59" fmla="*/ 35 h 92"/>
                    <a:gd name="T60" fmla="*/ 24 w 94"/>
                    <a:gd name="T61" fmla="*/ 28 h 92"/>
                    <a:gd name="T62" fmla="*/ 22 w 94"/>
                    <a:gd name="T63" fmla="*/ 22 h 92"/>
                    <a:gd name="T64" fmla="*/ 20 w 94"/>
                    <a:gd name="T65" fmla="*/ 15 h 92"/>
                    <a:gd name="T66" fmla="*/ 19 w 94"/>
                    <a:gd name="T67" fmla="*/ 7 h 92"/>
                    <a:gd name="T68" fmla="*/ 19 w 94"/>
                    <a:gd name="T69" fmla="*/ 0 h 92"/>
                    <a:gd name="T70" fmla="*/ 0 w 94"/>
                    <a:gd name="T71" fmla="*/ 0 h 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2"/>
                    <a:gd name="T110" fmla="*/ 94 w 94"/>
                    <a:gd name="T111" fmla="*/ 92 h 9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2">
                      <a:moveTo>
                        <a:pt x="0" y="0"/>
                      </a:moveTo>
                      <a:lnTo>
                        <a:pt x="0" y="0"/>
                      </a:lnTo>
                      <a:lnTo>
                        <a:pt x="1" y="9"/>
                      </a:lnTo>
                      <a:lnTo>
                        <a:pt x="2" y="19"/>
                      </a:lnTo>
                      <a:lnTo>
                        <a:pt x="4" y="27"/>
                      </a:lnTo>
                      <a:lnTo>
                        <a:pt x="7" y="36"/>
                      </a:lnTo>
                      <a:lnTo>
                        <a:pt x="12" y="43"/>
                      </a:lnTo>
                      <a:lnTo>
                        <a:pt x="16" y="52"/>
                      </a:lnTo>
                      <a:lnTo>
                        <a:pt x="21" y="58"/>
                      </a:lnTo>
                      <a:lnTo>
                        <a:pt x="28" y="64"/>
                      </a:lnTo>
                      <a:lnTo>
                        <a:pt x="34" y="71"/>
                      </a:lnTo>
                      <a:lnTo>
                        <a:pt x="41" y="76"/>
                      </a:lnTo>
                      <a:lnTo>
                        <a:pt x="49" y="80"/>
                      </a:lnTo>
                      <a:lnTo>
                        <a:pt x="57" y="84"/>
                      </a:lnTo>
                      <a:lnTo>
                        <a:pt x="66" y="87"/>
                      </a:lnTo>
                      <a:lnTo>
                        <a:pt x="75" y="90"/>
                      </a:lnTo>
                      <a:lnTo>
                        <a:pt x="85" y="91"/>
                      </a:lnTo>
                      <a:lnTo>
                        <a:pt x="94" y="92"/>
                      </a:lnTo>
                      <a:lnTo>
                        <a:pt x="94" y="73"/>
                      </a:lnTo>
                      <a:lnTo>
                        <a:pt x="87" y="73"/>
                      </a:lnTo>
                      <a:lnTo>
                        <a:pt x="78" y="72"/>
                      </a:lnTo>
                      <a:lnTo>
                        <a:pt x="71" y="69"/>
                      </a:lnTo>
                      <a:lnTo>
                        <a:pt x="65" y="67"/>
                      </a:lnTo>
                      <a:lnTo>
                        <a:pt x="58" y="64"/>
                      </a:lnTo>
                      <a:lnTo>
                        <a:pt x="52" y="60"/>
                      </a:lnTo>
                      <a:lnTo>
                        <a:pt x="46" y="56"/>
                      </a:lnTo>
                      <a:lnTo>
                        <a:pt x="40" y="52"/>
                      </a:lnTo>
                      <a:lnTo>
                        <a:pt x="36" y="46"/>
                      </a:lnTo>
                      <a:lnTo>
                        <a:pt x="32" y="41"/>
                      </a:lnTo>
                      <a:lnTo>
                        <a:pt x="28" y="35"/>
                      </a:lnTo>
                      <a:lnTo>
                        <a:pt x="24" y="28"/>
                      </a:lnTo>
                      <a:lnTo>
                        <a:pt x="22" y="22"/>
                      </a:lnTo>
                      <a:lnTo>
                        <a:pt x="20" y="15"/>
                      </a:lnTo>
                      <a:lnTo>
                        <a:pt x="19" y="7"/>
                      </a:lnTo>
                      <a:lnTo>
                        <a:pt x="19" y="0"/>
                      </a:lnTo>
                      <a:lnTo>
                        <a:pt x="0"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52" name="Freeform 19"/>
                <p:cNvSpPr>
                  <a:spLocks/>
                </p:cNvSpPr>
                <p:nvPr/>
              </p:nvSpPr>
              <p:spPr bwMode="auto">
                <a:xfrm>
                  <a:off x="59" y="3"/>
                  <a:ext cx="94" cy="93"/>
                </a:xfrm>
                <a:custGeom>
                  <a:avLst/>
                  <a:gdLst>
                    <a:gd name="T0" fmla="*/ 94 w 94"/>
                    <a:gd name="T1" fmla="*/ 0 h 93"/>
                    <a:gd name="T2" fmla="*/ 94 w 94"/>
                    <a:gd name="T3" fmla="*/ 0 h 93"/>
                    <a:gd name="T4" fmla="*/ 85 w 94"/>
                    <a:gd name="T5" fmla="*/ 0 h 93"/>
                    <a:gd name="T6" fmla="*/ 75 w 94"/>
                    <a:gd name="T7" fmla="*/ 1 h 93"/>
                    <a:gd name="T8" fmla="*/ 66 w 94"/>
                    <a:gd name="T9" fmla="*/ 4 h 93"/>
                    <a:gd name="T10" fmla="*/ 57 w 94"/>
                    <a:gd name="T11" fmla="*/ 7 h 93"/>
                    <a:gd name="T12" fmla="*/ 49 w 94"/>
                    <a:gd name="T13" fmla="*/ 11 h 93"/>
                    <a:gd name="T14" fmla="*/ 41 w 94"/>
                    <a:gd name="T15" fmla="*/ 16 h 93"/>
                    <a:gd name="T16" fmla="*/ 34 w 94"/>
                    <a:gd name="T17" fmla="*/ 21 h 93"/>
                    <a:gd name="T18" fmla="*/ 28 w 94"/>
                    <a:gd name="T19" fmla="*/ 26 h 93"/>
                    <a:gd name="T20" fmla="*/ 21 w 94"/>
                    <a:gd name="T21" fmla="*/ 34 h 93"/>
                    <a:gd name="T22" fmla="*/ 16 w 94"/>
                    <a:gd name="T23" fmla="*/ 41 h 93"/>
                    <a:gd name="T24" fmla="*/ 12 w 94"/>
                    <a:gd name="T25" fmla="*/ 49 h 93"/>
                    <a:gd name="T26" fmla="*/ 7 w 94"/>
                    <a:gd name="T27" fmla="*/ 57 h 93"/>
                    <a:gd name="T28" fmla="*/ 4 w 94"/>
                    <a:gd name="T29" fmla="*/ 65 h 93"/>
                    <a:gd name="T30" fmla="*/ 2 w 94"/>
                    <a:gd name="T31" fmla="*/ 74 h 93"/>
                    <a:gd name="T32" fmla="*/ 1 w 94"/>
                    <a:gd name="T33" fmla="*/ 83 h 93"/>
                    <a:gd name="T34" fmla="*/ 0 w 94"/>
                    <a:gd name="T35" fmla="*/ 93 h 93"/>
                    <a:gd name="T36" fmla="*/ 19 w 94"/>
                    <a:gd name="T37" fmla="*/ 93 h 93"/>
                    <a:gd name="T38" fmla="*/ 19 w 94"/>
                    <a:gd name="T39" fmla="*/ 86 h 93"/>
                    <a:gd name="T40" fmla="*/ 20 w 94"/>
                    <a:gd name="T41" fmla="*/ 78 h 93"/>
                    <a:gd name="T42" fmla="*/ 22 w 94"/>
                    <a:gd name="T43" fmla="*/ 71 h 93"/>
                    <a:gd name="T44" fmla="*/ 24 w 94"/>
                    <a:gd name="T45" fmla="*/ 63 h 93"/>
                    <a:gd name="T46" fmla="*/ 28 w 94"/>
                    <a:gd name="T47" fmla="*/ 57 h 93"/>
                    <a:gd name="T48" fmla="*/ 32 w 94"/>
                    <a:gd name="T49" fmla="*/ 51 h 93"/>
                    <a:gd name="T50" fmla="*/ 36 w 94"/>
                    <a:gd name="T51" fmla="*/ 45 h 93"/>
                    <a:gd name="T52" fmla="*/ 40 w 94"/>
                    <a:gd name="T53" fmla="*/ 40 h 93"/>
                    <a:gd name="T54" fmla="*/ 46 w 94"/>
                    <a:gd name="T55" fmla="*/ 35 h 93"/>
                    <a:gd name="T56" fmla="*/ 52 w 94"/>
                    <a:gd name="T57" fmla="*/ 31 h 93"/>
                    <a:gd name="T58" fmla="*/ 58 w 94"/>
                    <a:gd name="T59" fmla="*/ 28 h 93"/>
                    <a:gd name="T60" fmla="*/ 65 w 94"/>
                    <a:gd name="T61" fmla="*/ 24 h 93"/>
                    <a:gd name="T62" fmla="*/ 71 w 94"/>
                    <a:gd name="T63" fmla="*/ 21 h 93"/>
                    <a:gd name="T64" fmla="*/ 78 w 94"/>
                    <a:gd name="T65" fmla="*/ 20 h 93"/>
                    <a:gd name="T66" fmla="*/ 87 w 94"/>
                    <a:gd name="T67" fmla="*/ 19 h 93"/>
                    <a:gd name="T68" fmla="*/ 94 w 94"/>
                    <a:gd name="T69" fmla="*/ 18 h 93"/>
                    <a:gd name="T70" fmla="*/ 94 w 94"/>
                    <a:gd name="T71" fmla="*/ 0 h 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3"/>
                    <a:gd name="T110" fmla="*/ 94 w 94"/>
                    <a:gd name="T111" fmla="*/ 93 h 9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3">
                      <a:moveTo>
                        <a:pt x="94" y="0"/>
                      </a:moveTo>
                      <a:lnTo>
                        <a:pt x="94" y="0"/>
                      </a:lnTo>
                      <a:lnTo>
                        <a:pt x="85" y="0"/>
                      </a:lnTo>
                      <a:lnTo>
                        <a:pt x="75" y="1"/>
                      </a:lnTo>
                      <a:lnTo>
                        <a:pt x="66" y="4"/>
                      </a:lnTo>
                      <a:lnTo>
                        <a:pt x="57" y="7"/>
                      </a:lnTo>
                      <a:lnTo>
                        <a:pt x="49" y="11"/>
                      </a:lnTo>
                      <a:lnTo>
                        <a:pt x="41" y="16"/>
                      </a:lnTo>
                      <a:lnTo>
                        <a:pt x="34" y="21"/>
                      </a:lnTo>
                      <a:lnTo>
                        <a:pt x="28" y="26"/>
                      </a:lnTo>
                      <a:lnTo>
                        <a:pt x="21" y="34"/>
                      </a:lnTo>
                      <a:lnTo>
                        <a:pt x="16" y="41"/>
                      </a:lnTo>
                      <a:lnTo>
                        <a:pt x="12" y="49"/>
                      </a:lnTo>
                      <a:lnTo>
                        <a:pt x="7" y="57"/>
                      </a:lnTo>
                      <a:lnTo>
                        <a:pt x="4" y="65"/>
                      </a:lnTo>
                      <a:lnTo>
                        <a:pt x="2" y="74"/>
                      </a:lnTo>
                      <a:lnTo>
                        <a:pt x="1" y="83"/>
                      </a:lnTo>
                      <a:lnTo>
                        <a:pt x="0" y="93"/>
                      </a:lnTo>
                      <a:lnTo>
                        <a:pt x="19" y="93"/>
                      </a:lnTo>
                      <a:lnTo>
                        <a:pt x="19" y="86"/>
                      </a:lnTo>
                      <a:lnTo>
                        <a:pt x="20" y="78"/>
                      </a:lnTo>
                      <a:lnTo>
                        <a:pt x="22" y="71"/>
                      </a:lnTo>
                      <a:lnTo>
                        <a:pt x="24" y="63"/>
                      </a:lnTo>
                      <a:lnTo>
                        <a:pt x="28" y="57"/>
                      </a:lnTo>
                      <a:lnTo>
                        <a:pt x="32" y="51"/>
                      </a:lnTo>
                      <a:lnTo>
                        <a:pt x="36" y="45"/>
                      </a:lnTo>
                      <a:lnTo>
                        <a:pt x="40" y="40"/>
                      </a:lnTo>
                      <a:lnTo>
                        <a:pt x="46" y="35"/>
                      </a:lnTo>
                      <a:lnTo>
                        <a:pt x="52" y="31"/>
                      </a:lnTo>
                      <a:lnTo>
                        <a:pt x="58" y="28"/>
                      </a:lnTo>
                      <a:lnTo>
                        <a:pt x="65" y="24"/>
                      </a:lnTo>
                      <a:lnTo>
                        <a:pt x="71" y="21"/>
                      </a:lnTo>
                      <a:lnTo>
                        <a:pt x="78" y="20"/>
                      </a:lnTo>
                      <a:lnTo>
                        <a:pt x="87" y="19"/>
                      </a:lnTo>
                      <a:lnTo>
                        <a:pt x="94" y="18"/>
                      </a:lnTo>
                      <a:lnTo>
                        <a:pt x="94"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53" name="Freeform 20"/>
                <p:cNvSpPr>
                  <a:spLocks/>
                </p:cNvSpPr>
                <p:nvPr/>
              </p:nvSpPr>
              <p:spPr bwMode="auto">
                <a:xfrm>
                  <a:off x="153" y="3"/>
                  <a:ext cx="91" cy="93"/>
                </a:xfrm>
                <a:custGeom>
                  <a:avLst/>
                  <a:gdLst>
                    <a:gd name="T0" fmla="*/ 91 w 91"/>
                    <a:gd name="T1" fmla="*/ 93 h 93"/>
                    <a:gd name="T2" fmla="*/ 91 w 91"/>
                    <a:gd name="T3" fmla="*/ 93 h 93"/>
                    <a:gd name="T4" fmla="*/ 91 w 91"/>
                    <a:gd name="T5" fmla="*/ 83 h 93"/>
                    <a:gd name="T6" fmla="*/ 89 w 91"/>
                    <a:gd name="T7" fmla="*/ 74 h 93"/>
                    <a:gd name="T8" fmla="*/ 87 w 91"/>
                    <a:gd name="T9" fmla="*/ 65 h 93"/>
                    <a:gd name="T10" fmla="*/ 84 w 91"/>
                    <a:gd name="T11" fmla="*/ 57 h 93"/>
                    <a:gd name="T12" fmla="*/ 80 w 91"/>
                    <a:gd name="T13" fmla="*/ 49 h 93"/>
                    <a:gd name="T14" fmla="*/ 75 w 91"/>
                    <a:gd name="T15" fmla="*/ 41 h 93"/>
                    <a:gd name="T16" fmla="*/ 71 w 91"/>
                    <a:gd name="T17" fmla="*/ 34 h 93"/>
                    <a:gd name="T18" fmla="*/ 65 w 91"/>
                    <a:gd name="T19" fmla="*/ 26 h 93"/>
                    <a:gd name="T20" fmla="*/ 58 w 91"/>
                    <a:gd name="T21" fmla="*/ 21 h 93"/>
                    <a:gd name="T22" fmla="*/ 51 w 91"/>
                    <a:gd name="T23" fmla="*/ 16 h 93"/>
                    <a:gd name="T24" fmla="*/ 43 w 91"/>
                    <a:gd name="T25" fmla="*/ 11 h 93"/>
                    <a:gd name="T26" fmla="*/ 35 w 91"/>
                    <a:gd name="T27" fmla="*/ 7 h 93"/>
                    <a:gd name="T28" fmla="*/ 28 w 91"/>
                    <a:gd name="T29" fmla="*/ 4 h 93"/>
                    <a:gd name="T30" fmla="*/ 18 w 91"/>
                    <a:gd name="T31" fmla="*/ 2 h 93"/>
                    <a:gd name="T32" fmla="*/ 10 w 91"/>
                    <a:gd name="T33" fmla="*/ 0 h 93"/>
                    <a:gd name="T34" fmla="*/ 0 w 91"/>
                    <a:gd name="T35" fmla="*/ 0 h 93"/>
                    <a:gd name="T36" fmla="*/ 0 w 91"/>
                    <a:gd name="T37" fmla="*/ 18 h 93"/>
                    <a:gd name="T38" fmla="*/ 7 w 91"/>
                    <a:gd name="T39" fmla="*/ 19 h 93"/>
                    <a:gd name="T40" fmla="*/ 15 w 91"/>
                    <a:gd name="T41" fmla="*/ 20 h 93"/>
                    <a:gd name="T42" fmla="*/ 21 w 91"/>
                    <a:gd name="T43" fmla="*/ 21 h 93"/>
                    <a:gd name="T44" fmla="*/ 29 w 91"/>
                    <a:gd name="T45" fmla="*/ 24 h 93"/>
                    <a:gd name="T46" fmla="*/ 35 w 91"/>
                    <a:gd name="T47" fmla="*/ 28 h 93"/>
                    <a:gd name="T48" fmla="*/ 40 w 91"/>
                    <a:gd name="T49" fmla="*/ 31 h 93"/>
                    <a:gd name="T50" fmla="*/ 47 w 91"/>
                    <a:gd name="T51" fmla="*/ 35 h 93"/>
                    <a:gd name="T52" fmla="*/ 51 w 91"/>
                    <a:gd name="T53" fmla="*/ 40 h 93"/>
                    <a:gd name="T54" fmla="*/ 56 w 91"/>
                    <a:gd name="T55" fmla="*/ 45 h 93"/>
                    <a:gd name="T56" fmla="*/ 60 w 91"/>
                    <a:gd name="T57" fmla="*/ 51 h 93"/>
                    <a:gd name="T58" fmla="*/ 63 w 91"/>
                    <a:gd name="T59" fmla="*/ 57 h 93"/>
                    <a:gd name="T60" fmla="*/ 67 w 91"/>
                    <a:gd name="T61" fmla="*/ 63 h 93"/>
                    <a:gd name="T62" fmla="*/ 70 w 91"/>
                    <a:gd name="T63" fmla="*/ 71 h 93"/>
                    <a:gd name="T64" fmla="*/ 71 w 91"/>
                    <a:gd name="T65" fmla="*/ 78 h 93"/>
                    <a:gd name="T66" fmla="*/ 72 w 91"/>
                    <a:gd name="T67" fmla="*/ 86 h 93"/>
                    <a:gd name="T68" fmla="*/ 73 w 91"/>
                    <a:gd name="T69" fmla="*/ 93 h 93"/>
                    <a:gd name="T70" fmla="*/ 91 w 91"/>
                    <a:gd name="T71" fmla="*/ 93 h 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3"/>
                    <a:gd name="T110" fmla="*/ 91 w 91"/>
                    <a:gd name="T111" fmla="*/ 93 h 9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3">
                      <a:moveTo>
                        <a:pt x="91" y="93"/>
                      </a:moveTo>
                      <a:lnTo>
                        <a:pt x="91" y="93"/>
                      </a:lnTo>
                      <a:lnTo>
                        <a:pt x="91" y="83"/>
                      </a:lnTo>
                      <a:lnTo>
                        <a:pt x="89" y="74"/>
                      </a:lnTo>
                      <a:lnTo>
                        <a:pt x="87" y="65"/>
                      </a:lnTo>
                      <a:lnTo>
                        <a:pt x="84" y="57"/>
                      </a:lnTo>
                      <a:lnTo>
                        <a:pt x="80" y="49"/>
                      </a:lnTo>
                      <a:lnTo>
                        <a:pt x="75" y="41"/>
                      </a:lnTo>
                      <a:lnTo>
                        <a:pt x="71" y="34"/>
                      </a:lnTo>
                      <a:lnTo>
                        <a:pt x="65" y="26"/>
                      </a:lnTo>
                      <a:lnTo>
                        <a:pt x="58" y="21"/>
                      </a:lnTo>
                      <a:lnTo>
                        <a:pt x="51" y="16"/>
                      </a:lnTo>
                      <a:lnTo>
                        <a:pt x="43" y="11"/>
                      </a:lnTo>
                      <a:lnTo>
                        <a:pt x="35" y="7"/>
                      </a:lnTo>
                      <a:lnTo>
                        <a:pt x="28" y="4"/>
                      </a:lnTo>
                      <a:lnTo>
                        <a:pt x="18" y="2"/>
                      </a:lnTo>
                      <a:lnTo>
                        <a:pt x="10" y="0"/>
                      </a:lnTo>
                      <a:lnTo>
                        <a:pt x="0" y="0"/>
                      </a:lnTo>
                      <a:lnTo>
                        <a:pt x="0" y="18"/>
                      </a:lnTo>
                      <a:lnTo>
                        <a:pt x="7" y="19"/>
                      </a:lnTo>
                      <a:lnTo>
                        <a:pt x="15" y="20"/>
                      </a:lnTo>
                      <a:lnTo>
                        <a:pt x="21" y="21"/>
                      </a:lnTo>
                      <a:lnTo>
                        <a:pt x="29" y="24"/>
                      </a:lnTo>
                      <a:lnTo>
                        <a:pt x="35" y="28"/>
                      </a:lnTo>
                      <a:lnTo>
                        <a:pt x="40" y="31"/>
                      </a:lnTo>
                      <a:lnTo>
                        <a:pt x="47" y="35"/>
                      </a:lnTo>
                      <a:lnTo>
                        <a:pt x="51" y="40"/>
                      </a:lnTo>
                      <a:lnTo>
                        <a:pt x="56" y="45"/>
                      </a:lnTo>
                      <a:lnTo>
                        <a:pt x="60" y="51"/>
                      </a:lnTo>
                      <a:lnTo>
                        <a:pt x="63" y="57"/>
                      </a:lnTo>
                      <a:lnTo>
                        <a:pt x="67" y="63"/>
                      </a:lnTo>
                      <a:lnTo>
                        <a:pt x="70" y="71"/>
                      </a:lnTo>
                      <a:lnTo>
                        <a:pt x="71" y="78"/>
                      </a:lnTo>
                      <a:lnTo>
                        <a:pt x="72" y="86"/>
                      </a:lnTo>
                      <a:lnTo>
                        <a:pt x="73" y="93"/>
                      </a:lnTo>
                      <a:lnTo>
                        <a:pt x="91" y="93"/>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54" name="Freeform 21"/>
                <p:cNvSpPr>
                  <a:spLocks/>
                </p:cNvSpPr>
                <p:nvPr/>
              </p:nvSpPr>
              <p:spPr bwMode="auto">
                <a:xfrm>
                  <a:off x="151" y="94"/>
                  <a:ext cx="91" cy="90"/>
                </a:xfrm>
                <a:custGeom>
                  <a:avLst/>
                  <a:gdLst>
                    <a:gd name="T0" fmla="*/ 0 w 91"/>
                    <a:gd name="T1" fmla="*/ 90 h 90"/>
                    <a:gd name="T2" fmla="*/ 0 w 91"/>
                    <a:gd name="T3" fmla="*/ 90 h 90"/>
                    <a:gd name="T4" fmla="*/ 8 w 91"/>
                    <a:gd name="T5" fmla="*/ 90 h 90"/>
                    <a:gd name="T6" fmla="*/ 18 w 91"/>
                    <a:gd name="T7" fmla="*/ 88 h 90"/>
                    <a:gd name="T8" fmla="*/ 26 w 91"/>
                    <a:gd name="T9" fmla="*/ 86 h 90"/>
                    <a:gd name="T10" fmla="*/ 35 w 91"/>
                    <a:gd name="T11" fmla="*/ 83 h 90"/>
                    <a:gd name="T12" fmla="*/ 42 w 91"/>
                    <a:gd name="T13" fmla="*/ 80 h 90"/>
                    <a:gd name="T14" fmla="*/ 51 w 91"/>
                    <a:gd name="T15" fmla="*/ 75 h 90"/>
                    <a:gd name="T16" fmla="*/ 57 w 91"/>
                    <a:gd name="T17" fmla="*/ 69 h 90"/>
                    <a:gd name="T18" fmla="*/ 63 w 91"/>
                    <a:gd name="T19" fmla="*/ 64 h 90"/>
                    <a:gd name="T20" fmla="*/ 70 w 91"/>
                    <a:gd name="T21" fmla="*/ 58 h 90"/>
                    <a:gd name="T22" fmla="*/ 75 w 91"/>
                    <a:gd name="T23" fmla="*/ 50 h 90"/>
                    <a:gd name="T24" fmla="*/ 79 w 91"/>
                    <a:gd name="T25" fmla="*/ 43 h 90"/>
                    <a:gd name="T26" fmla="*/ 83 w 91"/>
                    <a:gd name="T27" fmla="*/ 35 h 90"/>
                    <a:gd name="T28" fmla="*/ 87 w 91"/>
                    <a:gd name="T29" fmla="*/ 26 h 90"/>
                    <a:gd name="T30" fmla="*/ 89 w 91"/>
                    <a:gd name="T31" fmla="*/ 18 h 90"/>
                    <a:gd name="T32" fmla="*/ 90 w 91"/>
                    <a:gd name="T33" fmla="*/ 9 h 90"/>
                    <a:gd name="T34" fmla="*/ 91 w 91"/>
                    <a:gd name="T35" fmla="*/ 0 h 90"/>
                    <a:gd name="T36" fmla="*/ 72 w 91"/>
                    <a:gd name="T37" fmla="*/ 0 h 90"/>
                    <a:gd name="T38" fmla="*/ 72 w 91"/>
                    <a:gd name="T39" fmla="*/ 7 h 90"/>
                    <a:gd name="T40" fmla="*/ 71 w 91"/>
                    <a:gd name="T41" fmla="*/ 15 h 90"/>
                    <a:gd name="T42" fmla="*/ 69 w 91"/>
                    <a:gd name="T43" fmla="*/ 21 h 90"/>
                    <a:gd name="T44" fmla="*/ 67 w 91"/>
                    <a:gd name="T45" fmla="*/ 28 h 90"/>
                    <a:gd name="T46" fmla="*/ 63 w 91"/>
                    <a:gd name="T47" fmla="*/ 35 h 90"/>
                    <a:gd name="T48" fmla="*/ 59 w 91"/>
                    <a:gd name="T49" fmla="*/ 40 h 90"/>
                    <a:gd name="T50" fmla="*/ 55 w 91"/>
                    <a:gd name="T51" fmla="*/ 46 h 90"/>
                    <a:gd name="T52" fmla="*/ 51 w 91"/>
                    <a:gd name="T53" fmla="*/ 50 h 90"/>
                    <a:gd name="T54" fmla="*/ 45 w 91"/>
                    <a:gd name="T55" fmla="*/ 56 h 90"/>
                    <a:gd name="T56" fmla="*/ 40 w 91"/>
                    <a:gd name="T57" fmla="*/ 60 h 90"/>
                    <a:gd name="T58" fmla="*/ 34 w 91"/>
                    <a:gd name="T59" fmla="*/ 63 h 90"/>
                    <a:gd name="T60" fmla="*/ 27 w 91"/>
                    <a:gd name="T61" fmla="*/ 66 h 90"/>
                    <a:gd name="T62" fmla="*/ 21 w 91"/>
                    <a:gd name="T63" fmla="*/ 69 h 90"/>
                    <a:gd name="T64" fmla="*/ 14 w 91"/>
                    <a:gd name="T65" fmla="*/ 70 h 90"/>
                    <a:gd name="T66" fmla="*/ 6 w 91"/>
                    <a:gd name="T67" fmla="*/ 71 h 90"/>
                    <a:gd name="T68" fmla="*/ 0 w 91"/>
                    <a:gd name="T69" fmla="*/ 73 h 90"/>
                    <a:gd name="T70" fmla="*/ 0 w 91"/>
                    <a:gd name="T71" fmla="*/ 90 h 9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0"/>
                    <a:gd name="T110" fmla="*/ 91 w 91"/>
                    <a:gd name="T111" fmla="*/ 90 h 9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0">
                      <a:moveTo>
                        <a:pt x="0" y="90"/>
                      </a:moveTo>
                      <a:lnTo>
                        <a:pt x="0" y="90"/>
                      </a:lnTo>
                      <a:lnTo>
                        <a:pt x="8" y="90"/>
                      </a:lnTo>
                      <a:lnTo>
                        <a:pt x="18" y="88"/>
                      </a:lnTo>
                      <a:lnTo>
                        <a:pt x="26" y="86"/>
                      </a:lnTo>
                      <a:lnTo>
                        <a:pt x="35" y="83"/>
                      </a:lnTo>
                      <a:lnTo>
                        <a:pt x="42" y="80"/>
                      </a:lnTo>
                      <a:lnTo>
                        <a:pt x="51" y="75"/>
                      </a:lnTo>
                      <a:lnTo>
                        <a:pt x="57" y="69"/>
                      </a:lnTo>
                      <a:lnTo>
                        <a:pt x="63" y="64"/>
                      </a:lnTo>
                      <a:lnTo>
                        <a:pt x="70" y="58"/>
                      </a:lnTo>
                      <a:lnTo>
                        <a:pt x="75" y="50"/>
                      </a:lnTo>
                      <a:lnTo>
                        <a:pt x="79" y="43"/>
                      </a:lnTo>
                      <a:lnTo>
                        <a:pt x="83" y="35"/>
                      </a:lnTo>
                      <a:lnTo>
                        <a:pt x="87" y="26"/>
                      </a:lnTo>
                      <a:lnTo>
                        <a:pt x="89" y="18"/>
                      </a:lnTo>
                      <a:lnTo>
                        <a:pt x="90" y="9"/>
                      </a:lnTo>
                      <a:lnTo>
                        <a:pt x="91" y="0"/>
                      </a:lnTo>
                      <a:lnTo>
                        <a:pt x="72" y="0"/>
                      </a:lnTo>
                      <a:lnTo>
                        <a:pt x="72" y="7"/>
                      </a:lnTo>
                      <a:lnTo>
                        <a:pt x="71" y="15"/>
                      </a:lnTo>
                      <a:lnTo>
                        <a:pt x="69" y="21"/>
                      </a:lnTo>
                      <a:lnTo>
                        <a:pt x="67" y="28"/>
                      </a:lnTo>
                      <a:lnTo>
                        <a:pt x="63" y="35"/>
                      </a:lnTo>
                      <a:lnTo>
                        <a:pt x="59" y="40"/>
                      </a:lnTo>
                      <a:lnTo>
                        <a:pt x="55" y="46"/>
                      </a:lnTo>
                      <a:lnTo>
                        <a:pt x="51" y="50"/>
                      </a:lnTo>
                      <a:lnTo>
                        <a:pt x="45" y="56"/>
                      </a:lnTo>
                      <a:lnTo>
                        <a:pt x="40" y="60"/>
                      </a:lnTo>
                      <a:lnTo>
                        <a:pt x="34" y="63"/>
                      </a:lnTo>
                      <a:lnTo>
                        <a:pt x="27" y="66"/>
                      </a:lnTo>
                      <a:lnTo>
                        <a:pt x="21" y="69"/>
                      </a:lnTo>
                      <a:lnTo>
                        <a:pt x="14" y="70"/>
                      </a:lnTo>
                      <a:lnTo>
                        <a:pt x="6" y="71"/>
                      </a:lnTo>
                      <a:lnTo>
                        <a:pt x="0" y="73"/>
                      </a:lnTo>
                      <a:lnTo>
                        <a:pt x="0" y="9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55" name="Freeform 22"/>
                <p:cNvSpPr>
                  <a:spLocks/>
                </p:cNvSpPr>
                <p:nvPr/>
              </p:nvSpPr>
              <p:spPr bwMode="auto">
                <a:xfrm>
                  <a:off x="57" y="94"/>
                  <a:ext cx="94" cy="90"/>
                </a:xfrm>
                <a:custGeom>
                  <a:avLst/>
                  <a:gdLst>
                    <a:gd name="T0" fmla="*/ 0 w 94"/>
                    <a:gd name="T1" fmla="*/ 0 h 90"/>
                    <a:gd name="T2" fmla="*/ 0 w 94"/>
                    <a:gd name="T3" fmla="*/ 0 h 90"/>
                    <a:gd name="T4" fmla="*/ 0 w 94"/>
                    <a:gd name="T5" fmla="*/ 9 h 90"/>
                    <a:gd name="T6" fmla="*/ 2 w 94"/>
                    <a:gd name="T7" fmla="*/ 18 h 90"/>
                    <a:gd name="T8" fmla="*/ 4 w 94"/>
                    <a:gd name="T9" fmla="*/ 26 h 90"/>
                    <a:gd name="T10" fmla="*/ 7 w 94"/>
                    <a:gd name="T11" fmla="*/ 35 h 90"/>
                    <a:gd name="T12" fmla="*/ 11 w 94"/>
                    <a:gd name="T13" fmla="*/ 43 h 90"/>
                    <a:gd name="T14" fmla="*/ 16 w 94"/>
                    <a:gd name="T15" fmla="*/ 50 h 90"/>
                    <a:gd name="T16" fmla="*/ 21 w 94"/>
                    <a:gd name="T17" fmla="*/ 58 h 90"/>
                    <a:gd name="T18" fmla="*/ 27 w 94"/>
                    <a:gd name="T19" fmla="*/ 64 h 90"/>
                    <a:gd name="T20" fmla="*/ 34 w 94"/>
                    <a:gd name="T21" fmla="*/ 69 h 90"/>
                    <a:gd name="T22" fmla="*/ 41 w 94"/>
                    <a:gd name="T23" fmla="*/ 75 h 90"/>
                    <a:gd name="T24" fmla="*/ 49 w 94"/>
                    <a:gd name="T25" fmla="*/ 80 h 90"/>
                    <a:gd name="T26" fmla="*/ 57 w 94"/>
                    <a:gd name="T27" fmla="*/ 83 h 90"/>
                    <a:gd name="T28" fmla="*/ 65 w 94"/>
                    <a:gd name="T29" fmla="*/ 86 h 90"/>
                    <a:gd name="T30" fmla="*/ 74 w 94"/>
                    <a:gd name="T31" fmla="*/ 88 h 90"/>
                    <a:gd name="T32" fmla="*/ 83 w 94"/>
                    <a:gd name="T33" fmla="*/ 90 h 90"/>
                    <a:gd name="T34" fmla="*/ 94 w 94"/>
                    <a:gd name="T35" fmla="*/ 90 h 90"/>
                    <a:gd name="T36" fmla="*/ 94 w 94"/>
                    <a:gd name="T37" fmla="*/ 73 h 90"/>
                    <a:gd name="T38" fmla="*/ 86 w 94"/>
                    <a:gd name="T39" fmla="*/ 71 h 90"/>
                    <a:gd name="T40" fmla="*/ 78 w 94"/>
                    <a:gd name="T41" fmla="*/ 70 h 90"/>
                    <a:gd name="T42" fmla="*/ 71 w 94"/>
                    <a:gd name="T43" fmla="*/ 69 h 90"/>
                    <a:gd name="T44" fmla="*/ 63 w 94"/>
                    <a:gd name="T45" fmla="*/ 66 h 90"/>
                    <a:gd name="T46" fmla="*/ 57 w 94"/>
                    <a:gd name="T47" fmla="*/ 63 h 90"/>
                    <a:gd name="T48" fmla="*/ 51 w 94"/>
                    <a:gd name="T49" fmla="*/ 60 h 90"/>
                    <a:gd name="T50" fmla="*/ 45 w 94"/>
                    <a:gd name="T51" fmla="*/ 56 h 90"/>
                    <a:gd name="T52" fmla="*/ 40 w 94"/>
                    <a:gd name="T53" fmla="*/ 50 h 90"/>
                    <a:gd name="T54" fmla="*/ 35 w 94"/>
                    <a:gd name="T55" fmla="*/ 45 h 90"/>
                    <a:gd name="T56" fmla="*/ 31 w 94"/>
                    <a:gd name="T57" fmla="*/ 40 h 90"/>
                    <a:gd name="T58" fmla="*/ 27 w 94"/>
                    <a:gd name="T59" fmla="*/ 35 h 90"/>
                    <a:gd name="T60" fmla="*/ 24 w 94"/>
                    <a:gd name="T61" fmla="*/ 28 h 90"/>
                    <a:gd name="T62" fmla="*/ 21 w 94"/>
                    <a:gd name="T63" fmla="*/ 21 h 90"/>
                    <a:gd name="T64" fmla="*/ 20 w 94"/>
                    <a:gd name="T65" fmla="*/ 15 h 90"/>
                    <a:gd name="T66" fmla="*/ 19 w 94"/>
                    <a:gd name="T67" fmla="*/ 7 h 90"/>
                    <a:gd name="T68" fmla="*/ 18 w 94"/>
                    <a:gd name="T69" fmla="*/ 0 h 90"/>
                    <a:gd name="T70" fmla="*/ 0 w 94"/>
                    <a:gd name="T71" fmla="*/ 0 h 9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0"/>
                    <a:gd name="T110" fmla="*/ 94 w 94"/>
                    <a:gd name="T111" fmla="*/ 90 h 9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0">
                      <a:moveTo>
                        <a:pt x="0" y="0"/>
                      </a:moveTo>
                      <a:lnTo>
                        <a:pt x="0" y="0"/>
                      </a:lnTo>
                      <a:lnTo>
                        <a:pt x="0" y="9"/>
                      </a:lnTo>
                      <a:lnTo>
                        <a:pt x="2" y="18"/>
                      </a:lnTo>
                      <a:lnTo>
                        <a:pt x="4" y="26"/>
                      </a:lnTo>
                      <a:lnTo>
                        <a:pt x="7" y="35"/>
                      </a:lnTo>
                      <a:lnTo>
                        <a:pt x="11" y="43"/>
                      </a:lnTo>
                      <a:lnTo>
                        <a:pt x="16" y="50"/>
                      </a:lnTo>
                      <a:lnTo>
                        <a:pt x="21" y="58"/>
                      </a:lnTo>
                      <a:lnTo>
                        <a:pt x="27" y="64"/>
                      </a:lnTo>
                      <a:lnTo>
                        <a:pt x="34" y="69"/>
                      </a:lnTo>
                      <a:lnTo>
                        <a:pt x="41" y="75"/>
                      </a:lnTo>
                      <a:lnTo>
                        <a:pt x="49" y="80"/>
                      </a:lnTo>
                      <a:lnTo>
                        <a:pt x="57" y="83"/>
                      </a:lnTo>
                      <a:lnTo>
                        <a:pt x="65" y="86"/>
                      </a:lnTo>
                      <a:lnTo>
                        <a:pt x="74" y="88"/>
                      </a:lnTo>
                      <a:lnTo>
                        <a:pt x="83" y="90"/>
                      </a:lnTo>
                      <a:lnTo>
                        <a:pt x="94" y="90"/>
                      </a:lnTo>
                      <a:lnTo>
                        <a:pt x="94" y="73"/>
                      </a:lnTo>
                      <a:lnTo>
                        <a:pt x="86" y="71"/>
                      </a:lnTo>
                      <a:lnTo>
                        <a:pt x="78" y="70"/>
                      </a:lnTo>
                      <a:lnTo>
                        <a:pt x="71" y="69"/>
                      </a:lnTo>
                      <a:lnTo>
                        <a:pt x="63" y="66"/>
                      </a:lnTo>
                      <a:lnTo>
                        <a:pt x="57" y="63"/>
                      </a:lnTo>
                      <a:lnTo>
                        <a:pt x="51" y="60"/>
                      </a:lnTo>
                      <a:lnTo>
                        <a:pt x="45" y="56"/>
                      </a:lnTo>
                      <a:lnTo>
                        <a:pt x="40" y="50"/>
                      </a:lnTo>
                      <a:lnTo>
                        <a:pt x="35" y="45"/>
                      </a:lnTo>
                      <a:lnTo>
                        <a:pt x="31" y="40"/>
                      </a:lnTo>
                      <a:lnTo>
                        <a:pt x="27" y="35"/>
                      </a:lnTo>
                      <a:lnTo>
                        <a:pt x="24" y="28"/>
                      </a:lnTo>
                      <a:lnTo>
                        <a:pt x="21" y="21"/>
                      </a:lnTo>
                      <a:lnTo>
                        <a:pt x="20" y="15"/>
                      </a:lnTo>
                      <a:lnTo>
                        <a:pt x="19" y="7"/>
                      </a:lnTo>
                      <a:lnTo>
                        <a:pt x="18"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56" name="Freeform 23"/>
                <p:cNvSpPr>
                  <a:spLocks/>
                </p:cNvSpPr>
                <p:nvPr/>
              </p:nvSpPr>
              <p:spPr bwMode="auto">
                <a:xfrm>
                  <a:off x="57" y="0"/>
                  <a:ext cx="94" cy="94"/>
                </a:xfrm>
                <a:custGeom>
                  <a:avLst/>
                  <a:gdLst>
                    <a:gd name="T0" fmla="*/ 94 w 94"/>
                    <a:gd name="T1" fmla="*/ 0 h 94"/>
                    <a:gd name="T2" fmla="*/ 94 w 94"/>
                    <a:gd name="T3" fmla="*/ 0 h 94"/>
                    <a:gd name="T4" fmla="*/ 83 w 94"/>
                    <a:gd name="T5" fmla="*/ 1 h 94"/>
                    <a:gd name="T6" fmla="*/ 74 w 94"/>
                    <a:gd name="T7" fmla="*/ 2 h 94"/>
                    <a:gd name="T8" fmla="*/ 65 w 94"/>
                    <a:gd name="T9" fmla="*/ 4 h 94"/>
                    <a:gd name="T10" fmla="*/ 57 w 94"/>
                    <a:gd name="T11" fmla="*/ 7 h 94"/>
                    <a:gd name="T12" fmla="*/ 49 w 94"/>
                    <a:gd name="T13" fmla="*/ 12 h 94"/>
                    <a:gd name="T14" fmla="*/ 41 w 94"/>
                    <a:gd name="T15" fmla="*/ 16 h 94"/>
                    <a:gd name="T16" fmla="*/ 34 w 94"/>
                    <a:gd name="T17" fmla="*/ 21 h 94"/>
                    <a:gd name="T18" fmla="*/ 26 w 94"/>
                    <a:gd name="T19" fmla="*/ 27 h 94"/>
                    <a:gd name="T20" fmla="*/ 21 w 94"/>
                    <a:gd name="T21" fmla="*/ 34 h 94"/>
                    <a:gd name="T22" fmla="*/ 16 w 94"/>
                    <a:gd name="T23" fmla="*/ 41 h 94"/>
                    <a:gd name="T24" fmla="*/ 11 w 94"/>
                    <a:gd name="T25" fmla="*/ 48 h 94"/>
                    <a:gd name="T26" fmla="*/ 7 w 94"/>
                    <a:gd name="T27" fmla="*/ 57 h 94"/>
                    <a:gd name="T28" fmla="*/ 4 w 94"/>
                    <a:gd name="T29" fmla="*/ 65 h 94"/>
                    <a:gd name="T30" fmla="*/ 2 w 94"/>
                    <a:gd name="T31" fmla="*/ 75 h 94"/>
                    <a:gd name="T32" fmla="*/ 0 w 94"/>
                    <a:gd name="T33" fmla="*/ 84 h 94"/>
                    <a:gd name="T34" fmla="*/ 0 w 94"/>
                    <a:gd name="T35" fmla="*/ 94 h 94"/>
                    <a:gd name="T36" fmla="*/ 18 w 94"/>
                    <a:gd name="T37" fmla="*/ 94 h 94"/>
                    <a:gd name="T38" fmla="*/ 19 w 94"/>
                    <a:gd name="T39" fmla="*/ 85 h 94"/>
                    <a:gd name="T40" fmla="*/ 20 w 94"/>
                    <a:gd name="T41" fmla="*/ 78 h 94"/>
                    <a:gd name="T42" fmla="*/ 21 w 94"/>
                    <a:gd name="T43" fmla="*/ 71 h 94"/>
                    <a:gd name="T44" fmla="*/ 24 w 94"/>
                    <a:gd name="T45" fmla="*/ 64 h 94"/>
                    <a:gd name="T46" fmla="*/ 27 w 94"/>
                    <a:gd name="T47" fmla="*/ 58 h 94"/>
                    <a:gd name="T48" fmla="*/ 31 w 94"/>
                    <a:gd name="T49" fmla="*/ 52 h 94"/>
                    <a:gd name="T50" fmla="*/ 35 w 94"/>
                    <a:gd name="T51" fmla="*/ 45 h 94"/>
                    <a:gd name="T52" fmla="*/ 40 w 94"/>
                    <a:gd name="T53" fmla="*/ 40 h 94"/>
                    <a:gd name="T54" fmla="*/ 45 w 94"/>
                    <a:gd name="T55" fmla="*/ 36 h 94"/>
                    <a:gd name="T56" fmla="*/ 51 w 94"/>
                    <a:gd name="T57" fmla="*/ 32 h 94"/>
                    <a:gd name="T58" fmla="*/ 57 w 94"/>
                    <a:gd name="T59" fmla="*/ 27 h 94"/>
                    <a:gd name="T60" fmla="*/ 63 w 94"/>
                    <a:gd name="T61" fmla="*/ 24 h 94"/>
                    <a:gd name="T62" fmla="*/ 71 w 94"/>
                    <a:gd name="T63" fmla="*/ 22 h 94"/>
                    <a:gd name="T64" fmla="*/ 78 w 94"/>
                    <a:gd name="T65" fmla="*/ 20 h 94"/>
                    <a:gd name="T66" fmla="*/ 86 w 94"/>
                    <a:gd name="T67" fmla="*/ 19 h 94"/>
                    <a:gd name="T68" fmla="*/ 94 w 94"/>
                    <a:gd name="T69" fmla="*/ 19 h 94"/>
                    <a:gd name="T70" fmla="*/ 94 w 94"/>
                    <a:gd name="T71" fmla="*/ 0 h 9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4"/>
                    <a:gd name="T110" fmla="*/ 94 w 94"/>
                    <a:gd name="T111" fmla="*/ 94 h 9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4">
                      <a:moveTo>
                        <a:pt x="94" y="0"/>
                      </a:moveTo>
                      <a:lnTo>
                        <a:pt x="94" y="0"/>
                      </a:lnTo>
                      <a:lnTo>
                        <a:pt x="83" y="1"/>
                      </a:lnTo>
                      <a:lnTo>
                        <a:pt x="74" y="2"/>
                      </a:lnTo>
                      <a:lnTo>
                        <a:pt x="65" y="4"/>
                      </a:lnTo>
                      <a:lnTo>
                        <a:pt x="57" y="7"/>
                      </a:lnTo>
                      <a:lnTo>
                        <a:pt x="49" y="12"/>
                      </a:lnTo>
                      <a:lnTo>
                        <a:pt x="41" y="16"/>
                      </a:lnTo>
                      <a:lnTo>
                        <a:pt x="34" y="21"/>
                      </a:lnTo>
                      <a:lnTo>
                        <a:pt x="26" y="27"/>
                      </a:lnTo>
                      <a:lnTo>
                        <a:pt x="21" y="34"/>
                      </a:lnTo>
                      <a:lnTo>
                        <a:pt x="16" y="41"/>
                      </a:lnTo>
                      <a:lnTo>
                        <a:pt x="11" y="48"/>
                      </a:lnTo>
                      <a:lnTo>
                        <a:pt x="7" y="57"/>
                      </a:lnTo>
                      <a:lnTo>
                        <a:pt x="4" y="65"/>
                      </a:lnTo>
                      <a:lnTo>
                        <a:pt x="2" y="75"/>
                      </a:lnTo>
                      <a:lnTo>
                        <a:pt x="0" y="84"/>
                      </a:lnTo>
                      <a:lnTo>
                        <a:pt x="0" y="94"/>
                      </a:lnTo>
                      <a:lnTo>
                        <a:pt x="18" y="94"/>
                      </a:lnTo>
                      <a:lnTo>
                        <a:pt x="19" y="85"/>
                      </a:lnTo>
                      <a:lnTo>
                        <a:pt x="20" y="78"/>
                      </a:lnTo>
                      <a:lnTo>
                        <a:pt x="21" y="71"/>
                      </a:lnTo>
                      <a:lnTo>
                        <a:pt x="24" y="64"/>
                      </a:lnTo>
                      <a:lnTo>
                        <a:pt x="27" y="58"/>
                      </a:lnTo>
                      <a:lnTo>
                        <a:pt x="31" y="52"/>
                      </a:lnTo>
                      <a:lnTo>
                        <a:pt x="35" y="45"/>
                      </a:lnTo>
                      <a:lnTo>
                        <a:pt x="40" y="40"/>
                      </a:lnTo>
                      <a:lnTo>
                        <a:pt x="45" y="36"/>
                      </a:lnTo>
                      <a:lnTo>
                        <a:pt x="51" y="32"/>
                      </a:lnTo>
                      <a:lnTo>
                        <a:pt x="57" y="27"/>
                      </a:lnTo>
                      <a:lnTo>
                        <a:pt x="63" y="24"/>
                      </a:lnTo>
                      <a:lnTo>
                        <a:pt x="71" y="22"/>
                      </a:lnTo>
                      <a:lnTo>
                        <a:pt x="78" y="20"/>
                      </a:lnTo>
                      <a:lnTo>
                        <a:pt x="86" y="19"/>
                      </a:lnTo>
                      <a:lnTo>
                        <a:pt x="94" y="19"/>
                      </a:lnTo>
                      <a:lnTo>
                        <a:pt x="94"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57" name="Freeform 24"/>
                <p:cNvSpPr>
                  <a:spLocks/>
                </p:cNvSpPr>
                <p:nvPr/>
              </p:nvSpPr>
              <p:spPr bwMode="auto">
                <a:xfrm>
                  <a:off x="151" y="0"/>
                  <a:ext cx="91" cy="94"/>
                </a:xfrm>
                <a:custGeom>
                  <a:avLst/>
                  <a:gdLst>
                    <a:gd name="T0" fmla="*/ 91 w 91"/>
                    <a:gd name="T1" fmla="*/ 94 h 94"/>
                    <a:gd name="T2" fmla="*/ 91 w 91"/>
                    <a:gd name="T3" fmla="*/ 94 h 94"/>
                    <a:gd name="T4" fmla="*/ 90 w 91"/>
                    <a:gd name="T5" fmla="*/ 84 h 94"/>
                    <a:gd name="T6" fmla="*/ 89 w 91"/>
                    <a:gd name="T7" fmla="*/ 75 h 94"/>
                    <a:gd name="T8" fmla="*/ 87 w 91"/>
                    <a:gd name="T9" fmla="*/ 65 h 94"/>
                    <a:gd name="T10" fmla="*/ 83 w 91"/>
                    <a:gd name="T11" fmla="*/ 57 h 94"/>
                    <a:gd name="T12" fmla="*/ 79 w 91"/>
                    <a:gd name="T13" fmla="*/ 48 h 94"/>
                    <a:gd name="T14" fmla="*/ 75 w 91"/>
                    <a:gd name="T15" fmla="*/ 41 h 94"/>
                    <a:gd name="T16" fmla="*/ 70 w 91"/>
                    <a:gd name="T17" fmla="*/ 34 h 94"/>
                    <a:gd name="T18" fmla="*/ 63 w 91"/>
                    <a:gd name="T19" fmla="*/ 27 h 94"/>
                    <a:gd name="T20" fmla="*/ 57 w 91"/>
                    <a:gd name="T21" fmla="*/ 21 h 94"/>
                    <a:gd name="T22" fmla="*/ 51 w 91"/>
                    <a:gd name="T23" fmla="*/ 16 h 94"/>
                    <a:gd name="T24" fmla="*/ 43 w 91"/>
                    <a:gd name="T25" fmla="*/ 12 h 94"/>
                    <a:gd name="T26" fmla="*/ 35 w 91"/>
                    <a:gd name="T27" fmla="*/ 7 h 94"/>
                    <a:gd name="T28" fmla="*/ 26 w 91"/>
                    <a:gd name="T29" fmla="*/ 4 h 94"/>
                    <a:gd name="T30" fmla="*/ 18 w 91"/>
                    <a:gd name="T31" fmla="*/ 2 h 94"/>
                    <a:gd name="T32" fmla="*/ 8 w 91"/>
                    <a:gd name="T33" fmla="*/ 1 h 94"/>
                    <a:gd name="T34" fmla="*/ 0 w 91"/>
                    <a:gd name="T35" fmla="*/ 0 h 94"/>
                    <a:gd name="T36" fmla="*/ 0 w 91"/>
                    <a:gd name="T37" fmla="*/ 19 h 94"/>
                    <a:gd name="T38" fmla="*/ 6 w 91"/>
                    <a:gd name="T39" fmla="*/ 19 h 94"/>
                    <a:gd name="T40" fmla="*/ 14 w 91"/>
                    <a:gd name="T41" fmla="*/ 20 h 94"/>
                    <a:gd name="T42" fmla="*/ 21 w 91"/>
                    <a:gd name="T43" fmla="*/ 22 h 94"/>
                    <a:gd name="T44" fmla="*/ 27 w 91"/>
                    <a:gd name="T45" fmla="*/ 24 h 94"/>
                    <a:gd name="T46" fmla="*/ 34 w 91"/>
                    <a:gd name="T47" fmla="*/ 27 h 94"/>
                    <a:gd name="T48" fmla="*/ 40 w 91"/>
                    <a:gd name="T49" fmla="*/ 32 h 94"/>
                    <a:gd name="T50" fmla="*/ 45 w 91"/>
                    <a:gd name="T51" fmla="*/ 36 h 94"/>
                    <a:gd name="T52" fmla="*/ 51 w 91"/>
                    <a:gd name="T53" fmla="*/ 40 h 94"/>
                    <a:gd name="T54" fmla="*/ 55 w 91"/>
                    <a:gd name="T55" fmla="*/ 45 h 94"/>
                    <a:gd name="T56" fmla="*/ 59 w 91"/>
                    <a:gd name="T57" fmla="*/ 52 h 94"/>
                    <a:gd name="T58" fmla="*/ 63 w 91"/>
                    <a:gd name="T59" fmla="*/ 58 h 94"/>
                    <a:gd name="T60" fmla="*/ 67 w 91"/>
                    <a:gd name="T61" fmla="*/ 64 h 94"/>
                    <a:gd name="T62" fmla="*/ 69 w 91"/>
                    <a:gd name="T63" fmla="*/ 71 h 94"/>
                    <a:gd name="T64" fmla="*/ 71 w 91"/>
                    <a:gd name="T65" fmla="*/ 78 h 94"/>
                    <a:gd name="T66" fmla="*/ 72 w 91"/>
                    <a:gd name="T67" fmla="*/ 85 h 94"/>
                    <a:gd name="T68" fmla="*/ 72 w 91"/>
                    <a:gd name="T69" fmla="*/ 94 h 94"/>
                    <a:gd name="T70" fmla="*/ 91 w 91"/>
                    <a:gd name="T71" fmla="*/ 94 h 9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4"/>
                    <a:gd name="T110" fmla="*/ 91 w 91"/>
                    <a:gd name="T111" fmla="*/ 94 h 9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4">
                      <a:moveTo>
                        <a:pt x="91" y="94"/>
                      </a:moveTo>
                      <a:lnTo>
                        <a:pt x="91" y="94"/>
                      </a:lnTo>
                      <a:lnTo>
                        <a:pt x="90" y="84"/>
                      </a:lnTo>
                      <a:lnTo>
                        <a:pt x="89" y="75"/>
                      </a:lnTo>
                      <a:lnTo>
                        <a:pt x="87" y="65"/>
                      </a:lnTo>
                      <a:lnTo>
                        <a:pt x="83" y="57"/>
                      </a:lnTo>
                      <a:lnTo>
                        <a:pt x="79" y="48"/>
                      </a:lnTo>
                      <a:lnTo>
                        <a:pt x="75" y="41"/>
                      </a:lnTo>
                      <a:lnTo>
                        <a:pt x="70" y="34"/>
                      </a:lnTo>
                      <a:lnTo>
                        <a:pt x="63" y="27"/>
                      </a:lnTo>
                      <a:lnTo>
                        <a:pt x="57" y="21"/>
                      </a:lnTo>
                      <a:lnTo>
                        <a:pt x="51" y="16"/>
                      </a:lnTo>
                      <a:lnTo>
                        <a:pt x="43" y="12"/>
                      </a:lnTo>
                      <a:lnTo>
                        <a:pt x="35" y="7"/>
                      </a:lnTo>
                      <a:lnTo>
                        <a:pt x="26" y="4"/>
                      </a:lnTo>
                      <a:lnTo>
                        <a:pt x="18" y="2"/>
                      </a:lnTo>
                      <a:lnTo>
                        <a:pt x="8" y="1"/>
                      </a:lnTo>
                      <a:lnTo>
                        <a:pt x="0" y="0"/>
                      </a:lnTo>
                      <a:lnTo>
                        <a:pt x="0" y="19"/>
                      </a:lnTo>
                      <a:lnTo>
                        <a:pt x="6" y="19"/>
                      </a:lnTo>
                      <a:lnTo>
                        <a:pt x="14" y="20"/>
                      </a:lnTo>
                      <a:lnTo>
                        <a:pt x="21" y="22"/>
                      </a:lnTo>
                      <a:lnTo>
                        <a:pt x="27" y="24"/>
                      </a:lnTo>
                      <a:lnTo>
                        <a:pt x="34" y="27"/>
                      </a:lnTo>
                      <a:lnTo>
                        <a:pt x="40" y="32"/>
                      </a:lnTo>
                      <a:lnTo>
                        <a:pt x="45" y="36"/>
                      </a:lnTo>
                      <a:lnTo>
                        <a:pt x="51" y="40"/>
                      </a:lnTo>
                      <a:lnTo>
                        <a:pt x="55" y="45"/>
                      </a:lnTo>
                      <a:lnTo>
                        <a:pt x="59" y="52"/>
                      </a:lnTo>
                      <a:lnTo>
                        <a:pt x="63" y="58"/>
                      </a:lnTo>
                      <a:lnTo>
                        <a:pt x="67" y="64"/>
                      </a:lnTo>
                      <a:lnTo>
                        <a:pt x="69" y="71"/>
                      </a:lnTo>
                      <a:lnTo>
                        <a:pt x="71" y="78"/>
                      </a:lnTo>
                      <a:lnTo>
                        <a:pt x="72" y="85"/>
                      </a:lnTo>
                      <a:lnTo>
                        <a:pt x="72" y="94"/>
                      </a:lnTo>
                      <a:lnTo>
                        <a:pt x="91" y="9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58" name="Freeform 25"/>
                <p:cNvSpPr>
                  <a:spLocks/>
                </p:cNvSpPr>
                <p:nvPr/>
              </p:nvSpPr>
              <p:spPr bwMode="auto">
                <a:xfrm>
                  <a:off x="0" y="31"/>
                  <a:ext cx="296" cy="44"/>
                </a:xfrm>
                <a:custGeom>
                  <a:avLst/>
                  <a:gdLst>
                    <a:gd name="T0" fmla="*/ 0 w 280"/>
                    <a:gd name="T1" fmla="*/ 13 h 42"/>
                    <a:gd name="T2" fmla="*/ 0 w 280"/>
                    <a:gd name="T3" fmla="*/ 31 h 42"/>
                    <a:gd name="T4" fmla="*/ 275 w 280"/>
                    <a:gd name="T5" fmla="*/ 31 h 42"/>
                    <a:gd name="T6" fmla="*/ 275 w 280"/>
                    <a:gd name="T7" fmla="*/ 44 h 42"/>
                    <a:gd name="T8" fmla="*/ 296 w 280"/>
                    <a:gd name="T9" fmla="*/ 21 h 42"/>
                    <a:gd name="T10" fmla="*/ 275 w 280"/>
                    <a:gd name="T11" fmla="*/ 0 h 42"/>
                    <a:gd name="T12" fmla="*/ 275 w 280"/>
                    <a:gd name="T13" fmla="*/ 13 h 42"/>
                    <a:gd name="T14" fmla="*/ 0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0" y="12"/>
                      </a:moveTo>
                      <a:lnTo>
                        <a:pt x="0" y="30"/>
                      </a:lnTo>
                      <a:lnTo>
                        <a:pt x="260" y="30"/>
                      </a:lnTo>
                      <a:lnTo>
                        <a:pt x="260" y="42"/>
                      </a:lnTo>
                      <a:lnTo>
                        <a:pt x="280" y="20"/>
                      </a:lnTo>
                      <a:lnTo>
                        <a:pt x="260" y="0"/>
                      </a:lnTo>
                      <a:lnTo>
                        <a:pt x="260" y="12"/>
                      </a:lnTo>
                      <a:lnTo>
                        <a:pt x="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59" name="Freeform 26"/>
                <p:cNvSpPr>
                  <a:spLocks/>
                </p:cNvSpPr>
                <p:nvPr/>
              </p:nvSpPr>
              <p:spPr bwMode="auto">
                <a:xfrm>
                  <a:off x="0" y="31"/>
                  <a:ext cx="296" cy="44"/>
                </a:xfrm>
                <a:custGeom>
                  <a:avLst/>
                  <a:gdLst>
                    <a:gd name="T0" fmla="*/ 0 w 280"/>
                    <a:gd name="T1" fmla="*/ 13 h 42"/>
                    <a:gd name="T2" fmla="*/ 0 w 280"/>
                    <a:gd name="T3" fmla="*/ 31 h 42"/>
                    <a:gd name="T4" fmla="*/ 275 w 280"/>
                    <a:gd name="T5" fmla="*/ 31 h 42"/>
                    <a:gd name="T6" fmla="*/ 275 w 280"/>
                    <a:gd name="T7" fmla="*/ 44 h 42"/>
                    <a:gd name="T8" fmla="*/ 296 w 280"/>
                    <a:gd name="T9" fmla="*/ 21 h 42"/>
                    <a:gd name="T10" fmla="*/ 275 w 280"/>
                    <a:gd name="T11" fmla="*/ 0 h 42"/>
                    <a:gd name="T12" fmla="*/ 275 w 280"/>
                    <a:gd name="T13" fmla="*/ 13 h 42"/>
                    <a:gd name="T14" fmla="*/ 0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0" y="12"/>
                      </a:moveTo>
                      <a:lnTo>
                        <a:pt x="0" y="30"/>
                      </a:lnTo>
                      <a:lnTo>
                        <a:pt x="260" y="30"/>
                      </a:lnTo>
                      <a:lnTo>
                        <a:pt x="260" y="42"/>
                      </a:lnTo>
                      <a:lnTo>
                        <a:pt x="280" y="20"/>
                      </a:lnTo>
                      <a:lnTo>
                        <a:pt x="260" y="0"/>
                      </a:lnTo>
                      <a:lnTo>
                        <a:pt x="260" y="12"/>
                      </a:lnTo>
                      <a:lnTo>
                        <a:pt x="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nvGrpSpPr>
                <p:cNvPr id="60" name="Group 27"/>
                <p:cNvGrpSpPr>
                  <a:grpSpLocks/>
                </p:cNvGrpSpPr>
                <p:nvPr/>
              </p:nvGrpSpPr>
              <p:grpSpPr bwMode="auto">
                <a:xfrm>
                  <a:off x="0" y="110"/>
                  <a:ext cx="298" cy="47"/>
                  <a:chOff x="0" y="0"/>
                  <a:chExt cx="298" cy="47"/>
                </a:xfrm>
              </p:grpSpPr>
              <p:sp>
                <p:nvSpPr>
                  <p:cNvPr id="63" name="Freeform 28"/>
                  <p:cNvSpPr>
                    <a:spLocks/>
                  </p:cNvSpPr>
                  <p:nvPr/>
                </p:nvSpPr>
                <p:spPr bwMode="auto">
                  <a:xfrm>
                    <a:off x="0" y="0"/>
                    <a:ext cx="296" cy="44"/>
                  </a:xfrm>
                  <a:custGeom>
                    <a:avLst/>
                    <a:gdLst>
                      <a:gd name="T0" fmla="*/ 296 w 280"/>
                      <a:gd name="T1" fmla="*/ 13 h 42"/>
                      <a:gd name="T2" fmla="*/ 296 w 280"/>
                      <a:gd name="T3" fmla="*/ 31 h 42"/>
                      <a:gd name="T4" fmla="*/ 24 w 280"/>
                      <a:gd name="T5" fmla="*/ 31 h 42"/>
                      <a:gd name="T6" fmla="*/ 24 w 280"/>
                      <a:gd name="T7" fmla="*/ 44 h 42"/>
                      <a:gd name="T8" fmla="*/ 0 w 280"/>
                      <a:gd name="T9" fmla="*/ 21 h 42"/>
                      <a:gd name="T10" fmla="*/ 24 w 280"/>
                      <a:gd name="T11" fmla="*/ 0 h 42"/>
                      <a:gd name="T12" fmla="*/ 24 w 280"/>
                      <a:gd name="T13" fmla="*/ 13 h 42"/>
                      <a:gd name="T14" fmla="*/ 296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280" y="12"/>
                        </a:moveTo>
                        <a:lnTo>
                          <a:pt x="280" y="30"/>
                        </a:lnTo>
                        <a:lnTo>
                          <a:pt x="23" y="30"/>
                        </a:lnTo>
                        <a:lnTo>
                          <a:pt x="23" y="42"/>
                        </a:lnTo>
                        <a:lnTo>
                          <a:pt x="0" y="20"/>
                        </a:lnTo>
                        <a:lnTo>
                          <a:pt x="23" y="0"/>
                        </a:lnTo>
                        <a:lnTo>
                          <a:pt x="23" y="12"/>
                        </a:lnTo>
                        <a:lnTo>
                          <a:pt x="28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64" name="Freeform 29"/>
                  <p:cNvSpPr>
                    <a:spLocks/>
                  </p:cNvSpPr>
                  <p:nvPr/>
                </p:nvSpPr>
                <p:spPr bwMode="auto">
                  <a:xfrm>
                    <a:off x="0" y="0"/>
                    <a:ext cx="296" cy="44"/>
                  </a:xfrm>
                  <a:custGeom>
                    <a:avLst/>
                    <a:gdLst>
                      <a:gd name="T0" fmla="*/ 296 w 280"/>
                      <a:gd name="T1" fmla="*/ 13 h 42"/>
                      <a:gd name="T2" fmla="*/ 296 w 280"/>
                      <a:gd name="T3" fmla="*/ 31 h 42"/>
                      <a:gd name="T4" fmla="*/ 24 w 280"/>
                      <a:gd name="T5" fmla="*/ 31 h 42"/>
                      <a:gd name="T6" fmla="*/ 24 w 280"/>
                      <a:gd name="T7" fmla="*/ 44 h 42"/>
                      <a:gd name="T8" fmla="*/ 0 w 280"/>
                      <a:gd name="T9" fmla="*/ 21 h 42"/>
                      <a:gd name="T10" fmla="*/ 24 w 280"/>
                      <a:gd name="T11" fmla="*/ 0 h 42"/>
                      <a:gd name="T12" fmla="*/ 24 w 280"/>
                      <a:gd name="T13" fmla="*/ 13 h 42"/>
                      <a:gd name="T14" fmla="*/ 296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280" y="12"/>
                        </a:moveTo>
                        <a:lnTo>
                          <a:pt x="280" y="30"/>
                        </a:lnTo>
                        <a:lnTo>
                          <a:pt x="23" y="30"/>
                        </a:lnTo>
                        <a:lnTo>
                          <a:pt x="23" y="42"/>
                        </a:lnTo>
                        <a:lnTo>
                          <a:pt x="0" y="20"/>
                        </a:lnTo>
                        <a:lnTo>
                          <a:pt x="23" y="0"/>
                        </a:lnTo>
                        <a:lnTo>
                          <a:pt x="23" y="12"/>
                        </a:lnTo>
                        <a:lnTo>
                          <a:pt x="28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65" name="Freeform 30"/>
                  <p:cNvSpPr>
                    <a:spLocks/>
                  </p:cNvSpPr>
                  <p:nvPr/>
                </p:nvSpPr>
                <p:spPr bwMode="auto">
                  <a:xfrm>
                    <a:off x="3" y="2"/>
                    <a:ext cx="295" cy="45"/>
                  </a:xfrm>
                  <a:custGeom>
                    <a:avLst/>
                    <a:gdLst>
                      <a:gd name="T0" fmla="*/ 295 w 279"/>
                      <a:gd name="T1" fmla="*/ 14 h 43"/>
                      <a:gd name="T2" fmla="*/ 295 w 279"/>
                      <a:gd name="T3" fmla="*/ 31 h 43"/>
                      <a:gd name="T4" fmla="*/ 23 w 279"/>
                      <a:gd name="T5" fmla="*/ 31 h 43"/>
                      <a:gd name="T6" fmla="*/ 23 w 279"/>
                      <a:gd name="T7" fmla="*/ 45 h 43"/>
                      <a:gd name="T8" fmla="*/ 0 w 279"/>
                      <a:gd name="T9" fmla="*/ 21 h 43"/>
                      <a:gd name="T10" fmla="*/ 23 w 279"/>
                      <a:gd name="T11" fmla="*/ 0 h 43"/>
                      <a:gd name="T12" fmla="*/ 23 w 279"/>
                      <a:gd name="T13" fmla="*/ 14 h 43"/>
                      <a:gd name="T14" fmla="*/ 295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279" y="13"/>
                        </a:moveTo>
                        <a:lnTo>
                          <a:pt x="279" y="30"/>
                        </a:lnTo>
                        <a:lnTo>
                          <a:pt x="22" y="30"/>
                        </a:lnTo>
                        <a:lnTo>
                          <a:pt x="22" y="43"/>
                        </a:lnTo>
                        <a:lnTo>
                          <a:pt x="0" y="20"/>
                        </a:lnTo>
                        <a:lnTo>
                          <a:pt x="22" y="0"/>
                        </a:lnTo>
                        <a:lnTo>
                          <a:pt x="22" y="13"/>
                        </a:lnTo>
                        <a:lnTo>
                          <a:pt x="279"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66" name="Freeform 31"/>
                  <p:cNvSpPr>
                    <a:spLocks/>
                  </p:cNvSpPr>
                  <p:nvPr/>
                </p:nvSpPr>
                <p:spPr bwMode="auto">
                  <a:xfrm>
                    <a:off x="3" y="2"/>
                    <a:ext cx="295" cy="45"/>
                  </a:xfrm>
                  <a:custGeom>
                    <a:avLst/>
                    <a:gdLst>
                      <a:gd name="T0" fmla="*/ 295 w 279"/>
                      <a:gd name="T1" fmla="*/ 14 h 43"/>
                      <a:gd name="T2" fmla="*/ 295 w 279"/>
                      <a:gd name="T3" fmla="*/ 31 h 43"/>
                      <a:gd name="T4" fmla="*/ 23 w 279"/>
                      <a:gd name="T5" fmla="*/ 31 h 43"/>
                      <a:gd name="T6" fmla="*/ 23 w 279"/>
                      <a:gd name="T7" fmla="*/ 45 h 43"/>
                      <a:gd name="T8" fmla="*/ 0 w 279"/>
                      <a:gd name="T9" fmla="*/ 21 h 43"/>
                      <a:gd name="T10" fmla="*/ 23 w 279"/>
                      <a:gd name="T11" fmla="*/ 0 h 43"/>
                      <a:gd name="T12" fmla="*/ 23 w 279"/>
                      <a:gd name="T13" fmla="*/ 14 h 43"/>
                      <a:gd name="T14" fmla="*/ 295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279" y="13"/>
                        </a:moveTo>
                        <a:lnTo>
                          <a:pt x="279" y="30"/>
                        </a:lnTo>
                        <a:lnTo>
                          <a:pt x="22" y="30"/>
                        </a:lnTo>
                        <a:lnTo>
                          <a:pt x="22" y="43"/>
                        </a:lnTo>
                        <a:lnTo>
                          <a:pt x="0" y="20"/>
                        </a:lnTo>
                        <a:lnTo>
                          <a:pt x="22" y="0"/>
                        </a:lnTo>
                        <a:lnTo>
                          <a:pt x="22" y="13"/>
                        </a:lnTo>
                        <a:lnTo>
                          <a:pt x="279"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61" name="Freeform 32"/>
                <p:cNvSpPr>
                  <a:spLocks/>
                </p:cNvSpPr>
                <p:nvPr/>
              </p:nvSpPr>
              <p:spPr bwMode="auto">
                <a:xfrm>
                  <a:off x="3" y="33"/>
                  <a:ext cx="295" cy="45"/>
                </a:xfrm>
                <a:custGeom>
                  <a:avLst/>
                  <a:gdLst>
                    <a:gd name="T0" fmla="*/ 0 w 279"/>
                    <a:gd name="T1" fmla="*/ 14 h 43"/>
                    <a:gd name="T2" fmla="*/ 0 w 279"/>
                    <a:gd name="T3" fmla="*/ 31 h 43"/>
                    <a:gd name="T4" fmla="*/ 274 w 279"/>
                    <a:gd name="T5" fmla="*/ 31 h 43"/>
                    <a:gd name="T6" fmla="*/ 274 w 279"/>
                    <a:gd name="T7" fmla="*/ 45 h 43"/>
                    <a:gd name="T8" fmla="*/ 295 w 279"/>
                    <a:gd name="T9" fmla="*/ 21 h 43"/>
                    <a:gd name="T10" fmla="*/ 274 w 279"/>
                    <a:gd name="T11" fmla="*/ 0 h 43"/>
                    <a:gd name="T12" fmla="*/ 274 w 279"/>
                    <a:gd name="T13" fmla="*/ 14 h 43"/>
                    <a:gd name="T14" fmla="*/ 0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0" y="13"/>
                      </a:moveTo>
                      <a:lnTo>
                        <a:pt x="0" y="30"/>
                      </a:lnTo>
                      <a:lnTo>
                        <a:pt x="259" y="30"/>
                      </a:lnTo>
                      <a:lnTo>
                        <a:pt x="259" y="43"/>
                      </a:lnTo>
                      <a:lnTo>
                        <a:pt x="279" y="20"/>
                      </a:lnTo>
                      <a:lnTo>
                        <a:pt x="259" y="0"/>
                      </a:lnTo>
                      <a:lnTo>
                        <a:pt x="259" y="13"/>
                      </a:lnTo>
                      <a:lnTo>
                        <a:pt x="0"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62" name="Freeform 33"/>
                <p:cNvSpPr>
                  <a:spLocks/>
                </p:cNvSpPr>
                <p:nvPr/>
              </p:nvSpPr>
              <p:spPr bwMode="auto">
                <a:xfrm>
                  <a:off x="3" y="33"/>
                  <a:ext cx="295" cy="45"/>
                </a:xfrm>
                <a:custGeom>
                  <a:avLst/>
                  <a:gdLst>
                    <a:gd name="T0" fmla="*/ 0 w 279"/>
                    <a:gd name="T1" fmla="*/ 14 h 43"/>
                    <a:gd name="T2" fmla="*/ 0 w 279"/>
                    <a:gd name="T3" fmla="*/ 31 h 43"/>
                    <a:gd name="T4" fmla="*/ 274 w 279"/>
                    <a:gd name="T5" fmla="*/ 31 h 43"/>
                    <a:gd name="T6" fmla="*/ 274 w 279"/>
                    <a:gd name="T7" fmla="*/ 45 h 43"/>
                    <a:gd name="T8" fmla="*/ 295 w 279"/>
                    <a:gd name="T9" fmla="*/ 21 h 43"/>
                    <a:gd name="T10" fmla="*/ 274 w 279"/>
                    <a:gd name="T11" fmla="*/ 0 h 43"/>
                    <a:gd name="T12" fmla="*/ 274 w 279"/>
                    <a:gd name="T13" fmla="*/ 14 h 43"/>
                    <a:gd name="T14" fmla="*/ 0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0" y="13"/>
                      </a:moveTo>
                      <a:lnTo>
                        <a:pt x="0" y="30"/>
                      </a:lnTo>
                      <a:lnTo>
                        <a:pt x="259" y="30"/>
                      </a:lnTo>
                      <a:lnTo>
                        <a:pt x="259" y="43"/>
                      </a:lnTo>
                      <a:lnTo>
                        <a:pt x="279" y="20"/>
                      </a:lnTo>
                      <a:lnTo>
                        <a:pt x="259" y="0"/>
                      </a:lnTo>
                      <a:lnTo>
                        <a:pt x="259" y="13"/>
                      </a:lnTo>
                      <a:lnTo>
                        <a:pt x="0"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37" name="Group 34"/>
              <p:cNvGrpSpPr>
                <a:grpSpLocks/>
              </p:cNvGrpSpPr>
              <p:nvPr/>
            </p:nvGrpSpPr>
            <p:grpSpPr bwMode="auto">
              <a:xfrm>
                <a:off x="48" y="263"/>
                <a:ext cx="228" cy="226"/>
                <a:chOff x="0" y="0"/>
                <a:chExt cx="282" cy="280"/>
              </a:xfrm>
            </p:grpSpPr>
            <p:grpSp>
              <p:nvGrpSpPr>
                <p:cNvPr id="38" name="Group 35"/>
                <p:cNvGrpSpPr>
                  <a:grpSpLocks/>
                </p:cNvGrpSpPr>
                <p:nvPr/>
              </p:nvGrpSpPr>
              <p:grpSpPr bwMode="auto">
                <a:xfrm>
                  <a:off x="0" y="0"/>
                  <a:ext cx="282" cy="280"/>
                  <a:chOff x="0" y="0"/>
                  <a:chExt cx="981" cy="972"/>
                </a:xfrm>
              </p:grpSpPr>
              <p:sp>
                <p:nvSpPr>
                  <p:cNvPr id="48" name="Freeform 36"/>
                  <p:cNvSpPr>
                    <a:spLocks/>
                  </p:cNvSpPr>
                  <p:nvPr/>
                </p:nvSpPr>
                <p:spPr bwMode="auto">
                  <a:xfrm>
                    <a:off x="0" y="0"/>
                    <a:ext cx="981" cy="945"/>
                  </a:xfrm>
                  <a:custGeom>
                    <a:avLst/>
                    <a:gdLst>
                      <a:gd name="T0" fmla="*/ 144 w 109"/>
                      <a:gd name="T1" fmla="*/ 0 h 105"/>
                      <a:gd name="T2" fmla="*/ 144 w 109"/>
                      <a:gd name="T3" fmla="*/ 117 h 105"/>
                      <a:gd name="T4" fmla="*/ 369 w 109"/>
                      <a:gd name="T5" fmla="*/ 117 h 105"/>
                      <a:gd name="T6" fmla="*/ 414 w 109"/>
                      <a:gd name="T7" fmla="*/ 216 h 105"/>
                      <a:gd name="T8" fmla="*/ 351 w 109"/>
                      <a:gd name="T9" fmla="*/ 288 h 105"/>
                      <a:gd name="T10" fmla="*/ 306 w 109"/>
                      <a:gd name="T11" fmla="*/ 198 h 105"/>
                      <a:gd name="T12" fmla="*/ 144 w 109"/>
                      <a:gd name="T13" fmla="*/ 198 h 105"/>
                      <a:gd name="T14" fmla="*/ 144 w 109"/>
                      <a:gd name="T15" fmla="*/ 288 h 105"/>
                      <a:gd name="T16" fmla="*/ 0 w 109"/>
                      <a:gd name="T17" fmla="*/ 144 h 105"/>
                      <a:gd name="T18" fmla="*/ 144 w 109"/>
                      <a:gd name="T19" fmla="*/ 0 h 105"/>
                      <a:gd name="T20" fmla="*/ 558 w 109"/>
                      <a:gd name="T21" fmla="*/ 225 h 105"/>
                      <a:gd name="T22" fmla="*/ 612 w 109"/>
                      <a:gd name="T23" fmla="*/ 117 h 105"/>
                      <a:gd name="T24" fmla="*/ 837 w 109"/>
                      <a:gd name="T25" fmla="*/ 117 h 105"/>
                      <a:gd name="T26" fmla="*/ 837 w 109"/>
                      <a:gd name="T27" fmla="*/ 9 h 105"/>
                      <a:gd name="T28" fmla="*/ 981 w 109"/>
                      <a:gd name="T29" fmla="*/ 153 h 105"/>
                      <a:gd name="T30" fmla="*/ 837 w 109"/>
                      <a:gd name="T31" fmla="*/ 297 h 105"/>
                      <a:gd name="T32" fmla="*/ 837 w 109"/>
                      <a:gd name="T33" fmla="*/ 198 h 105"/>
                      <a:gd name="T34" fmla="*/ 675 w 109"/>
                      <a:gd name="T35" fmla="*/ 198 h 105"/>
                      <a:gd name="T36" fmla="*/ 621 w 109"/>
                      <a:gd name="T37" fmla="*/ 306 h 105"/>
                      <a:gd name="T38" fmla="*/ 558 w 109"/>
                      <a:gd name="T39" fmla="*/ 225 h 105"/>
                      <a:gd name="T40" fmla="*/ 621 w 109"/>
                      <a:gd name="T41" fmla="*/ 648 h 105"/>
                      <a:gd name="T42" fmla="*/ 675 w 109"/>
                      <a:gd name="T43" fmla="*/ 756 h 105"/>
                      <a:gd name="T44" fmla="*/ 837 w 109"/>
                      <a:gd name="T45" fmla="*/ 756 h 105"/>
                      <a:gd name="T46" fmla="*/ 837 w 109"/>
                      <a:gd name="T47" fmla="*/ 657 h 105"/>
                      <a:gd name="T48" fmla="*/ 981 w 109"/>
                      <a:gd name="T49" fmla="*/ 801 h 105"/>
                      <a:gd name="T50" fmla="*/ 837 w 109"/>
                      <a:gd name="T51" fmla="*/ 945 h 105"/>
                      <a:gd name="T52" fmla="*/ 837 w 109"/>
                      <a:gd name="T53" fmla="*/ 837 h 105"/>
                      <a:gd name="T54" fmla="*/ 612 w 109"/>
                      <a:gd name="T55" fmla="*/ 837 h 105"/>
                      <a:gd name="T56" fmla="*/ 558 w 109"/>
                      <a:gd name="T57" fmla="*/ 729 h 105"/>
                      <a:gd name="T58" fmla="*/ 621 w 109"/>
                      <a:gd name="T59" fmla="*/ 648 h 105"/>
                      <a:gd name="T60" fmla="*/ 414 w 109"/>
                      <a:gd name="T61" fmla="*/ 738 h 105"/>
                      <a:gd name="T62" fmla="*/ 369 w 109"/>
                      <a:gd name="T63" fmla="*/ 837 h 105"/>
                      <a:gd name="T64" fmla="*/ 144 w 109"/>
                      <a:gd name="T65" fmla="*/ 837 h 105"/>
                      <a:gd name="T66" fmla="*/ 144 w 109"/>
                      <a:gd name="T67" fmla="*/ 945 h 105"/>
                      <a:gd name="T68" fmla="*/ 0 w 109"/>
                      <a:gd name="T69" fmla="*/ 801 h 105"/>
                      <a:gd name="T70" fmla="*/ 144 w 109"/>
                      <a:gd name="T71" fmla="*/ 657 h 105"/>
                      <a:gd name="T72" fmla="*/ 144 w 109"/>
                      <a:gd name="T73" fmla="*/ 756 h 105"/>
                      <a:gd name="T74" fmla="*/ 306 w 109"/>
                      <a:gd name="T75" fmla="*/ 756 h 105"/>
                      <a:gd name="T76" fmla="*/ 333 w 109"/>
                      <a:gd name="T77" fmla="*/ 693 h 105"/>
                      <a:gd name="T78" fmla="*/ 414 w 109"/>
                      <a:gd name="T79" fmla="*/ 738 h 1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9"/>
                      <a:gd name="T121" fmla="*/ 0 h 105"/>
                      <a:gd name="T122" fmla="*/ 109 w 109"/>
                      <a:gd name="T123" fmla="*/ 105 h 10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9" h="105">
                        <a:moveTo>
                          <a:pt x="16" y="0"/>
                        </a:moveTo>
                        <a:lnTo>
                          <a:pt x="16" y="13"/>
                        </a:lnTo>
                        <a:lnTo>
                          <a:pt x="41" y="13"/>
                        </a:lnTo>
                        <a:lnTo>
                          <a:pt x="46" y="24"/>
                        </a:lnTo>
                        <a:lnTo>
                          <a:pt x="39" y="32"/>
                        </a:lnTo>
                        <a:lnTo>
                          <a:pt x="34" y="22"/>
                        </a:lnTo>
                        <a:lnTo>
                          <a:pt x="16" y="22"/>
                        </a:lnTo>
                        <a:lnTo>
                          <a:pt x="16" y="32"/>
                        </a:lnTo>
                        <a:lnTo>
                          <a:pt x="0" y="16"/>
                        </a:lnTo>
                        <a:lnTo>
                          <a:pt x="16" y="0"/>
                        </a:lnTo>
                        <a:moveTo>
                          <a:pt x="62" y="25"/>
                        </a:moveTo>
                        <a:lnTo>
                          <a:pt x="68" y="13"/>
                        </a:lnTo>
                        <a:lnTo>
                          <a:pt x="93" y="13"/>
                        </a:lnTo>
                        <a:lnTo>
                          <a:pt x="93" y="1"/>
                        </a:lnTo>
                        <a:lnTo>
                          <a:pt x="109" y="17"/>
                        </a:lnTo>
                        <a:lnTo>
                          <a:pt x="93" y="33"/>
                        </a:lnTo>
                        <a:lnTo>
                          <a:pt x="93" y="22"/>
                        </a:lnTo>
                        <a:lnTo>
                          <a:pt x="75" y="22"/>
                        </a:lnTo>
                        <a:lnTo>
                          <a:pt x="69" y="34"/>
                        </a:lnTo>
                        <a:lnTo>
                          <a:pt x="62" y="25"/>
                        </a:lnTo>
                        <a:moveTo>
                          <a:pt x="69" y="72"/>
                        </a:moveTo>
                        <a:lnTo>
                          <a:pt x="75" y="84"/>
                        </a:lnTo>
                        <a:lnTo>
                          <a:pt x="93" y="84"/>
                        </a:lnTo>
                        <a:lnTo>
                          <a:pt x="93" y="73"/>
                        </a:lnTo>
                        <a:lnTo>
                          <a:pt x="109" y="89"/>
                        </a:lnTo>
                        <a:lnTo>
                          <a:pt x="93" y="105"/>
                        </a:lnTo>
                        <a:lnTo>
                          <a:pt x="93" y="93"/>
                        </a:lnTo>
                        <a:lnTo>
                          <a:pt x="68" y="93"/>
                        </a:lnTo>
                        <a:lnTo>
                          <a:pt x="62" y="81"/>
                        </a:lnTo>
                        <a:lnTo>
                          <a:pt x="69" y="72"/>
                        </a:lnTo>
                        <a:moveTo>
                          <a:pt x="46" y="82"/>
                        </a:moveTo>
                        <a:lnTo>
                          <a:pt x="41" y="93"/>
                        </a:lnTo>
                        <a:lnTo>
                          <a:pt x="16" y="93"/>
                        </a:lnTo>
                        <a:lnTo>
                          <a:pt x="16" y="105"/>
                        </a:lnTo>
                        <a:lnTo>
                          <a:pt x="0" y="89"/>
                        </a:lnTo>
                        <a:lnTo>
                          <a:pt x="16" y="73"/>
                        </a:lnTo>
                        <a:lnTo>
                          <a:pt x="16" y="84"/>
                        </a:lnTo>
                        <a:lnTo>
                          <a:pt x="34" y="84"/>
                        </a:lnTo>
                        <a:lnTo>
                          <a:pt x="37" y="77"/>
                        </a:lnTo>
                        <a:lnTo>
                          <a:pt x="46" y="82"/>
                        </a:lnTo>
                      </a:path>
                    </a:pathLst>
                  </a:custGeom>
                  <a:solidFill>
                    <a:srgbClr val="25221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49" name="Freeform 37"/>
                  <p:cNvSpPr>
                    <a:spLocks/>
                  </p:cNvSpPr>
                  <p:nvPr/>
                </p:nvSpPr>
                <p:spPr bwMode="auto">
                  <a:xfrm>
                    <a:off x="0" y="36"/>
                    <a:ext cx="981" cy="936"/>
                  </a:xfrm>
                  <a:custGeom>
                    <a:avLst/>
                    <a:gdLst>
                      <a:gd name="T0" fmla="*/ 144 w 109"/>
                      <a:gd name="T1" fmla="*/ 0 h 104"/>
                      <a:gd name="T2" fmla="*/ 144 w 109"/>
                      <a:gd name="T3" fmla="*/ 108 h 104"/>
                      <a:gd name="T4" fmla="*/ 369 w 109"/>
                      <a:gd name="T5" fmla="*/ 108 h 104"/>
                      <a:gd name="T6" fmla="*/ 414 w 109"/>
                      <a:gd name="T7" fmla="*/ 207 h 104"/>
                      <a:gd name="T8" fmla="*/ 351 w 109"/>
                      <a:gd name="T9" fmla="*/ 279 h 104"/>
                      <a:gd name="T10" fmla="*/ 306 w 109"/>
                      <a:gd name="T11" fmla="*/ 189 h 104"/>
                      <a:gd name="T12" fmla="*/ 144 w 109"/>
                      <a:gd name="T13" fmla="*/ 189 h 104"/>
                      <a:gd name="T14" fmla="*/ 144 w 109"/>
                      <a:gd name="T15" fmla="*/ 288 h 104"/>
                      <a:gd name="T16" fmla="*/ 0 w 109"/>
                      <a:gd name="T17" fmla="*/ 144 h 104"/>
                      <a:gd name="T18" fmla="*/ 144 w 109"/>
                      <a:gd name="T19" fmla="*/ 0 h 104"/>
                      <a:gd name="T20" fmla="*/ 558 w 109"/>
                      <a:gd name="T21" fmla="*/ 225 h 104"/>
                      <a:gd name="T22" fmla="*/ 612 w 109"/>
                      <a:gd name="T23" fmla="*/ 117 h 104"/>
                      <a:gd name="T24" fmla="*/ 837 w 109"/>
                      <a:gd name="T25" fmla="*/ 117 h 104"/>
                      <a:gd name="T26" fmla="*/ 837 w 109"/>
                      <a:gd name="T27" fmla="*/ 0 h 104"/>
                      <a:gd name="T28" fmla="*/ 981 w 109"/>
                      <a:gd name="T29" fmla="*/ 144 h 104"/>
                      <a:gd name="T30" fmla="*/ 837 w 109"/>
                      <a:gd name="T31" fmla="*/ 288 h 104"/>
                      <a:gd name="T32" fmla="*/ 837 w 109"/>
                      <a:gd name="T33" fmla="*/ 189 h 104"/>
                      <a:gd name="T34" fmla="*/ 675 w 109"/>
                      <a:gd name="T35" fmla="*/ 189 h 104"/>
                      <a:gd name="T36" fmla="*/ 621 w 109"/>
                      <a:gd name="T37" fmla="*/ 297 h 104"/>
                      <a:gd name="T38" fmla="*/ 558 w 109"/>
                      <a:gd name="T39" fmla="*/ 225 h 104"/>
                      <a:gd name="T40" fmla="*/ 621 w 109"/>
                      <a:gd name="T41" fmla="*/ 639 h 104"/>
                      <a:gd name="T42" fmla="*/ 675 w 109"/>
                      <a:gd name="T43" fmla="*/ 756 h 104"/>
                      <a:gd name="T44" fmla="*/ 837 w 109"/>
                      <a:gd name="T45" fmla="*/ 756 h 104"/>
                      <a:gd name="T46" fmla="*/ 837 w 109"/>
                      <a:gd name="T47" fmla="*/ 648 h 104"/>
                      <a:gd name="T48" fmla="*/ 981 w 109"/>
                      <a:gd name="T49" fmla="*/ 792 h 104"/>
                      <a:gd name="T50" fmla="*/ 837 w 109"/>
                      <a:gd name="T51" fmla="*/ 936 h 104"/>
                      <a:gd name="T52" fmla="*/ 837 w 109"/>
                      <a:gd name="T53" fmla="*/ 828 h 104"/>
                      <a:gd name="T54" fmla="*/ 612 w 109"/>
                      <a:gd name="T55" fmla="*/ 828 h 104"/>
                      <a:gd name="T56" fmla="*/ 558 w 109"/>
                      <a:gd name="T57" fmla="*/ 720 h 104"/>
                      <a:gd name="T58" fmla="*/ 621 w 109"/>
                      <a:gd name="T59" fmla="*/ 639 h 104"/>
                      <a:gd name="T60" fmla="*/ 414 w 109"/>
                      <a:gd name="T61" fmla="*/ 738 h 104"/>
                      <a:gd name="T62" fmla="*/ 369 w 109"/>
                      <a:gd name="T63" fmla="*/ 837 h 104"/>
                      <a:gd name="T64" fmla="*/ 144 w 109"/>
                      <a:gd name="T65" fmla="*/ 837 h 104"/>
                      <a:gd name="T66" fmla="*/ 144 w 109"/>
                      <a:gd name="T67" fmla="*/ 936 h 104"/>
                      <a:gd name="T68" fmla="*/ 0 w 109"/>
                      <a:gd name="T69" fmla="*/ 792 h 104"/>
                      <a:gd name="T70" fmla="*/ 144 w 109"/>
                      <a:gd name="T71" fmla="*/ 648 h 104"/>
                      <a:gd name="T72" fmla="*/ 144 w 109"/>
                      <a:gd name="T73" fmla="*/ 756 h 104"/>
                      <a:gd name="T74" fmla="*/ 306 w 109"/>
                      <a:gd name="T75" fmla="*/ 756 h 104"/>
                      <a:gd name="T76" fmla="*/ 333 w 109"/>
                      <a:gd name="T77" fmla="*/ 693 h 104"/>
                      <a:gd name="T78" fmla="*/ 414 w 109"/>
                      <a:gd name="T79" fmla="*/ 738 h 10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9"/>
                      <a:gd name="T121" fmla="*/ 0 h 104"/>
                      <a:gd name="T122" fmla="*/ 109 w 109"/>
                      <a:gd name="T123" fmla="*/ 104 h 10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9" h="104">
                        <a:moveTo>
                          <a:pt x="16" y="0"/>
                        </a:moveTo>
                        <a:lnTo>
                          <a:pt x="16" y="12"/>
                        </a:lnTo>
                        <a:lnTo>
                          <a:pt x="41" y="12"/>
                        </a:lnTo>
                        <a:lnTo>
                          <a:pt x="46" y="23"/>
                        </a:lnTo>
                        <a:lnTo>
                          <a:pt x="39" y="31"/>
                        </a:lnTo>
                        <a:lnTo>
                          <a:pt x="34" y="21"/>
                        </a:lnTo>
                        <a:lnTo>
                          <a:pt x="16" y="21"/>
                        </a:lnTo>
                        <a:lnTo>
                          <a:pt x="16" y="32"/>
                        </a:lnTo>
                        <a:lnTo>
                          <a:pt x="0" y="16"/>
                        </a:lnTo>
                        <a:lnTo>
                          <a:pt x="16" y="0"/>
                        </a:lnTo>
                        <a:moveTo>
                          <a:pt x="62" y="25"/>
                        </a:moveTo>
                        <a:lnTo>
                          <a:pt x="68" y="13"/>
                        </a:lnTo>
                        <a:lnTo>
                          <a:pt x="93" y="13"/>
                        </a:lnTo>
                        <a:lnTo>
                          <a:pt x="93" y="0"/>
                        </a:lnTo>
                        <a:lnTo>
                          <a:pt x="109" y="16"/>
                        </a:lnTo>
                        <a:lnTo>
                          <a:pt x="93" y="32"/>
                        </a:lnTo>
                        <a:lnTo>
                          <a:pt x="93" y="21"/>
                        </a:lnTo>
                        <a:lnTo>
                          <a:pt x="75" y="21"/>
                        </a:lnTo>
                        <a:lnTo>
                          <a:pt x="69" y="33"/>
                        </a:lnTo>
                        <a:lnTo>
                          <a:pt x="62" y="25"/>
                        </a:lnTo>
                        <a:moveTo>
                          <a:pt x="69" y="71"/>
                        </a:moveTo>
                        <a:lnTo>
                          <a:pt x="75" y="84"/>
                        </a:lnTo>
                        <a:lnTo>
                          <a:pt x="93" y="84"/>
                        </a:lnTo>
                        <a:lnTo>
                          <a:pt x="93" y="72"/>
                        </a:lnTo>
                        <a:lnTo>
                          <a:pt x="109" y="88"/>
                        </a:lnTo>
                        <a:lnTo>
                          <a:pt x="93" y="104"/>
                        </a:lnTo>
                        <a:lnTo>
                          <a:pt x="93" y="92"/>
                        </a:lnTo>
                        <a:lnTo>
                          <a:pt x="68" y="92"/>
                        </a:lnTo>
                        <a:lnTo>
                          <a:pt x="62" y="80"/>
                        </a:lnTo>
                        <a:lnTo>
                          <a:pt x="69" y="71"/>
                        </a:lnTo>
                        <a:moveTo>
                          <a:pt x="46" y="82"/>
                        </a:moveTo>
                        <a:lnTo>
                          <a:pt x="41" y="93"/>
                        </a:lnTo>
                        <a:lnTo>
                          <a:pt x="16" y="93"/>
                        </a:lnTo>
                        <a:lnTo>
                          <a:pt x="16" y="104"/>
                        </a:lnTo>
                        <a:lnTo>
                          <a:pt x="0" y="88"/>
                        </a:lnTo>
                        <a:lnTo>
                          <a:pt x="16" y="72"/>
                        </a:lnTo>
                        <a:lnTo>
                          <a:pt x="16" y="84"/>
                        </a:lnTo>
                        <a:lnTo>
                          <a:pt x="34" y="84"/>
                        </a:lnTo>
                        <a:lnTo>
                          <a:pt x="37" y="77"/>
                        </a:lnTo>
                        <a:lnTo>
                          <a:pt x="46" y="82"/>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39" name="Group 38"/>
                <p:cNvGrpSpPr>
                  <a:grpSpLocks/>
                </p:cNvGrpSpPr>
                <p:nvPr/>
              </p:nvGrpSpPr>
              <p:grpSpPr bwMode="auto">
                <a:xfrm>
                  <a:off x="52" y="65"/>
                  <a:ext cx="162" cy="172"/>
                  <a:chOff x="0" y="0"/>
                  <a:chExt cx="201" cy="213"/>
                </a:xfrm>
              </p:grpSpPr>
              <p:sp>
                <p:nvSpPr>
                  <p:cNvPr id="40" name="Freeform 39"/>
                  <p:cNvSpPr>
                    <a:spLocks/>
                  </p:cNvSpPr>
                  <p:nvPr/>
                </p:nvSpPr>
                <p:spPr bwMode="auto">
                  <a:xfrm>
                    <a:off x="98" y="105"/>
                    <a:ext cx="99" cy="103"/>
                  </a:xfrm>
                  <a:custGeom>
                    <a:avLst/>
                    <a:gdLst>
                      <a:gd name="T0" fmla="*/ 0 w 99"/>
                      <a:gd name="T1" fmla="*/ 103 h 103"/>
                      <a:gd name="T2" fmla="*/ 0 w 99"/>
                      <a:gd name="T3" fmla="*/ 103 h 103"/>
                      <a:gd name="T4" fmla="*/ 11 w 99"/>
                      <a:gd name="T5" fmla="*/ 103 h 103"/>
                      <a:gd name="T6" fmla="*/ 20 w 99"/>
                      <a:gd name="T7" fmla="*/ 101 h 103"/>
                      <a:gd name="T8" fmla="*/ 30 w 99"/>
                      <a:gd name="T9" fmla="*/ 99 h 103"/>
                      <a:gd name="T10" fmla="*/ 39 w 99"/>
                      <a:gd name="T11" fmla="*/ 95 h 103"/>
                      <a:gd name="T12" fmla="*/ 48 w 99"/>
                      <a:gd name="T13" fmla="*/ 91 h 103"/>
                      <a:gd name="T14" fmla="*/ 56 w 99"/>
                      <a:gd name="T15" fmla="*/ 85 h 103"/>
                      <a:gd name="T16" fmla="*/ 63 w 99"/>
                      <a:gd name="T17" fmla="*/ 79 h 103"/>
                      <a:gd name="T18" fmla="*/ 70 w 99"/>
                      <a:gd name="T19" fmla="*/ 73 h 103"/>
                      <a:gd name="T20" fmla="*/ 77 w 99"/>
                      <a:gd name="T21" fmla="*/ 65 h 103"/>
                      <a:gd name="T22" fmla="*/ 82 w 99"/>
                      <a:gd name="T23" fmla="*/ 57 h 103"/>
                      <a:gd name="T24" fmla="*/ 87 w 99"/>
                      <a:gd name="T25" fmla="*/ 49 h 103"/>
                      <a:gd name="T26" fmla="*/ 91 w 99"/>
                      <a:gd name="T27" fmla="*/ 40 h 103"/>
                      <a:gd name="T28" fmla="*/ 95 w 99"/>
                      <a:gd name="T29" fmla="*/ 30 h 103"/>
                      <a:gd name="T30" fmla="*/ 97 w 99"/>
                      <a:gd name="T31" fmla="*/ 20 h 103"/>
                      <a:gd name="T32" fmla="*/ 98 w 99"/>
                      <a:gd name="T33" fmla="*/ 10 h 103"/>
                      <a:gd name="T34" fmla="*/ 99 w 99"/>
                      <a:gd name="T35" fmla="*/ 0 h 103"/>
                      <a:gd name="T36" fmla="*/ 75 w 99"/>
                      <a:gd name="T37" fmla="*/ 0 h 103"/>
                      <a:gd name="T38" fmla="*/ 74 w 99"/>
                      <a:gd name="T39" fmla="*/ 8 h 103"/>
                      <a:gd name="T40" fmla="*/ 73 w 99"/>
                      <a:gd name="T41" fmla="*/ 15 h 103"/>
                      <a:gd name="T42" fmla="*/ 71 w 99"/>
                      <a:gd name="T43" fmla="*/ 23 h 103"/>
                      <a:gd name="T44" fmla="*/ 69 w 99"/>
                      <a:gd name="T45" fmla="*/ 30 h 103"/>
                      <a:gd name="T46" fmla="*/ 66 w 99"/>
                      <a:gd name="T47" fmla="*/ 37 h 103"/>
                      <a:gd name="T48" fmla="*/ 62 w 99"/>
                      <a:gd name="T49" fmla="*/ 44 h 103"/>
                      <a:gd name="T50" fmla="*/ 58 w 99"/>
                      <a:gd name="T51" fmla="*/ 50 h 103"/>
                      <a:gd name="T52" fmla="*/ 53 w 99"/>
                      <a:gd name="T53" fmla="*/ 55 h 103"/>
                      <a:gd name="T54" fmla="*/ 48 w 99"/>
                      <a:gd name="T55" fmla="*/ 60 h 103"/>
                      <a:gd name="T56" fmla="*/ 42 w 99"/>
                      <a:gd name="T57" fmla="*/ 65 h 103"/>
                      <a:gd name="T58" fmla="*/ 36 w 99"/>
                      <a:gd name="T59" fmla="*/ 69 h 103"/>
                      <a:gd name="T60" fmla="*/ 29 w 99"/>
                      <a:gd name="T61" fmla="*/ 72 h 103"/>
                      <a:gd name="T62" fmla="*/ 22 w 99"/>
                      <a:gd name="T63" fmla="*/ 75 h 103"/>
                      <a:gd name="T64" fmla="*/ 15 w 99"/>
                      <a:gd name="T65" fmla="*/ 77 h 103"/>
                      <a:gd name="T66" fmla="*/ 8 w 99"/>
                      <a:gd name="T67" fmla="*/ 78 h 103"/>
                      <a:gd name="T68" fmla="*/ 0 w 99"/>
                      <a:gd name="T69" fmla="*/ 79 h 103"/>
                      <a:gd name="T70" fmla="*/ 0 w 99"/>
                      <a:gd name="T71" fmla="*/ 103 h 10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3"/>
                      <a:gd name="T110" fmla="*/ 99 w 99"/>
                      <a:gd name="T111" fmla="*/ 103 h 10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3">
                        <a:moveTo>
                          <a:pt x="0" y="103"/>
                        </a:moveTo>
                        <a:lnTo>
                          <a:pt x="0" y="103"/>
                        </a:lnTo>
                        <a:lnTo>
                          <a:pt x="11" y="103"/>
                        </a:lnTo>
                        <a:lnTo>
                          <a:pt x="20" y="101"/>
                        </a:lnTo>
                        <a:lnTo>
                          <a:pt x="30" y="99"/>
                        </a:lnTo>
                        <a:lnTo>
                          <a:pt x="39" y="95"/>
                        </a:lnTo>
                        <a:lnTo>
                          <a:pt x="48" y="91"/>
                        </a:lnTo>
                        <a:lnTo>
                          <a:pt x="56" y="85"/>
                        </a:lnTo>
                        <a:lnTo>
                          <a:pt x="63" y="79"/>
                        </a:lnTo>
                        <a:lnTo>
                          <a:pt x="70" y="73"/>
                        </a:lnTo>
                        <a:lnTo>
                          <a:pt x="77" y="65"/>
                        </a:lnTo>
                        <a:lnTo>
                          <a:pt x="82" y="57"/>
                        </a:lnTo>
                        <a:lnTo>
                          <a:pt x="87" y="49"/>
                        </a:lnTo>
                        <a:lnTo>
                          <a:pt x="91" y="40"/>
                        </a:lnTo>
                        <a:lnTo>
                          <a:pt x="95" y="30"/>
                        </a:lnTo>
                        <a:lnTo>
                          <a:pt x="97" y="20"/>
                        </a:lnTo>
                        <a:lnTo>
                          <a:pt x="98" y="10"/>
                        </a:lnTo>
                        <a:lnTo>
                          <a:pt x="99" y="0"/>
                        </a:lnTo>
                        <a:lnTo>
                          <a:pt x="75" y="0"/>
                        </a:lnTo>
                        <a:lnTo>
                          <a:pt x="74" y="8"/>
                        </a:lnTo>
                        <a:lnTo>
                          <a:pt x="73" y="15"/>
                        </a:lnTo>
                        <a:lnTo>
                          <a:pt x="71" y="23"/>
                        </a:lnTo>
                        <a:lnTo>
                          <a:pt x="69" y="30"/>
                        </a:lnTo>
                        <a:lnTo>
                          <a:pt x="66" y="37"/>
                        </a:lnTo>
                        <a:lnTo>
                          <a:pt x="62" y="44"/>
                        </a:lnTo>
                        <a:lnTo>
                          <a:pt x="58" y="50"/>
                        </a:lnTo>
                        <a:lnTo>
                          <a:pt x="53" y="55"/>
                        </a:lnTo>
                        <a:lnTo>
                          <a:pt x="48" y="60"/>
                        </a:lnTo>
                        <a:lnTo>
                          <a:pt x="42" y="65"/>
                        </a:lnTo>
                        <a:lnTo>
                          <a:pt x="36" y="69"/>
                        </a:lnTo>
                        <a:lnTo>
                          <a:pt x="29" y="72"/>
                        </a:lnTo>
                        <a:lnTo>
                          <a:pt x="22" y="75"/>
                        </a:lnTo>
                        <a:lnTo>
                          <a:pt x="15" y="77"/>
                        </a:lnTo>
                        <a:lnTo>
                          <a:pt x="8" y="78"/>
                        </a:lnTo>
                        <a:lnTo>
                          <a:pt x="0" y="79"/>
                        </a:lnTo>
                        <a:lnTo>
                          <a:pt x="0" y="103"/>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41" name="Freeform 40"/>
                  <p:cNvSpPr>
                    <a:spLocks/>
                  </p:cNvSpPr>
                  <p:nvPr/>
                </p:nvSpPr>
                <p:spPr bwMode="auto">
                  <a:xfrm>
                    <a:off x="0" y="105"/>
                    <a:ext cx="98" cy="103"/>
                  </a:xfrm>
                  <a:custGeom>
                    <a:avLst/>
                    <a:gdLst>
                      <a:gd name="T0" fmla="*/ 0 w 98"/>
                      <a:gd name="T1" fmla="*/ 0 h 103"/>
                      <a:gd name="T2" fmla="*/ 0 w 98"/>
                      <a:gd name="T3" fmla="*/ 0 h 103"/>
                      <a:gd name="T4" fmla="*/ 1 w 98"/>
                      <a:gd name="T5" fmla="*/ 10 h 103"/>
                      <a:gd name="T6" fmla="*/ 2 w 98"/>
                      <a:gd name="T7" fmla="*/ 20 h 103"/>
                      <a:gd name="T8" fmla="*/ 4 w 98"/>
                      <a:gd name="T9" fmla="*/ 30 h 103"/>
                      <a:gd name="T10" fmla="*/ 8 w 98"/>
                      <a:gd name="T11" fmla="*/ 40 h 103"/>
                      <a:gd name="T12" fmla="*/ 12 w 98"/>
                      <a:gd name="T13" fmla="*/ 49 h 103"/>
                      <a:gd name="T14" fmla="*/ 17 w 98"/>
                      <a:gd name="T15" fmla="*/ 57 h 103"/>
                      <a:gd name="T16" fmla="*/ 22 w 98"/>
                      <a:gd name="T17" fmla="*/ 65 h 103"/>
                      <a:gd name="T18" fmla="*/ 29 w 98"/>
                      <a:gd name="T19" fmla="*/ 73 h 103"/>
                      <a:gd name="T20" fmla="*/ 36 w 98"/>
                      <a:gd name="T21" fmla="*/ 79 h 103"/>
                      <a:gd name="T22" fmla="*/ 43 w 98"/>
                      <a:gd name="T23" fmla="*/ 85 h 103"/>
                      <a:gd name="T24" fmla="*/ 51 w 98"/>
                      <a:gd name="T25" fmla="*/ 91 h 103"/>
                      <a:gd name="T26" fmla="*/ 60 w 98"/>
                      <a:gd name="T27" fmla="*/ 95 h 103"/>
                      <a:gd name="T28" fmla="*/ 69 w 98"/>
                      <a:gd name="T29" fmla="*/ 99 h 103"/>
                      <a:gd name="T30" fmla="*/ 79 w 98"/>
                      <a:gd name="T31" fmla="*/ 101 h 103"/>
                      <a:gd name="T32" fmla="*/ 88 w 98"/>
                      <a:gd name="T33" fmla="*/ 103 h 103"/>
                      <a:gd name="T34" fmla="*/ 98 w 98"/>
                      <a:gd name="T35" fmla="*/ 103 h 103"/>
                      <a:gd name="T36" fmla="*/ 98 w 98"/>
                      <a:gd name="T37" fmla="*/ 79 h 103"/>
                      <a:gd name="T38" fmla="*/ 91 w 98"/>
                      <a:gd name="T39" fmla="*/ 78 h 103"/>
                      <a:gd name="T40" fmla="*/ 84 w 98"/>
                      <a:gd name="T41" fmla="*/ 77 h 103"/>
                      <a:gd name="T42" fmla="*/ 77 w 98"/>
                      <a:gd name="T43" fmla="*/ 75 h 103"/>
                      <a:gd name="T44" fmla="*/ 70 w 98"/>
                      <a:gd name="T45" fmla="*/ 72 h 103"/>
                      <a:gd name="T46" fmla="*/ 63 w 98"/>
                      <a:gd name="T47" fmla="*/ 69 h 103"/>
                      <a:gd name="T48" fmla="*/ 57 w 98"/>
                      <a:gd name="T49" fmla="*/ 65 h 103"/>
                      <a:gd name="T50" fmla="*/ 51 w 98"/>
                      <a:gd name="T51" fmla="*/ 60 h 103"/>
                      <a:gd name="T52" fmla="*/ 46 w 98"/>
                      <a:gd name="T53" fmla="*/ 55 h 103"/>
                      <a:gd name="T54" fmla="*/ 41 w 98"/>
                      <a:gd name="T55" fmla="*/ 50 h 103"/>
                      <a:gd name="T56" fmla="*/ 37 w 98"/>
                      <a:gd name="T57" fmla="*/ 44 h 103"/>
                      <a:gd name="T58" fmla="*/ 33 w 98"/>
                      <a:gd name="T59" fmla="*/ 37 h 103"/>
                      <a:gd name="T60" fmla="*/ 30 w 98"/>
                      <a:gd name="T61" fmla="*/ 30 h 103"/>
                      <a:gd name="T62" fmla="*/ 28 w 98"/>
                      <a:gd name="T63" fmla="*/ 23 h 103"/>
                      <a:gd name="T64" fmla="*/ 26 w 98"/>
                      <a:gd name="T65" fmla="*/ 15 h 103"/>
                      <a:gd name="T66" fmla="*/ 25 w 98"/>
                      <a:gd name="T67" fmla="*/ 8 h 103"/>
                      <a:gd name="T68" fmla="*/ 24 w 98"/>
                      <a:gd name="T69" fmla="*/ 0 h 103"/>
                      <a:gd name="T70" fmla="*/ 0 w 98"/>
                      <a:gd name="T71" fmla="*/ 0 h 10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3"/>
                      <a:gd name="T110" fmla="*/ 98 w 98"/>
                      <a:gd name="T111" fmla="*/ 103 h 10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3">
                        <a:moveTo>
                          <a:pt x="0" y="0"/>
                        </a:moveTo>
                        <a:lnTo>
                          <a:pt x="0" y="0"/>
                        </a:lnTo>
                        <a:lnTo>
                          <a:pt x="1" y="10"/>
                        </a:lnTo>
                        <a:lnTo>
                          <a:pt x="2" y="20"/>
                        </a:lnTo>
                        <a:lnTo>
                          <a:pt x="4" y="30"/>
                        </a:lnTo>
                        <a:lnTo>
                          <a:pt x="8" y="40"/>
                        </a:lnTo>
                        <a:lnTo>
                          <a:pt x="12" y="49"/>
                        </a:lnTo>
                        <a:lnTo>
                          <a:pt x="17" y="57"/>
                        </a:lnTo>
                        <a:lnTo>
                          <a:pt x="22" y="65"/>
                        </a:lnTo>
                        <a:lnTo>
                          <a:pt x="29" y="73"/>
                        </a:lnTo>
                        <a:lnTo>
                          <a:pt x="36" y="79"/>
                        </a:lnTo>
                        <a:lnTo>
                          <a:pt x="43" y="85"/>
                        </a:lnTo>
                        <a:lnTo>
                          <a:pt x="51" y="91"/>
                        </a:lnTo>
                        <a:lnTo>
                          <a:pt x="60" y="95"/>
                        </a:lnTo>
                        <a:lnTo>
                          <a:pt x="69" y="99"/>
                        </a:lnTo>
                        <a:lnTo>
                          <a:pt x="79" y="101"/>
                        </a:lnTo>
                        <a:lnTo>
                          <a:pt x="88" y="103"/>
                        </a:lnTo>
                        <a:lnTo>
                          <a:pt x="98" y="103"/>
                        </a:lnTo>
                        <a:lnTo>
                          <a:pt x="98" y="79"/>
                        </a:lnTo>
                        <a:lnTo>
                          <a:pt x="91" y="78"/>
                        </a:lnTo>
                        <a:lnTo>
                          <a:pt x="84" y="77"/>
                        </a:lnTo>
                        <a:lnTo>
                          <a:pt x="77" y="75"/>
                        </a:lnTo>
                        <a:lnTo>
                          <a:pt x="70" y="72"/>
                        </a:lnTo>
                        <a:lnTo>
                          <a:pt x="63" y="69"/>
                        </a:lnTo>
                        <a:lnTo>
                          <a:pt x="57" y="65"/>
                        </a:lnTo>
                        <a:lnTo>
                          <a:pt x="51" y="60"/>
                        </a:lnTo>
                        <a:lnTo>
                          <a:pt x="46" y="55"/>
                        </a:lnTo>
                        <a:lnTo>
                          <a:pt x="41" y="50"/>
                        </a:lnTo>
                        <a:lnTo>
                          <a:pt x="37" y="44"/>
                        </a:lnTo>
                        <a:lnTo>
                          <a:pt x="33" y="37"/>
                        </a:lnTo>
                        <a:lnTo>
                          <a:pt x="30" y="30"/>
                        </a:lnTo>
                        <a:lnTo>
                          <a:pt x="28" y="23"/>
                        </a:lnTo>
                        <a:lnTo>
                          <a:pt x="26" y="15"/>
                        </a:lnTo>
                        <a:lnTo>
                          <a:pt x="25" y="8"/>
                        </a:lnTo>
                        <a:lnTo>
                          <a:pt x="24" y="0"/>
                        </a:lnTo>
                        <a:lnTo>
                          <a:pt x="0"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42" name="Freeform 41"/>
                  <p:cNvSpPr>
                    <a:spLocks/>
                  </p:cNvSpPr>
                  <p:nvPr/>
                </p:nvSpPr>
                <p:spPr bwMode="auto">
                  <a:xfrm>
                    <a:off x="0" y="0"/>
                    <a:ext cx="98" cy="105"/>
                  </a:xfrm>
                  <a:custGeom>
                    <a:avLst/>
                    <a:gdLst>
                      <a:gd name="T0" fmla="*/ 98 w 98"/>
                      <a:gd name="T1" fmla="*/ 0 h 105"/>
                      <a:gd name="T2" fmla="*/ 98 w 98"/>
                      <a:gd name="T3" fmla="*/ 0 h 105"/>
                      <a:gd name="T4" fmla="*/ 88 w 98"/>
                      <a:gd name="T5" fmla="*/ 0 h 105"/>
                      <a:gd name="T6" fmla="*/ 79 w 98"/>
                      <a:gd name="T7" fmla="*/ 2 h 105"/>
                      <a:gd name="T8" fmla="*/ 69 w 98"/>
                      <a:gd name="T9" fmla="*/ 5 h 105"/>
                      <a:gd name="T10" fmla="*/ 60 w 98"/>
                      <a:gd name="T11" fmla="*/ 8 h 105"/>
                      <a:gd name="T12" fmla="*/ 51 w 98"/>
                      <a:gd name="T13" fmla="*/ 13 h 105"/>
                      <a:gd name="T14" fmla="*/ 43 w 98"/>
                      <a:gd name="T15" fmla="*/ 18 h 105"/>
                      <a:gd name="T16" fmla="*/ 36 w 98"/>
                      <a:gd name="T17" fmla="*/ 24 h 105"/>
                      <a:gd name="T18" fmla="*/ 29 w 98"/>
                      <a:gd name="T19" fmla="*/ 31 h 105"/>
                      <a:gd name="T20" fmla="*/ 22 w 98"/>
                      <a:gd name="T21" fmla="*/ 38 h 105"/>
                      <a:gd name="T22" fmla="*/ 17 w 98"/>
                      <a:gd name="T23" fmla="*/ 46 h 105"/>
                      <a:gd name="T24" fmla="*/ 12 w 98"/>
                      <a:gd name="T25" fmla="*/ 55 h 105"/>
                      <a:gd name="T26" fmla="*/ 8 w 98"/>
                      <a:gd name="T27" fmla="*/ 64 h 105"/>
                      <a:gd name="T28" fmla="*/ 4 w 98"/>
                      <a:gd name="T29" fmla="*/ 74 h 105"/>
                      <a:gd name="T30" fmla="*/ 2 w 98"/>
                      <a:gd name="T31" fmla="*/ 84 h 105"/>
                      <a:gd name="T32" fmla="*/ 1 w 98"/>
                      <a:gd name="T33" fmla="*/ 94 h 105"/>
                      <a:gd name="T34" fmla="*/ 0 w 98"/>
                      <a:gd name="T35" fmla="*/ 105 h 105"/>
                      <a:gd name="T36" fmla="*/ 24 w 98"/>
                      <a:gd name="T37" fmla="*/ 105 h 105"/>
                      <a:gd name="T38" fmla="*/ 25 w 98"/>
                      <a:gd name="T39" fmla="*/ 96 h 105"/>
                      <a:gd name="T40" fmla="*/ 26 w 98"/>
                      <a:gd name="T41" fmla="*/ 88 h 105"/>
                      <a:gd name="T42" fmla="*/ 28 w 98"/>
                      <a:gd name="T43" fmla="*/ 81 h 105"/>
                      <a:gd name="T44" fmla="*/ 30 w 98"/>
                      <a:gd name="T45" fmla="*/ 73 h 105"/>
                      <a:gd name="T46" fmla="*/ 33 w 98"/>
                      <a:gd name="T47" fmla="*/ 66 h 105"/>
                      <a:gd name="T48" fmla="*/ 37 w 98"/>
                      <a:gd name="T49" fmla="*/ 60 h 105"/>
                      <a:gd name="T50" fmla="*/ 41 w 98"/>
                      <a:gd name="T51" fmla="*/ 54 h 105"/>
                      <a:gd name="T52" fmla="*/ 46 w 98"/>
                      <a:gd name="T53" fmla="*/ 48 h 105"/>
                      <a:gd name="T54" fmla="*/ 52 w 98"/>
                      <a:gd name="T55" fmla="*/ 43 h 105"/>
                      <a:gd name="T56" fmla="*/ 57 w 98"/>
                      <a:gd name="T57" fmla="*/ 38 h 105"/>
                      <a:gd name="T58" fmla="*/ 63 w 98"/>
                      <a:gd name="T59" fmla="*/ 34 h 105"/>
                      <a:gd name="T60" fmla="*/ 70 w 98"/>
                      <a:gd name="T61" fmla="*/ 31 h 105"/>
                      <a:gd name="T62" fmla="*/ 77 w 98"/>
                      <a:gd name="T63" fmla="*/ 28 h 105"/>
                      <a:gd name="T64" fmla="*/ 84 w 98"/>
                      <a:gd name="T65" fmla="*/ 26 h 105"/>
                      <a:gd name="T66" fmla="*/ 91 w 98"/>
                      <a:gd name="T67" fmla="*/ 25 h 105"/>
                      <a:gd name="T68" fmla="*/ 98 w 98"/>
                      <a:gd name="T69" fmla="*/ 25 h 105"/>
                      <a:gd name="T70" fmla="*/ 98 w 98"/>
                      <a:gd name="T71" fmla="*/ 0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5"/>
                      <a:gd name="T110" fmla="*/ 98 w 98"/>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5">
                        <a:moveTo>
                          <a:pt x="98" y="0"/>
                        </a:moveTo>
                        <a:lnTo>
                          <a:pt x="98" y="0"/>
                        </a:lnTo>
                        <a:lnTo>
                          <a:pt x="88" y="0"/>
                        </a:lnTo>
                        <a:lnTo>
                          <a:pt x="79" y="2"/>
                        </a:lnTo>
                        <a:lnTo>
                          <a:pt x="69" y="5"/>
                        </a:lnTo>
                        <a:lnTo>
                          <a:pt x="60" y="8"/>
                        </a:lnTo>
                        <a:lnTo>
                          <a:pt x="51" y="13"/>
                        </a:lnTo>
                        <a:lnTo>
                          <a:pt x="43" y="18"/>
                        </a:lnTo>
                        <a:lnTo>
                          <a:pt x="36" y="24"/>
                        </a:lnTo>
                        <a:lnTo>
                          <a:pt x="29" y="31"/>
                        </a:lnTo>
                        <a:lnTo>
                          <a:pt x="22" y="38"/>
                        </a:lnTo>
                        <a:lnTo>
                          <a:pt x="17" y="46"/>
                        </a:lnTo>
                        <a:lnTo>
                          <a:pt x="12" y="55"/>
                        </a:lnTo>
                        <a:lnTo>
                          <a:pt x="8" y="64"/>
                        </a:lnTo>
                        <a:lnTo>
                          <a:pt x="4" y="74"/>
                        </a:lnTo>
                        <a:lnTo>
                          <a:pt x="2" y="84"/>
                        </a:lnTo>
                        <a:lnTo>
                          <a:pt x="1" y="94"/>
                        </a:lnTo>
                        <a:lnTo>
                          <a:pt x="0" y="105"/>
                        </a:lnTo>
                        <a:lnTo>
                          <a:pt x="24" y="105"/>
                        </a:lnTo>
                        <a:lnTo>
                          <a:pt x="25" y="96"/>
                        </a:lnTo>
                        <a:lnTo>
                          <a:pt x="26" y="88"/>
                        </a:lnTo>
                        <a:lnTo>
                          <a:pt x="28" y="81"/>
                        </a:lnTo>
                        <a:lnTo>
                          <a:pt x="30" y="73"/>
                        </a:lnTo>
                        <a:lnTo>
                          <a:pt x="33" y="66"/>
                        </a:lnTo>
                        <a:lnTo>
                          <a:pt x="37" y="60"/>
                        </a:lnTo>
                        <a:lnTo>
                          <a:pt x="41" y="54"/>
                        </a:lnTo>
                        <a:lnTo>
                          <a:pt x="46" y="48"/>
                        </a:lnTo>
                        <a:lnTo>
                          <a:pt x="52" y="43"/>
                        </a:lnTo>
                        <a:lnTo>
                          <a:pt x="57" y="38"/>
                        </a:lnTo>
                        <a:lnTo>
                          <a:pt x="63" y="34"/>
                        </a:lnTo>
                        <a:lnTo>
                          <a:pt x="70" y="31"/>
                        </a:lnTo>
                        <a:lnTo>
                          <a:pt x="77" y="28"/>
                        </a:lnTo>
                        <a:lnTo>
                          <a:pt x="84" y="26"/>
                        </a:lnTo>
                        <a:lnTo>
                          <a:pt x="91" y="25"/>
                        </a:lnTo>
                        <a:lnTo>
                          <a:pt x="98" y="25"/>
                        </a:lnTo>
                        <a:lnTo>
                          <a:pt x="98"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43" name="Freeform 42"/>
                  <p:cNvSpPr>
                    <a:spLocks/>
                  </p:cNvSpPr>
                  <p:nvPr/>
                </p:nvSpPr>
                <p:spPr bwMode="auto">
                  <a:xfrm>
                    <a:off x="98" y="0"/>
                    <a:ext cx="99" cy="105"/>
                  </a:xfrm>
                  <a:custGeom>
                    <a:avLst/>
                    <a:gdLst>
                      <a:gd name="T0" fmla="*/ 99 w 99"/>
                      <a:gd name="T1" fmla="*/ 105 h 105"/>
                      <a:gd name="T2" fmla="*/ 99 w 99"/>
                      <a:gd name="T3" fmla="*/ 105 h 105"/>
                      <a:gd name="T4" fmla="*/ 98 w 99"/>
                      <a:gd name="T5" fmla="*/ 94 h 105"/>
                      <a:gd name="T6" fmla="*/ 97 w 99"/>
                      <a:gd name="T7" fmla="*/ 84 h 105"/>
                      <a:gd name="T8" fmla="*/ 95 w 99"/>
                      <a:gd name="T9" fmla="*/ 74 h 105"/>
                      <a:gd name="T10" fmla="*/ 91 w 99"/>
                      <a:gd name="T11" fmla="*/ 64 h 105"/>
                      <a:gd name="T12" fmla="*/ 87 w 99"/>
                      <a:gd name="T13" fmla="*/ 55 h 105"/>
                      <a:gd name="T14" fmla="*/ 82 w 99"/>
                      <a:gd name="T15" fmla="*/ 46 h 105"/>
                      <a:gd name="T16" fmla="*/ 77 w 99"/>
                      <a:gd name="T17" fmla="*/ 38 h 105"/>
                      <a:gd name="T18" fmla="*/ 70 w 99"/>
                      <a:gd name="T19" fmla="*/ 31 h 105"/>
                      <a:gd name="T20" fmla="*/ 63 w 99"/>
                      <a:gd name="T21" fmla="*/ 24 h 105"/>
                      <a:gd name="T22" fmla="*/ 56 w 99"/>
                      <a:gd name="T23" fmla="*/ 18 h 105"/>
                      <a:gd name="T24" fmla="*/ 48 w 99"/>
                      <a:gd name="T25" fmla="*/ 13 h 105"/>
                      <a:gd name="T26" fmla="*/ 39 w 99"/>
                      <a:gd name="T27" fmla="*/ 8 h 105"/>
                      <a:gd name="T28" fmla="*/ 30 w 99"/>
                      <a:gd name="T29" fmla="*/ 5 h 105"/>
                      <a:gd name="T30" fmla="*/ 20 w 99"/>
                      <a:gd name="T31" fmla="*/ 2 h 105"/>
                      <a:gd name="T32" fmla="*/ 11 w 99"/>
                      <a:gd name="T33" fmla="*/ 0 h 105"/>
                      <a:gd name="T34" fmla="*/ 0 w 99"/>
                      <a:gd name="T35" fmla="*/ 0 h 105"/>
                      <a:gd name="T36" fmla="*/ 0 w 99"/>
                      <a:gd name="T37" fmla="*/ 25 h 105"/>
                      <a:gd name="T38" fmla="*/ 8 w 99"/>
                      <a:gd name="T39" fmla="*/ 25 h 105"/>
                      <a:gd name="T40" fmla="*/ 15 w 99"/>
                      <a:gd name="T41" fmla="*/ 26 h 105"/>
                      <a:gd name="T42" fmla="*/ 22 w 99"/>
                      <a:gd name="T43" fmla="*/ 28 h 105"/>
                      <a:gd name="T44" fmla="*/ 29 w 99"/>
                      <a:gd name="T45" fmla="*/ 31 h 105"/>
                      <a:gd name="T46" fmla="*/ 36 w 99"/>
                      <a:gd name="T47" fmla="*/ 34 h 105"/>
                      <a:gd name="T48" fmla="*/ 42 w 99"/>
                      <a:gd name="T49" fmla="*/ 38 h 105"/>
                      <a:gd name="T50" fmla="*/ 47 w 99"/>
                      <a:gd name="T51" fmla="*/ 43 h 105"/>
                      <a:gd name="T52" fmla="*/ 53 w 99"/>
                      <a:gd name="T53" fmla="*/ 48 h 105"/>
                      <a:gd name="T54" fmla="*/ 58 w 99"/>
                      <a:gd name="T55" fmla="*/ 54 h 105"/>
                      <a:gd name="T56" fmla="*/ 62 w 99"/>
                      <a:gd name="T57" fmla="*/ 60 h 105"/>
                      <a:gd name="T58" fmla="*/ 66 w 99"/>
                      <a:gd name="T59" fmla="*/ 66 h 105"/>
                      <a:gd name="T60" fmla="*/ 69 w 99"/>
                      <a:gd name="T61" fmla="*/ 73 h 105"/>
                      <a:gd name="T62" fmla="*/ 71 w 99"/>
                      <a:gd name="T63" fmla="*/ 81 h 105"/>
                      <a:gd name="T64" fmla="*/ 73 w 99"/>
                      <a:gd name="T65" fmla="*/ 88 h 105"/>
                      <a:gd name="T66" fmla="*/ 74 w 99"/>
                      <a:gd name="T67" fmla="*/ 96 h 105"/>
                      <a:gd name="T68" fmla="*/ 75 w 99"/>
                      <a:gd name="T69" fmla="*/ 105 h 105"/>
                      <a:gd name="T70" fmla="*/ 99 w 99"/>
                      <a:gd name="T71" fmla="*/ 105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5"/>
                      <a:gd name="T110" fmla="*/ 99 w 99"/>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5">
                        <a:moveTo>
                          <a:pt x="99" y="105"/>
                        </a:moveTo>
                        <a:lnTo>
                          <a:pt x="99" y="105"/>
                        </a:lnTo>
                        <a:lnTo>
                          <a:pt x="98" y="94"/>
                        </a:lnTo>
                        <a:lnTo>
                          <a:pt x="97" y="84"/>
                        </a:lnTo>
                        <a:lnTo>
                          <a:pt x="95" y="74"/>
                        </a:lnTo>
                        <a:lnTo>
                          <a:pt x="91" y="64"/>
                        </a:lnTo>
                        <a:lnTo>
                          <a:pt x="87" y="55"/>
                        </a:lnTo>
                        <a:lnTo>
                          <a:pt x="82" y="46"/>
                        </a:lnTo>
                        <a:lnTo>
                          <a:pt x="77" y="38"/>
                        </a:lnTo>
                        <a:lnTo>
                          <a:pt x="70" y="31"/>
                        </a:lnTo>
                        <a:lnTo>
                          <a:pt x="63" y="24"/>
                        </a:lnTo>
                        <a:lnTo>
                          <a:pt x="56" y="18"/>
                        </a:lnTo>
                        <a:lnTo>
                          <a:pt x="48" y="13"/>
                        </a:lnTo>
                        <a:lnTo>
                          <a:pt x="39" y="8"/>
                        </a:lnTo>
                        <a:lnTo>
                          <a:pt x="30" y="5"/>
                        </a:lnTo>
                        <a:lnTo>
                          <a:pt x="20" y="2"/>
                        </a:lnTo>
                        <a:lnTo>
                          <a:pt x="11" y="0"/>
                        </a:lnTo>
                        <a:lnTo>
                          <a:pt x="0" y="0"/>
                        </a:lnTo>
                        <a:lnTo>
                          <a:pt x="0" y="25"/>
                        </a:lnTo>
                        <a:lnTo>
                          <a:pt x="8" y="25"/>
                        </a:lnTo>
                        <a:lnTo>
                          <a:pt x="15" y="26"/>
                        </a:lnTo>
                        <a:lnTo>
                          <a:pt x="22" y="28"/>
                        </a:lnTo>
                        <a:lnTo>
                          <a:pt x="29" y="31"/>
                        </a:lnTo>
                        <a:lnTo>
                          <a:pt x="36" y="34"/>
                        </a:lnTo>
                        <a:lnTo>
                          <a:pt x="42" y="38"/>
                        </a:lnTo>
                        <a:lnTo>
                          <a:pt x="47" y="43"/>
                        </a:lnTo>
                        <a:lnTo>
                          <a:pt x="53" y="48"/>
                        </a:lnTo>
                        <a:lnTo>
                          <a:pt x="58" y="54"/>
                        </a:lnTo>
                        <a:lnTo>
                          <a:pt x="62" y="60"/>
                        </a:lnTo>
                        <a:lnTo>
                          <a:pt x="66" y="66"/>
                        </a:lnTo>
                        <a:lnTo>
                          <a:pt x="69" y="73"/>
                        </a:lnTo>
                        <a:lnTo>
                          <a:pt x="71" y="81"/>
                        </a:lnTo>
                        <a:lnTo>
                          <a:pt x="73" y="88"/>
                        </a:lnTo>
                        <a:lnTo>
                          <a:pt x="74" y="96"/>
                        </a:lnTo>
                        <a:lnTo>
                          <a:pt x="75" y="105"/>
                        </a:lnTo>
                        <a:lnTo>
                          <a:pt x="99" y="105"/>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44" name="Freeform 43"/>
                  <p:cNvSpPr>
                    <a:spLocks/>
                  </p:cNvSpPr>
                  <p:nvPr/>
                </p:nvSpPr>
                <p:spPr bwMode="auto">
                  <a:xfrm>
                    <a:off x="103" y="109"/>
                    <a:ext cx="98" cy="104"/>
                  </a:xfrm>
                  <a:custGeom>
                    <a:avLst/>
                    <a:gdLst>
                      <a:gd name="T0" fmla="*/ 0 w 98"/>
                      <a:gd name="T1" fmla="*/ 104 h 104"/>
                      <a:gd name="T2" fmla="*/ 0 w 98"/>
                      <a:gd name="T3" fmla="*/ 104 h 104"/>
                      <a:gd name="T4" fmla="*/ 10 w 98"/>
                      <a:gd name="T5" fmla="*/ 103 h 104"/>
                      <a:gd name="T6" fmla="*/ 19 w 98"/>
                      <a:gd name="T7" fmla="*/ 101 h 104"/>
                      <a:gd name="T8" fmla="*/ 29 w 98"/>
                      <a:gd name="T9" fmla="*/ 99 h 104"/>
                      <a:gd name="T10" fmla="*/ 38 w 98"/>
                      <a:gd name="T11" fmla="*/ 95 h 104"/>
                      <a:gd name="T12" fmla="*/ 47 w 98"/>
                      <a:gd name="T13" fmla="*/ 91 h 104"/>
                      <a:gd name="T14" fmla="*/ 55 w 98"/>
                      <a:gd name="T15" fmla="*/ 86 h 104"/>
                      <a:gd name="T16" fmla="*/ 62 w 98"/>
                      <a:gd name="T17" fmla="*/ 80 h 104"/>
                      <a:gd name="T18" fmla="*/ 69 w 98"/>
                      <a:gd name="T19" fmla="*/ 73 h 104"/>
                      <a:gd name="T20" fmla="*/ 76 w 98"/>
                      <a:gd name="T21" fmla="*/ 65 h 104"/>
                      <a:gd name="T22" fmla="*/ 81 w 98"/>
                      <a:gd name="T23" fmla="*/ 57 h 104"/>
                      <a:gd name="T24" fmla="*/ 86 w 98"/>
                      <a:gd name="T25" fmla="*/ 49 h 104"/>
                      <a:gd name="T26" fmla="*/ 90 w 98"/>
                      <a:gd name="T27" fmla="*/ 40 h 104"/>
                      <a:gd name="T28" fmla="*/ 94 w 98"/>
                      <a:gd name="T29" fmla="*/ 30 h 104"/>
                      <a:gd name="T30" fmla="*/ 96 w 98"/>
                      <a:gd name="T31" fmla="*/ 20 h 104"/>
                      <a:gd name="T32" fmla="*/ 97 w 98"/>
                      <a:gd name="T33" fmla="*/ 10 h 104"/>
                      <a:gd name="T34" fmla="*/ 98 w 98"/>
                      <a:gd name="T35" fmla="*/ 0 h 104"/>
                      <a:gd name="T36" fmla="*/ 74 w 98"/>
                      <a:gd name="T37" fmla="*/ 0 h 104"/>
                      <a:gd name="T38" fmla="*/ 73 w 98"/>
                      <a:gd name="T39" fmla="*/ 8 h 104"/>
                      <a:gd name="T40" fmla="*/ 72 w 98"/>
                      <a:gd name="T41" fmla="*/ 16 h 104"/>
                      <a:gd name="T42" fmla="*/ 70 w 98"/>
                      <a:gd name="T43" fmla="*/ 23 h 104"/>
                      <a:gd name="T44" fmla="*/ 68 w 98"/>
                      <a:gd name="T45" fmla="*/ 30 h 104"/>
                      <a:gd name="T46" fmla="*/ 65 w 98"/>
                      <a:gd name="T47" fmla="*/ 37 h 104"/>
                      <a:gd name="T48" fmla="*/ 61 w 98"/>
                      <a:gd name="T49" fmla="*/ 44 h 104"/>
                      <a:gd name="T50" fmla="*/ 57 w 98"/>
                      <a:gd name="T51" fmla="*/ 50 h 104"/>
                      <a:gd name="T52" fmla="*/ 52 w 98"/>
                      <a:gd name="T53" fmla="*/ 56 h 104"/>
                      <a:gd name="T54" fmla="*/ 47 w 98"/>
                      <a:gd name="T55" fmla="*/ 61 h 104"/>
                      <a:gd name="T56" fmla="*/ 41 w 98"/>
                      <a:gd name="T57" fmla="*/ 65 h 104"/>
                      <a:gd name="T58" fmla="*/ 35 w 98"/>
                      <a:gd name="T59" fmla="*/ 69 h 104"/>
                      <a:gd name="T60" fmla="*/ 28 w 98"/>
                      <a:gd name="T61" fmla="*/ 73 h 104"/>
                      <a:gd name="T62" fmla="*/ 21 w 98"/>
                      <a:gd name="T63" fmla="*/ 75 h 104"/>
                      <a:gd name="T64" fmla="*/ 14 w 98"/>
                      <a:gd name="T65" fmla="*/ 77 h 104"/>
                      <a:gd name="T66" fmla="*/ 7 w 98"/>
                      <a:gd name="T67" fmla="*/ 78 h 104"/>
                      <a:gd name="T68" fmla="*/ 0 w 98"/>
                      <a:gd name="T69" fmla="*/ 79 h 104"/>
                      <a:gd name="T70" fmla="*/ 0 w 98"/>
                      <a:gd name="T71" fmla="*/ 104 h 10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4"/>
                      <a:gd name="T110" fmla="*/ 98 w 98"/>
                      <a:gd name="T111" fmla="*/ 104 h 10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4">
                        <a:moveTo>
                          <a:pt x="0" y="104"/>
                        </a:moveTo>
                        <a:lnTo>
                          <a:pt x="0" y="104"/>
                        </a:lnTo>
                        <a:lnTo>
                          <a:pt x="10" y="103"/>
                        </a:lnTo>
                        <a:lnTo>
                          <a:pt x="19" y="101"/>
                        </a:lnTo>
                        <a:lnTo>
                          <a:pt x="29" y="99"/>
                        </a:lnTo>
                        <a:lnTo>
                          <a:pt x="38" y="95"/>
                        </a:lnTo>
                        <a:lnTo>
                          <a:pt x="47" y="91"/>
                        </a:lnTo>
                        <a:lnTo>
                          <a:pt x="55" y="86"/>
                        </a:lnTo>
                        <a:lnTo>
                          <a:pt x="62" y="80"/>
                        </a:lnTo>
                        <a:lnTo>
                          <a:pt x="69" y="73"/>
                        </a:lnTo>
                        <a:lnTo>
                          <a:pt x="76" y="65"/>
                        </a:lnTo>
                        <a:lnTo>
                          <a:pt x="81" y="57"/>
                        </a:lnTo>
                        <a:lnTo>
                          <a:pt x="86" y="49"/>
                        </a:lnTo>
                        <a:lnTo>
                          <a:pt x="90" y="40"/>
                        </a:lnTo>
                        <a:lnTo>
                          <a:pt x="94" y="30"/>
                        </a:lnTo>
                        <a:lnTo>
                          <a:pt x="96" y="20"/>
                        </a:lnTo>
                        <a:lnTo>
                          <a:pt x="97" y="10"/>
                        </a:lnTo>
                        <a:lnTo>
                          <a:pt x="98" y="0"/>
                        </a:lnTo>
                        <a:lnTo>
                          <a:pt x="74" y="0"/>
                        </a:lnTo>
                        <a:lnTo>
                          <a:pt x="73" y="8"/>
                        </a:lnTo>
                        <a:lnTo>
                          <a:pt x="72" y="16"/>
                        </a:lnTo>
                        <a:lnTo>
                          <a:pt x="70" y="23"/>
                        </a:lnTo>
                        <a:lnTo>
                          <a:pt x="68" y="30"/>
                        </a:lnTo>
                        <a:lnTo>
                          <a:pt x="65" y="37"/>
                        </a:lnTo>
                        <a:lnTo>
                          <a:pt x="61" y="44"/>
                        </a:lnTo>
                        <a:lnTo>
                          <a:pt x="57" y="50"/>
                        </a:lnTo>
                        <a:lnTo>
                          <a:pt x="52" y="56"/>
                        </a:lnTo>
                        <a:lnTo>
                          <a:pt x="47" y="61"/>
                        </a:lnTo>
                        <a:lnTo>
                          <a:pt x="41" y="65"/>
                        </a:lnTo>
                        <a:lnTo>
                          <a:pt x="35" y="69"/>
                        </a:lnTo>
                        <a:lnTo>
                          <a:pt x="28" y="73"/>
                        </a:lnTo>
                        <a:lnTo>
                          <a:pt x="21" y="75"/>
                        </a:lnTo>
                        <a:lnTo>
                          <a:pt x="14" y="77"/>
                        </a:lnTo>
                        <a:lnTo>
                          <a:pt x="7" y="78"/>
                        </a:lnTo>
                        <a:lnTo>
                          <a:pt x="0" y="79"/>
                        </a:lnTo>
                        <a:lnTo>
                          <a:pt x="0" y="1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45" name="Freeform 44"/>
                  <p:cNvSpPr>
                    <a:spLocks/>
                  </p:cNvSpPr>
                  <p:nvPr/>
                </p:nvSpPr>
                <p:spPr bwMode="auto">
                  <a:xfrm>
                    <a:off x="4" y="109"/>
                    <a:ext cx="99" cy="104"/>
                  </a:xfrm>
                  <a:custGeom>
                    <a:avLst/>
                    <a:gdLst>
                      <a:gd name="T0" fmla="*/ 0 w 99"/>
                      <a:gd name="T1" fmla="*/ 0 h 104"/>
                      <a:gd name="T2" fmla="*/ 0 w 99"/>
                      <a:gd name="T3" fmla="*/ 0 h 104"/>
                      <a:gd name="T4" fmla="*/ 1 w 99"/>
                      <a:gd name="T5" fmla="*/ 10 h 104"/>
                      <a:gd name="T6" fmla="*/ 2 w 99"/>
                      <a:gd name="T7" fmla="*/ 20 h 104"/>
                      <a:gd name="T8" fmla="*/ 4 w 99"/>
                      <a:gd name="T9" fmla="*/ 30 h 104"/>
                      <a:gd name="T10" fmla="*/ 8 w 99"/>
                      <a:gd name="T11" fmla="*/ 40 h 104"/>
                      <a:gd name="T12" fmla="*/ 12 w 99"/>
                      <a:gd name="T13" fmla="*/ 49 h 104"/>
                      <a:gd name="T14" fmla="*/ 17 w 99"/>
                      <a:gd name="T15" fmla="*/ 57 h 104"/>
                      <a:gd name="T16" fmla="*/ 22 w 99"/>
                      <a:gd name="T17" fmla="*/ 65 h 104"/>
                      <a:gd name="T18" fmla="*/ 29 w 99"/>
                      <a:gd name="T19" fmla="*/ 73 h 104"/>
                      <a:gd name="T20" fmla="*/ 36 w 99"/>
                      <a:gd name="T21" fmla="*/ 80 h 104"/>
                      <a:gd name="T22" fmla="*/ 43 w 99"/>
                      <a:gd name="T23" fmla="*/ 86 h 104"/>
                      <a:gd name="T24" fmla="*/ 51 w 99"/>
                      <a:gd name="T25" fmla="*/ 91 h 104"/>
                      <a:gd name="T26" fmla="*/ 60 w 99"/>
                      <a:gd name="T27" fmla="*/ 95 h 104"/>
                      <a:gd name="T28" fmla="*/ 69 w 99"/>
                      <a:gd name="T29" fmla="*/ 99 h 104"/>
                      <a:gd name="T30" fmla="*/ 79 w 99"/>
                      <a:gd name="T31" fmla="*/ 101 h 104"/>
                      <a:gd name="T32" fmla="*/ 88 w 99"/>
                      <a:gd name="T33" fmla="*/ 103 h 104"/>
                      <a:gd name="T34" fmla="*/ 99 w 99"/>
                      <a:gd name="T35" fmla="*/ 104 h 104"/>
                      <a:gd name="T36" fmla="*/ 99 w 99"/>
                      <a:gd name="T37" fmla="*/ 79 h 104"/>
                      <a:gd name="T38" fmla="*/ 91 w 99"/>
                      <a:gd name="T39" fmla="*/ 78 h 104"/>
                      <a:gd name="T40" fmla="*/ 84 w 99"/>
                      <a:gd name="T41" fmla="*/ 77 h 104"/>
                      <a:gd name="T42" fmla="*/ 77 w 99"/>
                      <a:gd name="T43" fmla="*/ 75 h 104"/>
                      <a:gd name="T44" fmla="*/ 70 w 99"/>
                      <a:gd name="T45" fmla="*/ 73 h 104"/>
                      <a:gd name="T46" fmla="*/ 63 w 99"/>
                      <a:gd name="T47" fmla="*/ 69 h 104"/>
                      <a:gd name="T48" fmla="*/ 57 w 99"/>
                      <a:gd name="T49" fmla="*/ 65 h 104"/>
                      <a:gd name="T50" fmla="*/ 52 w 99"/>
                      <a:gd name="T51" fmla="*/ 61 h 104"/>
                      <a:gd name="T52" fmla="*/ 46 w 99"/>
                      <a:gd name="T53" fmla="*/ 56 h 104"/>
                      <a:gd name="T54" fmla="*/ 41 w 99"/>
                      <a:gd name="T55" fmla="*/ 50 h 104"/>
                      <a:gd name="T56" fmla="*/ 37 w 99"/>
                      <a:gd name="T57" fmla="*/ 44 h 104"/>
                      <a:gd name="T58" fmla="*/ 33 w 99"/>
                      <a:gd name="T59" fmla="*/ 37 h 104"/>
                      <a:gd name="T60" fmla="*/ 30 w 99"/>
                      <a:gd name="T61" fmla="*/ 30 h 104"/>
                      <a:gd name="T62" fmla="*/ 28 w 99"/>
                      <a:gd name="T63" fmla="*/ 23 h 104"/>
                      <a:gd name="T64" fmla="*/ 26 w 99"/>
                      <a:gd name="T65" fmla="*/ 16 h 104"/>
                      <a:gd name="T66" fmla="*/ 25 w 99"/>
                      <a:gd name="T67" fmla="*/ 8 h 104"/>
                      <a:gd name="T68" fmla="*/ 24 w 99"/>
                      <a:gd name="T69" fmla="*/ 0 h 104"/>
                      <a:gd name="T70" fmla="*/ 0 w 99"/>
                      <a:gd name="T71" fmla="*/ 0 h 10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4"/>
                      <a:gd name="T110" fmla="*/ 99 w 99"/>
                      <a:gd name="T111" fmla="*/ 104 h 10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4">
                        <a:moveTo>
                          <a:pt x="0" y="0"/>
                        </a:moveTo>
                        <a:lnTo>
                          <a:pt x="0" y="0"/>
                        </a:lnTo>
                        <a:lnTo>
                          <a:pt x="1" y="10"/>
                        </a:lnTo>
                        <a:lnTo>
                          <a:pt x="2" y="20"/>
                        </a:lnTo>
                        <a:lnTo>
                          <a:pt x="4" y="30"/>
                        </a:lnTo>
                        <a:lnTo>
                          <a:pt x="8" y="40"/>
                        </a:lnTo>
                        <a:lnTo>
                          <a:pt x="12" y="49"/>
                        </a:lnTo>
                        <a:lnTo>
                          <a:pt x="17" y="57"/>
                        </a:lnTo>
                        <a:lnTo>
                          <a:pt x="22" y="65"/>
                        </a:lnTo>
                        <a:lnTo>
                          <a:pt x="29" y="73"/>
                        </a:lnTo>
                        <a:lnTo>
                          <a:pt x="36" y="80"/>
                        </a:lnTo>
                        <a:lnTo>
                          <a:pt x="43" y="86"/>
                        </a:lnTo>
                        <a:lnTo>
                          <a:pt x="51" y="91"/>
                        </a:lnTo>
                        <a:lnTo>
                          <a:pt x="60" y="95"/>
                        </a:lnTo>
                        <a:lnTo>
                          <a:pt x="69" y="99"/>
                        </a:lnTo>
                        <a:lnTo>
                          <a:pt x="79" y="101"/>
                        </a:lnTo>
                        <a:lnTo>
                          <a:pt x="88" y="103"/>
                        </a:lnTo>
                        <a:lnTo>
                          <a:pt x="99" y="104"/>
                        </a:lnTo>
                        <a:lnTo>
                          <a:pt x="99" y="79"/>
                        </a:lnTo>
                        <a:lnTo>
                          <a:pt x="91" y="78"/>
                        </a:lnTo>
                        <a:lnTo>
                          <a:pt x="84" y="77"/>
                        </a:lnTo>
                        <a:lnTo>
                          <a:pt x="77" y="75"/>
                        </a:lnTo>
                        <a:lnTo>
                          <a:pt x="70" y="73"/>
                        </a:lnTo>
                        <a:lnTo>
                          <a:pt x="63" y="69"/>
                        </a:lnTo>
                        <a:lnTo>
                          <a:pt x="57" y="65"/>
                        </a:lnTo>
                        <a:lnTo>
                          <a:pt x="52" y="61"/>
                        </a:lnTo>
                        <a:lnTo>
                          <a:pt x="46" y="56"/>
                        </a:lnTo>
                        <a:lnTo>
                          <a:pt x="41" y="50"/>
                        </a:lnTo>
                        <a:lnTo>
                          <a:pt x="37" y="44"/>
                        </a:lnTo>
                        <a:lnTo>
                          <a:pt x="33" y="37"/>
                        </a:lnTo>
                        <a:lnTo>
                          <a:pt x="30" y="30"/>
                        </a:lnTo>
                        <a:lnTo>
                          <a:pt x="28" y="23"/>
                        </a:lnTo>
                        <a:lnTo>
                          <a:pt x="26" y="16"/>
                        </a:lnTo>
                        <a:lnTo>
                          <a:pt x="25" y="8"/>
                        </a:lnTo>
                        <a:lnTo>
                          <a:pt x="24"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46" name="Freeform 45"/>
                  <p:cNvSpPr>
                    <a:spLocks/>
                  </p:cNvSpPr>
                  <p:nvPr/>
                </p:nvSpPr>
                <p:spPr bwMode="auto">
                  <a:xfrm>
                    <a:off x="4" y="4"/>
                    <a:ext cx="99" cy="105"/>
                  </a:xfrm>
                  <a:custGeom>
                    <a:avLst/>
                    <a:gdLst>
                      <a:gd name="T0" fmla="*/ 99 w 99"/>
                      <a:gd name="T1" fmla="*/ 0 h 105"/>
                      <a:gd name="T2" fmla="*/ 99 w 99"/>
                      <a:gd name="T3" fmla="*/ 0 h 105"/>
                      <a:gd name="T4" fmla="*/ 88 w 99"/>
                      <a:gd name="T5" fmla="*/ 0 h 105"/>
                      <a:gd name="T6" fmla="*/ 79 w 99"/>
                      <a:gd name="T7" fmla="*/ 2 h 105"/>
                      <a:gd name="T8" fmla="*/ 69 w 99"/>
                      <a:gd name="T9" fmla="*/ 5 h 105"/>
                      <a:gd name="T10" fmla="*/ 60 w 99"/>
                      <a:gd name="T11" fmla="*/ 8 h 105"/>
                      <a:gd name="T12" fmla="*/ 51 w 99"/>
                      <a:gd name="T13" fmla="*/ 13 h 105"/>
                      <a:gd name="T14" fmla="*/ 43 w 99"/>
                      <a:gd name="T15" fmla="*/ 18 h 105"/>
                      <a:gd name="T16" fmla="*/ 36 w 99"/>
                      <a:gd name="T17" fmla="*/ 24 h 105"/>
                      <a:gd name="T18" fmla="*/ 29 w 99"/>
                      <a:gd name="T19" fmla="*/ 31 h 105"/>
                      <a:gd name="T20" fmla="*/ 22 w 99"/>
                      <a:gd name="T21" fmla="*/ 38 h 105"/>
                      <a:gd name="T22" fmla="*/ 17 w 99"/>
                      <a:gd name="T23" fmla="*/ 46 h 105"/>
                      <a:gd name="T24" fmla="*/ 12 w 99"/>
                      <a:gd name="T25" fmla="*/ 55 h 105"/>
                      <a:gd name="T26" fmla="*/ 8 w 99"/>
                      <a:gd name="T27" fmla="*/ 64 h 105"/>
                      <a:gd name="T28" fmla="*/ 4 w 99"/>
                      <a:gd name="T29" fmla="*/ 74 h 105"/>
                      <a:gd name="T30" fmla="*/ 2 w 99"/>
                      <a:gd name="T31" fmla="*/ 84 h 105"/>
                      <a:gd name="T32" fmla="*/ 1 w 99"/>
                      <a:gd name="T33" fmla="*/ 94 h 105"/>
                      <a:gd name="T34" fmla="*/ 0 w 99"/>
                      <a:gd name="T35" fmla="*/ 105 h 105"/>
                      <a:gd name="T36" fmla="*/ 24 w 99"/>
                      <a:gd name="T37" fmla="*/ 105 h 105"/>
                      <a:gd name="T38" fmla="*/ 25 w 99"/>
                      <a:gd name="T39" fmla="*/ 97 h 105"/>
                      <a:gd name="T40" fmla="*/ 26 w 99"/>
                      <a:gd name="T41" fmla="*/ 89 h 105"/>
                      <a:gd name="T42" fmla="*/ 28 w 99"/>
                      <a:gd name="T43" fmla="*/ 81 h 105"/>
                      <a:gd name="T44" fmla="*/ 30 w 99"/>
                      <a:gd name="T45" fmla="*/ 73 h 105"/>
                      <a:gd name="T46" fmla="*/ 33 w 99"/>
                      <a:gd name="T47" fmla="*/ 66 h 105"/>
                      <a:gd name="T48" fmla="*/ 37 w 99"/>
                      <a:gd name="T49" fmla="*/ 60 h 105"/>
                      <a:gd name="T50" fmla="*/ 42 w 99"/>
                      <a:gd name="T51" fmla="*/ 54 h 105"/>
                      <a:gd name="T52" fmla="*/ 46 w 99"/>
                      <a:gd name="T53" fmla="*/ 48 h 105"/>
                      <a:gd name="T54" fmla="*/ 52 w 99"/>
                      <a:gd name="T55" fmla="*/ 43 h 105"/>
                      <a:gd name="T56" fmla="*/ 57 w 99"/>
                      <a:gd name="T57" fmla="*/ 38 h 105"/>
                      <a:gd name="T58" fmla="*/ 63 w 99"/>
                      <a:gd name="T59" fmla="*/ 34 h 105"/>
                      <a:gd name="T60" fmla="*/ 70 w 99"/>
                      <a:gd name="T61" fmla="*/ 31 h 105"/>
                      <a:gd name="T62" fmla="*/ 77 w 99"/>
                      <a:gd name="T63" fmla="*/ 28 h 105"/>
                      <a:gd name="T64" fmla="*/ 84 w 99"/>
                      <a:gd name="T65" fmla="*/ 26 h 105"/>
                      <a:gd name="T66" fmla="*/ 91 w 99"/>
                      <a:gd name="T67" fmla="*/ 25 h 105"/>
                      <a:gd name="T68" fmla="*/ 99 w 99"/>
                      <a:gd name="T69" fmla="*/ 25 h 105"/>
                      <a:gd name="T70" fmla="*/ 99 w 99"/>
                      <a:gd name="T71" fmla="*/ 0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5"/>
                      <a:gd name="T110" fmla="*/ 99 w 99"/>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5">
                        <a:moveTo>
                          <a:pt x="99" y="0"/>
                        </a:moveTo>
                        <a:lnTo>
                          <a:pt x="99" y="0"/>
                        </a:lnTo>
                        <a:lnTo>
                          <a:pt x="88" y="0"/>
                        </a:lnTo>
                        <a:lnTo>
                          <a:pt x="79" y="2"/>
                        </a:lnTo>
                        <a:lnTo>
                          <a:pt x="69" y="5"/>
                        </a:lnTo>
                        <a:lnTo>
                          <a:pt x="60" y="8"/>
                        </a:lnTo>
                        <a:lnTo>
                          <a:pt x="51" y="13"/>
                        </a:lnTo>
                        <a:lnTo>
                          <a:pt x="43" y="18"/>
                        </a:lnTo>
                        <a:lnTo>
                          <a:pt x="36" y="24"/>
                        </a:lnTo>
                        <a:lnTo>
                          <a:pt x="29" y="31"/>
                        </a:lnTo>
                        <a:lnTo>
                          <a:pt x="22" y="38"/>
                        </a:lnTo>
                        <a:lnTo>
                          <a:pt x="17" y="46"/>
                        </a:lnTo>
                        <a:lnTo>
                          <a:pt x="12" y="55"/>
                        </a:lnTo>
                        <a:lnTo>
                          <a:pt x="8" y="64"/>
                        </a:lnTo>
                        <a:lnTo>
                          <a:pt x="4" y="74"/>
                        </a:lnTo>
                        <a:lnTo>
                          <a:pt x="2" y="84"/>
                        </a:lnTo>
                        <a:lnTo>
                          <a:pt x="1" y="94"/>
                        </a:lnTo>
                        <a:lnTo>
                          <a:pt x="0" y="105"/>
                        </a:lnTo>
                        <a:lnTo>
                          <a:pt x="24" y="105"/>
                        </a:lnTo>
                        <a:lnTo>
                          <a:pt x="25" y="97"/>
                        </a:lnTo>
                        <a:lnTo>
                          <a:pt x="26" y="89"/>
                        </a:lnTo>
                        <a:lnTo>
                          <a:pt x="28" y="81"/>
                        </a:lnTo>
                        <a:lnTo>
                          <a:pt x="30" y="73"/>
                        </a:lnTo>
                        <a:lnTo>
                          <a:pt x="33" y="66"/>
                        </a:lnTo>
                        <a:lnTo>
                          <a:pt x="37" y="60"/>
                        </a:lnTo>
                        <a:lnTo>
                          <a:pt x="42" y="54"/>
                        </a:lnTo>
                        <a:lnTo>
                          <a:pt x="46" y="48"/>
                        </a:lnTo>
                        <a:lnTo>
                          <a:pt x="52" y="43"/>
                        </a:lnTo>
                        <a:lnTo>
                          <a:pt x="57" y="38"/>
                        </a:lnTo>
                        <a:lnTo>
                          <a:pt x="63" y="34"/>
                        </a:lnTo>
                        <a:lnTo>
                          <a:pt x="70" y="31"/>
                        </a:lnTo>
                        <a:lnTo>
                          <a:pt x="77" y="28"/>
                        </a:lnTo>
                        <a:lnTo>
                          <a:pt x="84" y="26"/>
                        </a:lnTo>
                        <a:lnTo>
                          <a:pt x="91" y="25"/>
                        </a:lnTo>
                        <a:lnTo>
                          <a:pt x="99" y="25"/>
                        </a:lnTo>
                        <a:lnTo>
                          <a:pt x="99"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47" name="Freeform 46"/>
                  <p:cNvSpPr>
                    <a:spLocks/>
                  </p:cNvSpPr>
                  <p:nvPr/>
                </p:nvSpPr>
                <p:spPr bwMode="auto">
                  <a:xfrm>
                    <a:off x="103" y="4"/>
                    <a:ext cx="98" cy="105"/>
                  </a:xfrm>
                  <a:custGeom>
                    <a:avLst/>
                    <a:gdLst>
                      <a:gd name="T0" fmla="*/ 98 w 98"/>
                      <a:gd name="T1" fmla="*/ 105 h 105"/>
                      <a:gd name="T2" fmla="*/ 98 w 98"/>
                      <a:gd name="T3" fmla="*/ 105 h 105"/>
                      <a:gd name="T4" fmla="*/ 97 w 98"/>
                      <a:gd name="T5" fmla="*/ 94 h 105"/>
                      <a:gd name="T6" fmla="*/ 96 w 98"/>
                      <a:gd name="T7" fmla="*/ 84 h 105"/>
                      <a:gd name="T8" fmla="*/ 94 w 98"/>
                      <a:gd name="T9" fmla="*/ 74 h 105"/>
                      <a:gd name="T10" fmla="*/ 90 w 98"/>
                      <a:gd name="T11" fmla="*/ 64 h 105"/>
                      <a:gd name="T12" fmla="*/ 86 w 98"/>
                      <a:gd name="T13" fmla="*/ 55 h 105"/>
                      <a:gd name="T14" fmla="*/ 81 w 98"/>
                      <a:gd name="T15" fmla="*/ 46 h 105"/>
                      <a:gd name="T16" fmla="*/ 76 w 98"/>
                      <a:gd name="T17" fmla="*/ 38 h 105"/>
                      <a:gd name="T18" fmla="*/ 69 w 98"/>
                      <a:gd name="T19" fmla="*/ 31 h 105"/>
                      <a:gd name="T20" fmla="*/ 62 w 98"/>
                      <a:gd name="T21" fmla="*/ 24 h 105"/>
                      <a:gd name="T22" fmla="*/ 55 w 98"/>
                      <a:gd name="T23" fmla="*/ 18 h 105"/>
                      <a:gd name="T24" fmla="*/ 47 w 98"/>
                      <a:gd name="T25" fmla="*/ 13 h 105"/>
                      <a:gd name="T26" fmla="*/ 38 w 98"/>
                      <a:gd name="T27" fmla="*/ 8 h 105"/>
                      <a:gd name="T28" fmla="*/ 29 w 98"/>
                      <a:gd name="T29" fmla="*/ 5 h 105"/>
                      <a:gd name="T30" fmla="*/ 19 w 98"/>
                      <a:gd name="T31" fmla="*/ 2 h 105"/>
                      <a:gd name="T32" fmla="*/ 10 w 98"/>
                      <a:gd name="T33" fmla="*/ 0 h 105"/>
                      <a:gd name="T34" fmla="*/ 0 w 98"/>
                      <a:gd name="T35" fmla="*/ 0 h 105"/>
                      <a:gd name="T36" fmla="*/ 0 w 98"/>
                      <a:gd name="T37" fmla="*/ 25 h 105"/>
                      <a:gd name="T38" fmla="*/ 7 w 98"/>
                      <a:gd name="T39" fmla="*/ 25 h 105"/>
                      <a:gd name="T40" fmla="*/ 14 w 98"/>
                      <a:gd name="T41" fmla="*/ 26 h 105"/>
                      <a:gd name="T42" fmla="*/ 21 w 98"/>
                      <a:gd name="T43" fmla="*/ 28 h 105"/>
                      <a:gd name="T44" fmla="*/ 28 w 98"/>
                      <a:gd name="T45" fmla="*/ 31 h 105"/>
                      <a:gd name="T46" fmla="*/ 35 w 98"/>
                      <a:gd name="T47" fmla="*/ 34 h 105"/>
                      <a:gd name="T48" fmla="*/ 41 w 98"/>
                      <a:gd name="T49" fmla="*/ 38 h 105"/>
                      <a:gd name="T50" fmla="*/ 47 w 98"/>
                      <a:gd name="T51" fmla="*/ 43 h 105"/>
                      <a:gd name="T52" fmla="*/ 52 w 98"/>
                      <a:gd name="T53" fmla="*/ 48 h 105"/>
                      <a:gd name="T54" fmla="*/ 57 w 98"/>
                      <a:gd name="T55" fmla="*/ 54 h 105"/>
                      <a:gd name="T56" fmla="*/ 61 w 98"/>
                      <a:gd name="T57" fmla="*/ 60 h 105"/>
                      <a:gd name="T58" fmla="*/ 65 w 98"/>
                      <a:gd name="T59" fmla="*/ 66 h 105"/>
                      <a:gd name="T60" fmla="*/ 68 w 98"/>
                      <a:gd name="T61" fmla="*/ 73 h 105"/>
                      <a:gd name="T62" fmla="*/ 70 w 98"/>
                      <a:gd name="T63" fmla="*/ 81 h 105"/>
                      <a:gd name="T64" fmla="*/ 72 w 98"/>
                      <a:gd name="T65" fmla="*/ 89 h 105"/>
                      <a:gd name="T66" fmla="*/ 73 w 98"/>
                      <a:gd name="T67" fmla="*/ 97 h 105"/>
                      <a:gd name="T68" fmla="*/ 74 w 98"/>
                      <a:gd name="T69" fmla="*/ 105 h 105"/>
                      <a:gd name="T70" fmla="*/ 98 w 98"/>
                      <a:gd name="T71" fmla="*/ 105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5"/>
                      <a:gd name="T110" fmla="*/ 98 w 98"/>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5">
                        <a:moveTo>
                          <a:pt x="98" y="105"/>
                        </a:moveTo>
                        <a:lnTo>
                          <a:pt x="98" y="105"/>
                        </a:lnTo>
                        <a:lnTo>
                          <a:pt x="97" y="94"/>
                        </a:lnTo>
                        <a:lnTo>
                          <a:pt x="96" y="84"/>
                        </a:lnTo>
                        <a:lnTo>
                          <a:pt x="94" y="74"/>
                        </a:lnTo>
                        <a:lnTo>
                          <a:pt x="90" y="64"/>
                        </a:lnTo>
                        <a:lnTo>
                          <a:pt x="86" y="55"/>
                        </a:lnTo>
                        <a:lnTo>
                          <a:pt x="81" y="46"/>
                        </a:lnTo>
                        <a:lnTo>
                          <a:pt x="76" y="38"/>
                        </a:lnTo>
                        <a:lnTo>
                          <a:pt x="69" y="31"/>
                        </a:lnTo>
                        <a:lnTo>
                          <a:pt x="62" y="24"/>
                        </a:lnTo>
                        <a:lnTo>
                          <a:pt x="55" y="18"/>
                        </a:lnTo>
                        <a:lnTo>
                          <a:pt x="47" y="13"/>
                        </a:lnTo>
                        <a:lnTo>
                          <a:pt x="38" y="8"/>
                        </a:lnTo>
                        <a:lnTo>
                          <a:pt x="29" y="5"/>
                        </a:lnTo>
                        <a:lnTo>
                          <a:pt x="19" y="2"/>
                        </a:lnTo>
                        <a:lnTo>
                          <a:pt x="10" y="0"/>
                        </a:lnTo>
                        <a:lnTo>
                          <a:pt x="0" y="0"/>
                        </a:lnTo>
                        <a:lnTo>
                          <a:pt x="0" y="25"/>
                        </a:lnTo>
                        <a:lnTo>
                          <a:pt x="7" y="25"/>
                        </a:lnTo>
                        <a:lnTo>
                          <a:pt x="14" y="26"/>
                        </a:lnTo>
                        <a:lnTo>
                          <a:pt x="21" y="28"/>
                        </a:lnTo>
                        <a:lnTo>
                          <a:pt x="28" y="31"/>
                        </a:lnTo>
                        <a:lnTo>
                          <a:pt x="35" y="34"/>
                        </a:lnTo>
                        <a:lnTo>
                          <a:pt x="41" y="38"/>
                        </a:lnTo>
                        <a:lnTo>
                          <a:pt x="47" y="43"/>
                        </a:lnTo>
                        <a:lnTo>
                          <a:pt x="52" y="48"/>
                        </a:lnTo>
                        <a:lnTo>
                          <a:pt x="57" y="54"/>
                        </a:lnTo>
                        <a:lnTo>
                          <a:pt x="61" y="60"/>
                        </a:lnTo>
                        <a:lnTo>
                          <a:pt x="65" y="66"/>
                        </a:lnTo>
                        <a:lnTo>
                          <a:pt x="68" y="73"/>
                        </a:lnTo>
                        <a:lnTo>
                          <a:pt x="70" y="81"/>
                        </a:lnTo>
                        <a:lnTo>
                          <a:pt x="72" y="89"/>
                        </a:lnTo>
                        <a:lnTo>
                          <a:pt x="73" y="97"/>
                        </a:lnTo>
                        <a:lnTo>
                          <a:pt x="74" y="105"/>
                        </a:lnTo>
                        <a:lnTo>
                          <a:pt x="98" y="105"/>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grpSp>
        <p:sp>
          <p:nvSpPr>
            <p:cNvPr id="11" name="Text Box 47"/>
            <p:cNvSpPr txBox="1">
              <a:spLocks noChangeArrowheads="1"/>
            </p:cNvSpPr>
            <p:nvPr/>
          </p:nvSpPr>
          <p:spPr bwMode="auto">
            <a:xfrm>
              <a:off x="755650" y="1854200"/>
              <a:ext cx="9144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BRAS</a:t>
              </a:r>
            </a:p>
          </p:txBody>
        </p:sp>
        <p:sp>
          <p:nvSpPr>
            <p:cNvPr id="12" name="Line 48"/>
            <p:cNvSpPr>
              <a:spLocks noChangeShapeType="1"/>
            </p:cNvSpPr>
            <p:nvPr/>
          </p:nvSpPr>
          <p:spPr bwMode="auto">
            <a:xfrm flipH="1">
              <a:off x="1692275" y="2190750"/>
              <a:ext cx="0" cy="1800225"/>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3" name="Line 49"/>
            <p:cNvSpPr>
              <a:spLocks noChangeShapeType="1"/>
            </p:cNvSpPr>
            <p:nvPr/>
          </p:nvSpPr>
          <p:spPr bwMode="auto">
            <a:xfrm flipH="1">
              <a:off x="900113" y="4243388"/>
              <a:ext cx="720725" cy="841375"/>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4" name="Line 50"/>
            <p:cNvSpPr>
              <a:spLocks noChangeShapeType="1"/>
            </p:cNvSpPr>
            <p:nvPr/>
          </p:nvSpPr>
          <p:spPr bwMode="auto">
            <a:xfrm>
              <a:off x="1835150" y="4279900"/>
              <a:ext cx="360363" cy="661988"/>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5" name="Line 51"/>
            <p:cNvSpPr>
              <a:spLocks noChangeShapeType="1"/>
            </p:cNvSpPr>
            <p:nvPr/>
          </p:nvSpPr>
          <p:spPr bwMode="auto">
            <a:xfrm flipV="1">
              <a:off x="1547813" y="2263775"/>
              <a:ext cx="0" cy="1655763"/>
            </a:xfrm>
            <a:prstGeom prst="line">
              <a:avLst/>
            </a:prstGeom>
            <a:noFill/>
            <a:ln w="41275">
              <a:solidFill>
                <a:srgbClr val="993366"/>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6" name="Line 52"/>
            <p:cNvSpPr>
              <a:spLocks noChangeShapeType="1"/>
            </p:cNvSpPr>
            <p:nvPr/>
          </p:nvSpPr>
          <p:spPr bwMode="auto">
            <a:xfrm>
              <a:off x="539750" y="6237288"/>
              <a:ext cx="720725" cy="14287"/>
            </a:xfrm>
            <a:prstGeom prst="line">
              <a:avLst/>
            </a:prstGeom>
            <a:noFill/>
            <a:ln w="41275">
              <a:solidFill>
                <a:srgbClr val="993366"/>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7" name="Text Box 53"/>
            <p:cNvSpPr txBox="1">
              <a:spLocks noChangeArrowheads="1"/>
            </p:cNvSpPr>
            <p:nvPr/>
          </p:nvSpPr>
          <p:spPr bwMode="auto">
            <a:xfrm>
              <a:off x="1331913" y="6080125"/>
              <a:ext cx="9144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PPP</a:t>
              </a:r>
            </a:p>
          </p:txBody>
        </p:sp>
        <p:sp>
          <p:nvSpPr>
            <p:cNvPr id="18" name="Text Box 54"/>
            <p:cNvSpPr txBox="1">
              <a:spLocks noChangeArrowheads="1"/>
            </p:cNvSpPr>
            <p:nvPr/>
          </p:nvSpPr>
          <p:spPr bwMode="auto">
            <a:xfrm>
              <a:off x="730990" y="2924175"/>
              <a:ext cx="672360" cy="395118"/>
            </a:xfrm>
            <a:prstGeom prst="rect">
              <a:avLst/>
            </a:prstGeom>
            <a:solidFill>
              <a:srgbClr val="CCFFFF"/>
            </a:solidFill>
            <a:ln>
              <a:noFill/>
            </a:ln>
            <a:effectLst/>
            <a:extLs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ND</a:t>
              </a:r>
            </a:p>
          </p:txBody>
        </p:sp>
        <p:sp>
          <p:nvSpPr>
            <p:cNvPr id="19" name="Text Box 55"/>
            <p:cNvSpPr txBox="1">
              <a:spLocks noChangeArrowheads="1"/>
            </p:cNvSpPr>
            <p:nvPr/>
          </p:nvSpPr>
          <p:spPr bwMode="auto">
            <a:xfrm>
              <a:off x="1835150" y="4005263"/>
              <a:ext cx="1234659" cy="395118"/>
            </a:xfrm>
            <a:prstGeom prst="rect">
              <a:avLst/>
            </a:prstGeom>
            <a:solidFill>
              <a:srgbClr val="CCFFFF"/>
            </a:solidFill>
            <a:ln>
              <a:noFill/>
            </a:ln>
            <a:effectLst/>
            <a:extLs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dirty="0" smtClean="0"/>
                <a:t>DHCPv6</a:t>
              </a:r>
              <a:endParaRPr lang="en-US" altLang="zh-CN" sz="1600" b="1" dirty="0"/>
            </a:p>
          </p:txBody>
        </p:sp>
        <p:sp>
          <p:nvSpPr>
            <p:cNvPr id="20" name="Text Box 56"/>
            <p:cNvSpPr txBox="1">
              <a:spLocks noChangeArrowheads="1"/>
            </p:cNvSpPr>
            <p:nvPr/>
          </p:nvSpPr>
          <p:spPr bwMode="auto">
            <a:xfrm>
              <a:off x="914400" y="4508500"/>
              <a:ext cx="1209675" cy="395118"/>
            </a:xfrm>
            <a:prstGeom prst="rect">
              <a:avLst/>
            </a:prstGeom>
            <a:solidFill>
              <a:srgbClr val="CCFFFF"/>
            </a:solidFill>
            <a:ln>
              <a:noFill/>
            </a:ln>
            <a:effectLst/>
            <a:extLs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dirty="0" smtClean="0"/>
                <a:t>DHCPv6</a:t>
              </a:r>
              <a:endParaRPr lang="en-US" altLang="zh-CN" sz="1600" b="1" dirty="0"/>
            </a:p>
          </p:txBody>
        </p:sp>
        <p:grpSp>
          <p:nvGrpSpPr>
            <p:cNvPr id="21" name="Group 57"/>
            <p:cNvGrpSpPr>
              <a:grpSpLocks noChangeAspect="1"/>
            </p:cNvGrpSpPr>
            <p:nvPr/>
          </p:nvGrpSpPr>
          <p:grpSpPr bwMode="auto">
            <a:xfrm>
              <a:off x="250825" y="1052513"/>
              <a:ext cx="609600" cy="577850"/>
              <a:chOff x="0" y="0"/>
              <a:chExt cx="403" cy="395"/>
            </a:xfrm>
          </p:grpSpPr>
          <p:pic>
            <p:nvPicPr>
              <p:cNvPr id="28" name="Picture 20" descr="0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0" y="144"/>
                <a:ext cx="164" cy="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 name="Picture 25" descr="OMC"/>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7" y="0"/>
                <a:ext cx="366" cy="3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2" name="Line 61"/>
            <p:cNvSpPr>
              <a:spLocks noChangeShapeType="1"/>
            </p:cNvSpPr>
            <p:nvPr/>
          </p:nvSpPr>
          <p:spPr bwMode="auto">
            <a:xfrm>
              <a:off x="755650" y="1412875"/>
              <a:ext cx="647700" cy="360363"/>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3" name="Line 62"/>
            <p:cNvSpPr>
              <a:spLocks noChangeShapeType="1"/>
            </p:cNvSpPr>
            <p:nvPr/>
          </p:nvSpPr>
          <p:spPr bwMode="auto">
            <a:xfrm>
              <a:off x="554038" y="6489700"/>
              <a:ext cx="720725" cy="14288"/>
            </a:xfrm>
            <a:prstGeom prst="line">
              <a:avLst/>
            </a:prstGeom>
            <a:noFill/>
            <a:ln w="41275">
              <a:solidFill>
                <a:srgbClr val="0000FF"/>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4" name="Text Box 63"/>
            <p:cNvSpPr txBox="1">
              <a:spLocks noChangeArrowheads="1"/>
            </p:cNvSpPr>
            <p:nvPr/>
          </p:nvSpPr>
          <p:spPr bwMode="auto">
            <a:xfrm>
              <a:off x="1346200" y="6332538"/>
              <a:ext cx="9144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DHCP</a:t>
              </a:r>
            </a:p>
          </p:txBody>
        </p:sp>
        <p:sp>
          <p:nvSpPr>
            <p:cNvPr id="25" name="Line 64"/>
            <p:cNvSpPr>
              <a:spLocks noChangeShapeType="1"/>
            </p:cNvSpPr>
            <p:nvPr/>
          </p:nvSpPr>
          <p:spPr bwMode="auto">
            <a:xfrm>
              <a:off x="1863725" y="2290763"/>
              <a:ext cx="0" cy="1584325"/>
            </a:xfrm>
            <a:prstGeom prst="line">
              <a:avLst/>
            </a:prstGeom>
            <a:noFill/>
            <a:ln w="41275">
              <a:solidFill>
                <a:srgbClr val="0000FF"/>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6" name="Line 65"/>
            <p:cNvSpPr>
              <a:spLocks noChangeShapeType="1"/>
            </p:cNvSpPr>
            <p:nvPr/>
          </p:nvSpPr>
          <p:spPr bwMode="auto">
            <a:xfrm flipH="1">
              <a:off x="827088" y="4292600"/>
              <a:ext cx="576262" cy="733425"/>
            </a:xfrm>
            <a:prstGeom prst="line">
              <a:avLst/>
            </a:prstGeom>
            <a:noFill/>
            <a:ln w="41275">
              <a:solidFill>
                <a:srgbClr val="0000FF"/>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 name="Line 66"/>
            <p:cNvSpPr>
              <a:spLocks noChangeShapeType="1"/>
            </p:cNvSpPr>
            <p:nvPr/>
          </p:nvSpPr>
          <p:spPr bwMode="auto">
            <a:xfrm>
              <a:off x="2051050" y="4365625"/>
              <a:ext cx="360363" cy="576263"/>
            </a:xfrm>
            <a:prstGeom prst="line">
              <a:avLst/>
            </a:prstGeom>
            <a:noFill/>
            <a:ln w="41275">
              <a:solidFill>
                <a:srgbClr val="0000FF"/>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sp>
        <p:nvSpPr>
          <p:cNvPr id="4" name="TextBox 3"/>
          <p:cNvSpPr txBox="1"/>
          <p:nvPr/>
        </p:nvSpPr>
        <p:spPr>
          <a:xfrm>
            <a:off x="1699216" y="2996952"/>
            <a:ext cx="301686" cy="369332"/>
          </a:xfrm>
          <a:prstGeom prst="rect">
            <a:avLst/>
          </a:prstGeom>
          <a:noFill/>
        </p:spPr>
        <p:txBody>
          <a:bodyPr wrap="none" rtlCol="0">
            <a:spAutoFit/>
          </a:bodyPr>
          <a:lstStyle/>
          <a:p>
            <a:r>
              <a:rPr lang="en-US" altLang="zh-CN" dirty="0" smtClean="0"/>
              <a:t>1</a:t>
            </a:r>
            <a:endParaRPr lang="zh-CN" altLang="en-US" dirty="0"/>
          </a:p>
        </p:txBody>
      </p:sp>
      <p:sp>
        <p:nvSpPr>
          <p:cNvPr id="68" name="TextBox 67"/>
          <p:cNvSpPr txBox="1"/>
          <p:nvPr/>
        </p:nvSpPr>
        <p:spPr>
          <a:xfrm>
            <a:off x="2384452" y="2957850"/>
            <a:ext cx="310660" cy="369332"/>
          </a:xfrm>
          <a:prstGeom prst="rect">
            <a:avLst/>
          </a:prstGeom>
          <a:noFill/>
        </p:spPr>
        <p:txBody>
          <a:bodyPr wrap="square" rtlCol="0">
            <a:spAutoFit/>
          </a:bodyPr>
          <a:lstStyle/>
          <a:p>
            <a:r>
              <a:rPr lang="en-US" altLang="zh-CN" dirty="0" smtClean="0"/>
              <a:t>2</a:t>
            </a:r>
            <a:endParaRPr lang="zh-CN" altLang="en-US" dirty="0"/>
          </a:p>
        </p:txBody>
      </p:sp>
      <p:sp>
        <p:nvSpPr>
          <p:cNvPr id="69" name="TextBox 68"/>
          <p:cNvSpPr txBox="1"/>
          <p:nvPr/>
        </p:nvSpPr>
        <p:spPr>
          <a:xfrm>
            <a:off x="1837325" y="4179117"/>
            <a:ext cx="301686" cy="369332"/>
          </a:xfrm>
          <a:prstGeom prst="rect">
            <a:avLst/>
          </a:prstGeom>
          <a:noFill/>
        </p:spPr>
        <p:txBody>
          <a:bodyPr wrap="none" rtlCol="0">
            <a:spAutoFit/>
          </a:bodyPr>
          <a:lstStyle/>
          <a:p>
            <a:r>
              <a:rPr lang="en-US" altLang="zh-CN" dirty="0" smtClean="0"/>
              <a:t>3</a:t>
            </a:r>
            <a:endParaRPr lang="zh-CN" altLang="en-US" dirty="0"/>
          </a:p>
        </p:txBody>
      </p:sp>
      <p:sp>
        <p:nvSpPr>
          <p:cNvPr id="67" name="TextBox 66"/>
          <p:cNvSpPr txBox="1"/>
          <p:nvPr/>
        </p:nvSpPr>
        <p:spPr>
          <a:xfrm>
            <a:off x="2987824" y="1052736"/>
            <a:ext cx="5735044" cy="2308324"/>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altLang="zh-CN" sz="1600" dirty="0" smtClean="0"/>
              <a:t>General Scene Workflow</a:t>
            </a:r>
          </a:p>
          <a:p>
            <a:r>
              <a:rPr lang="en-US" altLang="zh-CN" sz="1600" dirty="0" smtClean="0"/>
              <a:t>1. HG get a link-local IPv6 address from BRAS via PPPOE and ND RA. It is the WAN IP address of the HG.</a:t>
            </a:r>
          </a:p>
          <a:p>
            <a:r>
              <a:rPr lang="en-US" altLang="zh-CN" sz="1600" dirty="0" smtClean="0"/>
              <a:t>2. HG get IPv6 prefix from BRAS via DHCPv6-PD. It is the Prefix for the ones access to the HG, here are PC and STB.</a:t>
            </a:r>
          </a:p>
          <a:p>
            <a:r>
              <a:rPr lang="en-US" altLang="zh-CN" sz="1600" dirty="0" smtClean="0"/>
              <a:t>3. PC or STB device get IPv6 prefix via DHCPv6-PD. </a:t>
            </a:r>
          </a:p>
          <a:p>
            <a:endParaRPr lang="en-US" altLang="zh-CN" sz="1600" dirty="0" smtClean="0"/>
          </a:p>
          <a:p>
            <a:r>
              <a:rPr lang="en-US" altLang="zh-CN" sz="1600" i="1" dirty="0" smtClean="0"/>
              <a:t>Note: Of course PC and STB can also get IPv6 address via ND/RA, but the DHCPv6 is much popular.</a:t>
            </a:r>
            <a:endParaRPr lang="zh-CN" altLang="en-US" sz="1600" i="1" dirty="0"/>
          </a:p>
        </p:txBody>
      </p:sp>
      <p:sp>
        <p:nvSpPr>
          <p:cNvPr id="71" name="TextBox 70"/>
          <p:cNvSpPr txBox="1"/>
          <p:nvPr/>
        </p:nvSpPr>
        <p:spPr>
          <a:xfrm>
            <a:off x="3491880" y="3717032"/>
            <a:ext cx="5471023" cy="175432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altLang="zh-CN" dirty="0" smtClean="0"/>
              <a:t>SAVI Solution:</a:t>
            </a:r>
          </a:p>
          <a:p>
            <a:r>
              <a:rPr lang="en-US" altLang="zh-CN" dirty="0" smtClean="0"/>
              <a:t>1. Deploy SAVI device to position of near HG</a:t>
            </a:r>
          </a:p>
          <a:p>
            <a:pPr marL="342900" indent="-342900">
              <a:buAutoNum type="arabicPeriod" startAt="2"/>
            </a:pPr>
            <a:r>
              <a:rPr lang="en-US" altLang="zh-CN" dirty="0" smtClean="0"/>
              <a:t>SAVI mechanism needs to improve to snoop the procedure of DHCPv6-PD so as to bind the relationship </a:t>
            </a:r>
            <a:r>
              <a:rPr lang="en-US" altLang="zh-CN" dirty="0" smtClean="0">
                <a:solidFill>
                  <a:srgbClr val="FF0000"/>
                </a:solidFill>
              </a:rPr>
              <a:t>&lt;HG/PC/STB's address, port, MAC&gt;</a:t>
            </a:r>
            <a:r>
              <a:rPr lang="en-US" altLang="zh-CN" dirty="0" smtClean="0"/>
              <a:t>.---</a:t>
            </a:r>
            <a:r>
              <a:rPr lang="en-US" altLang="zh-CN" dirty="0" smtClean="0">
                <a:solidFill>
                  <a:srgbClr val="FF0000"/>
                </a:solidFill>
              </a:rPr>
              <a:t>It’s new one?</a:t>
            </a:r>
          </a:p>
        </p:txBody>
      </p:sp>
      <p:sp>
        <p:nvSpPr>
          <p:cNvPr id="72" name="椭圆 71"/>
          <p:cNvSpPr/>
          <p:nvPr/>
        </p:nvSpPr>
        <p:spPr>
          <a:xfrm>
            <a:off x="2085741" y="3543726"/>
            <a:ext cx="280707" cy="20550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3" name="直接箭头连接符 72"/>
          <p:cNvCxnSpPr/>
          <p:nvPr/>
        </p:nvCxnSpPr>
        <p:spPr>
          <a:xfrm>
            <a:off x="2339506" y="3651746"/>
            <a:ext cx="936350" cy="26033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74" name="TextBox 73"/>
          <p:cNvSpPr txBox="1"/>
          <p:nvPr/>
        </p:nvSpPr>
        <p:spPr>
          <a:xfrm>
            <a:off x="3779912" y="5694347"/>
            <a:ext cx="4608512" cy="83099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altLang="zh-CN" sz="1200" dirty="0" smtClean="0"/>
              <a:t>Note:</a:t>
            </a:r>
          </a:p>
          <a:p>
            <a:r>
              <a:rPr lang="en-US" altLang="zh-CN" sz="1200" dirty="0" smtClean="0"/>
              <a:t>BRAS: Broadband </a:t>
            </a:r>
            <a:r>
              <a:rPr lang="en-US" altLang="zh-CN" sz="1200" dirty="0"/>
              <a:t>Remote Access </a:t>
            </a:r>
            <a:r>
              <a:rPr lang="en-US" altLang="zh-CN" sz="1200" dirty="0" smtClean="0"/>
              <a:t>Server</a:t>
            </a:r>
          </a:p>
          <a:p>
            <a:r>
              <a:rPr lang="en-US" altLang="zh-CN" sz="1200" dirty="0" smtClean="0"/>
              <a:t>HG: Home Gateway. Here HG is L3 router. </a:t>
            </a:r>
          </a:p>
          <a:p>
            <a:r>
              <a:rPr lang="en-US" altLang="zh-CN" sz="1200" dirty="0" smtClean="0"/>
              <a:t>STB: Set Top-box</a:t>
            </a:r>
            <a:endParaRPr lang="zh-CN" altLang="en-US" sz="1200" dirty="0"/>
          </a:p>
        </p:txBody>
      </p:sp>
    </p:spTree>
    <p:extLst>
      <p:ext uri="{BB962C8B-B14F-4D97-AF65-F5344CB8AC3E}">
        <p14:creationId xmlns:p14="http://schemas.microsoft.com/office/powerpoint/2010/main" xmlns="" val="145306370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07705" y="317500"/>
            <a:ext cx="7128346" cy="519113"/>
          </a:xfrm>
        </p:spPr>
        <p:txBody>
          <a:bodyPr>
            <a:noAutofit/>
          </a:bodyPr>
          <a:lstStyle/>
          <a:p>
            <a:r>
              <a:rPr lang="en-US" altLang="zh-CN" sz="2400" dirty="0" smtClean="0"/>
              <a:t>Scenario 2: STB gets IP address via DHCPv6</a:t>
            </a:r>
            <a:r>
              <a:rPr lang="en-US" altLang="zh-CN" dirty="0" smtClean="0"/>
              <a:t/>
            </a:r>
            <a:br>
              <a:rPr lang="en-US" altLang="zh-CN" dirty="0" smtClean="0"/>
            </a:br>
            <a:endParaRPr lang="zh-CN" altLang="en-US" sz="1400" dirty="0"/>
          </a:p>
        </p:txBody>
      </p:sp>
      <p:sp>
        <p:nvSpPr>
          <p:cNvPr id="4" name="TextBox 3"/>
          <p:cNvSpPr txBox="1"/>
          <p:nvPr/>
        </p:nvSpPr>
        <p:spPr>
          <a:xfrm>
            <a:off x="1681702" y="3268165"/>
            <a:ext cx="301686" cy="369332"/>
          </a:xfrm>
          <a:prstGeom prst="rect">
            <a:avLst/>
          </a:prstGeom>
          <a:noFill/>
        </p:spPr>
        <p:txBody>
          <a:bodyPr wrap="none" rtlCol="0">
            <a:spAutoFit/>
          </a:bodyPr>
          <a:lstStyle/>
          <a:p>
            <a:r>
              <a:rPr lang="en-US" altLang="zh-CN" dirty="0" smtClean="0"/>
              <a:t>1</a:t>
            </a:r>
            <a:endParaRPr lang="zh-CN" altLang="en-US" dirty="0"/>
          </a:p>
        </p:txBody>
      </p:sp>
      <p:sp>
        <p:nvSpPr>
          <p:cNvPr id="68" name="TextBox 67"/>
          <p:cNvSpPr txBox="1"/>
          <p:nvPr/>
        </p:nvSpPr>
        <p:spPr>
          <a:xfrm>
            <a:off x="2333609" y="3268165"/>
            <a:ext cx="301686" cy="369332"/>
          </a:xfrm>
          <a:prstGeom prst="rect">
            <a:avLst/>
          </a:prstGeom>
          <a:noFill/>
        </p:spPr>
        <p:txBody>
          <a:bodyPr wrap="none" rtlCol="0">
            <a:spAutoFit/>
          </a:bodyPr>
          <a:lstStyle/>
          <a:p>
            <a:r>
              <a:rPr lang="en-US" altLang="zh-CN" dirty="0" smtClean="0"/>
              <a:t>2</a:t>
            </a:r>
            <a:endParaRPr lang="zh-CN" altLang="en-US" dirty="0"/>
          </a:p>
        </p:txBody>
      </p:sp>
      <p:sp>
        <p:nvSpPr>
          <p:cNvPr id="67" name="TextBox 66"/>
          <p:cNvSpPr txBox="1"/>
          <p:nvPr/>
        </p:nvSpPr>
        <p:spPr>
          <a:xfrm>
            <a:off x="3911069" y="1052736"/>
            <a:ext cx="5053419" cy="4278094"/>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altLang="zh-CN" sz="1600" dirty="0" smtClean="0"/>
              <a:t>General Scene Workflow</a:t>
            </a:r>
          </a:p>
          <a:p>
            <a:r>
              <a:rPr lang="en-US" altLang="zh-CN" sz="1600" i="1" dirty="0" smtClean="0"/>
              <a:t>STB which has internal account and password gets IPv6 prefix by DHCPv6.</a:t>
            </a:r>
          </a:p>
          <a:p>
            <a:r>
              <a:rPr lang="en-US" altLang="zh-CN" sz="1600" dirty="0" smtClean="0"/>
              <a:t>1. STB send request to all routers on local link by using link-local address based on its MAC address.</a:t>
            </a:r>
          </a:p>
          <a:p>
            <a:r>
              <a:rPr lang="en-US" altLang="zh-CN" sz="1600" dirty="0" smtClean="0"/>
              <a:t>2. The BRAS informs STB to adopt DHCPv6 address assignment method as a response.</a:t>
            </a:r>
          </a:p>
          <a:p>
            <a:r>
              <a:rPr lang="en-US" altLang="zh-CN" sz="1600" dirty="0" smtClean="0"/>
              <a:t>3. STB initiate DHCPv6 procedure and BRAS act as a DHCP Relay to add some authorities' messages.</a:t>
            </a:r>
          </a:p>
          <a:p>
            <a:r>
              <a:rPr lang="en-US" altLang="zh-CN" sz="1600" dirty="0" smtClean="0"/>
              <a:t>4. AAA server decides whether assign address parameters according to the result of authentication. BRAS receives IPv6 parameters from AAA server, and then, informs STB by DHCPv6.</a:t>
            </a:r>
          </a:p>
          <a:p>
            <a:endParaRPr lang="en-US" altLang="zh-CN" sz="1600" dirty="0" smtClean="0"/>
          </a:p>
          <a:p>
            <a:r>
              <a:rPr lang="en-US" altLang="zh-CN" sz="1600" i="1" dirty="0" smtClean="0">
                <a:solidFill>
                  <a:schemeClr val="tx1"/>
                </a:solidFill>
              </a:rPr>
              <a:t>Note: There also maybe HG between STB and BRAS, but used as L2 bridge only.</a:t>
            </a:r>
            <a:endParaRPr lang="zh-CN" altLang="en-US" sz="1600" i="1" dirty="0">
              <a:solidFill>
                <a:schemeClr val="tx1"/>
              </a:solidFill>
            </a:endParaRPr>
          </a:p>
        </p:txBody>
      </p:sp>
      <p:sp>
        <p:nvSpPr>
          <p:cNvPr id="71" name="TextBox 70"/>
          <p:cNvSpPr txBox="1"/>
          <p:nvPr/>
        </p:nvSpPr>
        <p:spPr>
          <a:xfrm>
            <a:off x="3848652" y="5373216"/>
            <a:ext cx="5187844" cy="1477328"/>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altLang="zh-CN" dirty="0" smtClean="0"/>
              <a:t>SAVI Solution:</a:t>
            </a:r>
          </a:p>
          <a:p>
            <a:r>
              <a:rPr lang="en-US" altLang="zh-CN" dirty="0" smtClean="0"/>
              <a:t>1. Deploy SAVI device to position of near STB</a:t>
            </a:r>
          </a:p>
          <a:p>
            <a:r>
              <a:rPr lang="en-US" altLang="zh-CN" dirty="0" smtClean="0"/>
              <a:t>2. It just needs to bind relationship </a:t>
            </a:r>
            <a:r>
              <a:rPr lang="en-US" altLang="zh-CN" dirty="0" smtClean="0">
                <a:solidFill>
                  <a:srgbClr val="FF0000"/>
                </a:solidFill>
              </a:rPr>
              <a:t>&lt;STB's IP Address, port, STB's MAC Address&gt; </a:t>
            </a:r>
            <a:r>
              <a:rPr lang="en-US" altLang="zh-CN" dirty="0" smtClean="0"/>
              <a:t>which is included in </a:t>
            </a:r>
            <a:r>
              <a:rPr lang="en-US" altLang="zh-CN" dirty="0" smtClean="0">
                <a:solidFill>
                  <a:srgbClr val="FF0000"/>
                </a:solidFill>
              </a:rPr>
              <a:t>existing</a:t>
            </a:r>
            <a:r>
              <a:rPr lang="en-US" altLang="zh-CN" dirty="0" smtClean="0"/>
              <a:t> function.</a:t>
            </a:r>
            <a:endParaRPr lang="en-US" altLang="zh-CN" dirty="0" smtClean="0">
              <a:solidFill>
                <a:srgbClr val="FF0000"/>
              </a:solidFill>
            </a:endParaRPr>
          </a:p>
        </p:txBody>
      </p:sp>
      <p:sp>
        <p:nvSpPr>
          <p:cNvPr id="72" name="椭圆 71"/>
          <p:cNvSpPr/>
          <p:nvPr/>
        </p:nvSpPr>
        <p:spPr>
          <a:xfrm>
            <a:off x="2084344" y="4591643"/>
            <a:ext cx="280707" cy="20550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3" name="直接箭头连接符 72"/>
          <p:cNvCxnSpPr/>
          <p:nvPr/>
        </p:nvCxnSpPr>
        <p:spPr>
          <a:xfrm>
            <a:off x="2336328" y="4735171"/>
            <a:ext cx="1299568" cy="782061"/>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128" name="Line 68"/>
          <p:cNvSpPr>
            <a:spLocks noChangeShapeType="1"/>
          </p:cNvSpPr>
          <p:nvPr/>
        </p:nvSpPr>
        <p:spPr bwMode="auto">
          <a:xfrm>
            <a:off x="2108112" y="3110921"/>
            <a:ext cx="15616" cy="2118279"/>
          </a:xfrm>
          <a:prstGeom prst="line">
            <a:avLst/>
          </a:prstGeom>
          <a:noFill/>
          <a:ln w="41275">
            <a:solidFill>
              <a:srgbClr val="0000FF"/>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pic>
        <p:nvPicPr>
          <p:cNvPr id="129"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26627" y="5100790"/>
            <a:ext cx="981140" cy="7044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130" name="Group 7"/>
          <p:cNvGrpSpPr>
            <a:grpSpLocks/>
          </p:cNvGrpSpPr>
          <p:nvPr/>
        </p:nvGrpSpPr>
        <p:grpSpPr bwMode="auto">
          <a:xfrm>
            <a:off x="2038463" y="2613825"/>
            <a:ext cx="517824" cy="372060"/>
            <a:chOff x="0" y="0"/>
            <a:chExt cx="360" cy="544"/>
          </a:xfrm>
        </p:grpSpPr>
        <p:sp>
          <p:nvSpPr>
            <p:cNvPr id="145" name="Rectangle 10"/>
            <p:cNvSpPr>
              <a:spLocks noChangeArrowheads="1"/>
            </p:cNvSpPr>
            <p:nvPr/>
          </p:nvSpPr>
          <p:spPr bwMode="auto">
            <a:xfrm>
              <a:off x="0" y="228"/>
              <a:ext cx="319" cy="316"/>
            </a:xfrm>
            <a:prstGeom prst="rect">
              <a:avLst/>
            </a:prstGeom>
            <a:solidFill>
              <a:srgbClr val="9182B6"/>
            </a:solidFill>
            <a:ln w="0">
              <a:solidFill>
                <a:srgbClr val="61BFF3"/>
              </a:solidFill>
              <a:miter lim="800000"/>
              <a:headEnd/>
              <a:tailEnd/>
            </a:ln>
          </p:spPr>
          <p:txBody>
            <a:bodyPr/>
            <a:lstStyle/>
            <a:p>
              <a:endParaRPr lang="zh-CN" altLang="zh-CN" sz="1400" b="1">
                <a:latin typeface="Times New Roman" pitchFamily="18" charset="0"/>
              </a:endParaRPr>
            </a:p>
          </p:txBody>
        </p:sp>
        <p:sp>
          <p:nvSpPr>
            <p:cNvPr id="146" name="Freeform 11"/>
            <p:cNvSpPr>
              <a:spLocks/>
            </p:cNvSpPr>
            <p:nvPr/>
          </p:nvSpPr>
          <p:spPr bwMode="auto">
            <a:xfrm>
              <a:off x="4" y="196"/>
              <a:ext cx="355" cy="36"/>
            </a:xfrm>
            <a:custGeom>
              <a:avLst/>
              <a:gdLst>
                <a:gd name="T0" fmla="*/ 0 w 127"/>
                <a:gd name="T1" fmla="*/ 36 h 13"/>
                <a:gd name="T2" fmla="*/ 39 w 127"/>
                <a:gd name="T3" fmla="*/ 0 h 13"/>
                <a:gd name="T4" fmla="*/ 355 w 127"/>
                <a:gd name="T5" fmla="*/ 0 h 13"/>
                <a:gd name="T6" fmla="*/ 316 w 127"/>
                <a:gd name="T7" fmla="*/ 36 h 13"/>
                <a:gd name="T8" fmla="*/ 0 w 127"/>
                <a:gd name="T9" fmla="*/ 36 h 13"/>
                <a:gd name="T10" fmla="*/ 0 60000 65536"/>
                <a:gd name="T11" fmla="*/ 0 60000 65536"/>
                <a:gd name="T12" fmla="*/ 0 60000 65536"/>
                <a:gd name="T13" fmla="*/ 0 60000 65536"/>
                <a:gd name="T14" fmla="*/ 0 60000 65536"/>
                <a:gd name="T15" fmla="*/ 0 w 127"/>
                <a:gd name="T16" fmla="*/ 0 h 13"/>
                <a:gd name="T17" fmla="*/ 127 w 127"/>
                <a:gd name="T18" fmla="*/ 13 h 13"/>
              </a:gdLst>
              <a:ahLst/>
              <a:cxnLst>
                <a:cxn ang="T10">
                  <a:pos x="T0" y="T1"/>
                </a:cxn>
                <a:cxn ang="T11">
                  <a:pos x="T2" y="T3"/>
                </a:cxn>
                <a:cxn ang="T12">
                  <a:pos x="T4" y="T5"/>
                </a:cxn>
                <a:cxn ang="T13">
                  <a:pos x="T6" y="T7"/>
                </a:cxn>
                <a:cxn ang="T14">
                  <a:pos x="T8" y="T9"/>
                </a:cxn>
              </a:cxnLst>
              <a:rect l="T15" t="T16" r="T17" b="T18"/>
              <a:pathLst>
                <a:path w="127" h="13">
                  <a:moveTo>
                    <a:pt x="0" y="13"/>
                  </a:moveTo>
                  <a:lnTo>
                    <a:pt x="14" y="0"/>
                  </a:lnTo>
                  <a:lnTo>
                    <a:pt x="127" y="0"/>
                  </a:lnTo>
                  <a:lnTo>
                    <a:pt x="113" y="13"/>
                  </a:lnTo>
                  <a:lnTo>
                    <a:pt x="0" y="13"/>
                  </a:lnTo>
                </a:path>
              </a:pathLst>
            </a:custGeom>
            <a:solidFill>
              <a:srgbClr val="BCB1D5"/>
            </a:solidFill>
            <a:ln w="0" cap="flat" cmpd="sng">
              <a:solidFill>
                <a:srgbClr val="61BFF3"/>
              </a:solidFill>
              <a:round/>
              <a:headEnd/>
              <a:tailEnd/>
            </a:ln>
          </p:spPr>
          <p:txBody>
            <a:bodyPr/>
            <a:lstStyle/>
            <a:p>
              <a:endParaRPr lang="zh-CN" altLang="en-US"/>
            </a:p>
          </p:txBody>
        </p:sp>
        <p:sp>
          <p:nvSpPr>
            <p:cNvPr id="147" name="Freeform 12"/>
            <p:cNvSpPr>
              <a:spLocks/>
            </p:cNvSpPr>
            <p:nvPr/>
          </p:nvSpPr>
          <p:spPr bwMode="auto">
            <a:xfrm>
              <a:off x="319" y="196"/>
              <a:ext cx="40" cy="347"/>
            </a:xfrm>
            <a:custGeom>
              <a:avLst/>
              <a:gdLst>
                <a:gd name="T0" fmla="*/ 3 w 40"/>
                <a:gd name="T1" fmla="*/ 30 h 347"/>
                <a:gd name="T2" fmla="*/ 40 w 40"/>
                <a:gd name="T3" fmla="*/ 0 h 347"/>
                <a:gd name="T4" fmla="*/ 40 w 40"/>
                <a:gd name="T5" fmla="*/ 311 h 347"/>
                <a:gd name="T6" fmla="*/ 0 w 40"/>
                <a:gd name="T7" fmla="*/ 347 h 347"/>
                <a:gd name="T8" fmla="*/ 0 w 40"/>
                <a:gd name="T9" fmla="*/ 36 h 347"/>
                <a:gd name="T10" fmla="*/ 0 60000 65536"/>
                <a:gd name="T11" fmla="*/ 0 60000 65536"/>
                <a:gd name="T12" fmla="*/ 0 60000 65536"/>
                <a:gd name="T13" fmla="*/ 0 60000 65536"/>
                <a:gd name="T14" fmla="*/ 0 60000 65536"/>
                <a:gd name="T15" fmla="*/ 0 w 40"/>
                <a:gd name="T16" fmla="*/ 0 h 347"/>
                <a:gd name="T17" fmla="*/ 40 w 40"/>
                <a:gd name="T18" fmla="*/ 347 h 347"/>
              </a:gdLst>
              <a:ahLst/>
              <a:cxnLst>
                <a:cxn ang="T10">
                  <a:pos x="T0" y="T1"/>
                </a:cxn>
                <a:cxn ang="T11">
                  <a:pos x="T2" y="T3"/>
                </a:cxn>
                <a:cxn ang="T12">
                  <a:pos x="T4" y="T5"/>
                </a:cxn>
                <a:cxn ang="T13">
                  <a:pos x="T6" y="T7"/>
                </a:cxn>
                <a:cxn ang="T14">
                  <a:pos x="T8" y="T9"/>
                </a:cxn>
              </a:cxnLst>
              <a:rect l="T15" t="T16" r="T17" b="T18"/>
              <a:pathLst>
                <a:path w="40" h="347">
                  <a:moveTo>
                    <a:pt x="3" y="30"/>
                  </a:moveTo>
                  <a:lnTo>
                    <a:pt x="40" y="0"/>
                  </a:lnTo>
                  <a:lnTo>
                    <a:pt x="40" y="311"/>
                  </a:lnTo>
                  <a:lnTo>
                    <a:pt x="0" y="347"/>
                  </a:lnTo>
                  <a:lnTo>
                    <a:pt x="0" y="36"/>
                  </a:lnTo>
                </a:path>
              </a:pathLst>
            </a:custGeom>
            <a:solidFill>
              <a:srgbClr val="715E9E"/>
            </a:solidFill>
            <a:ln w="0" cap="flat" cmpd="sng">
              <a:solidFill>
                <a:srgbClr val="61BFF3"/>
              </a:solidFill>
              <a:round/>
              <a:headEnd/>
              <a:tailEnd/>
            </a:ln>
          </p:spPr>
          <p:txBody>
            <a:bodyPr/>
            <a:lstStyle/>
            <a:p>
              <a:endParaRPr lang="zh-CN" altLang="en-US"/>
            </a:p>
          </p:txBody>
        </p:sp>
        <p:sp>
          <p:nvSpPr>
            <p:cNvPr id="148" name="Rectangle 13"/>
            <p:cNvSpPr>
              <a:spLocks noChangeArrowheads="1"/>
            </p:cNvSpPr>
            <p:nvPr/>
          </p:nvSpPr>
          <p:spPr bwMode="auto">
            <a:xfrm>
              <a:off x="2" y="48"/>
              <a:ext cx="319" cy="182"/>
            </a:xfrm>
            <a:prstGeom prst="rect">
              <a:avLst/>
            </a:prstGeom>
            <a:solidFill>
              <a:srgbClr val="F0C864"/>
            </a:solidFill>
            <a:ln w="9525">
              <a:solidFill>
                <a:srgbClr val="DD8D17"/>
              </a:solidFill>
              <a:miter lim="800000"/>
              <a:headEnd/>
              <a:tailEnd/>
            </a:ln>
          </p:spPr>
          <p:txBody>
            <a:bodyPr/>
            <a:lstStyle/>
            <a:p>
              <a:endParaRPr lang="zh-CN" altLang="zh-CN" sz="1400" b="1">
                <a:latin typeface="Times New Roman" pitchFamily="18" charset="0"/>
              </a:endParaRPr>
            </a:p>
          </p:txBody>
        </p:sp>
        <p:sp>
          <p:nvSpPr>
            <p:cNvPr id="149" name="Freeform 14"/>
            <p:cNvSpPr>
              <a:spLocks/>
            </p:cNvSpPr>
            <p:nvPr/>
          </p:nvSpPr>
          <p:spPr bwMode="auto">
            <a:xfrm>
              <a:off x="321" y="0"/>
              <a:ext cx="37" cy="234"/>
            </a:xfrm>
            <a:custGeom>
              <a:avLst/>
              <a:gdLst>
                <a:gd name="T0" fmla="*/ 4 w 37"/>
                <a:gd name="T1" fmla="*/ 229 h 234"/>
                <a:gd name="T2" fmla="*/ 37 w 37"/>
                <a:gd name="T3" fmla="*/ 199 h 234"/>
                <a:gd name="T4" fmla="*/ 37 w 37"/>
                <a:gd name="T5" fmla="*/ 0 h 234"/>
                <a:gd name="T6" fmla="*/ 1 w 37"/>
                <a:gd name="T7" fmla="*/ 44 h 234"/>
                <a:gd name="T8" fmla="*/ 0 w 37"/>
                <a:gd name="T9" fmla="*/ 234 h 234"/>
                <a:gd name="T10" fmla="*/ 0 60000 65536"/>
                <a:gd name="T11" fmla="*/ 0 60000 65536"/>
                <a:gd name="T12" fmla="*/ 0 60000 65536"/>
                <a:gd name="T13" fmla="*/ 0 60000 65536"/>
                <a:gd name="T14" fmla="*/ 0 60000 65536"/>
                <a:gd name="T15" fmla="*/ 0 w 37"/>
                <a:gd name="T16" fmla="*/ 0 h 234"/>
                <a:gd name="T17" fmla="*/ 37 w 37"/>
                <a:gd name="T18" fmla="*/ 234 h 234"/>
              </a:gdLst>
              <a:ahLst/>
              <a:cxnLst>
                <a:cxn ang="T10">
                  <a:pos x="T0" y="T1"/>
                </a:cxn>
                <a:cxn ang="T11">
                  <a:pos x="T2" y="T3"/>
                </a:cxn>
                <a:cxn ang="T12">
                  <a:pos x="T4" y="T5"/>
                </a:cxn>
                <a:cxn ang="T13">
                  <a:pos x="T6" y="T7"/>
                </a:cxn>
                <a:cxn ang="T14">
                  <a:pos x="T8" y="T9"/>
                </a:cxn>
              </a:cxnLst>
              <a:rect l="T15" t="T16" r="T17" b="T18"/>
              <a:pathLst>
                <a:path w="37" h="234">
                  <a:moveTo>
                    <a:pt x="4" y="229"/>
                  </a:moveTo>
                  <a:lnTo>
                    <a:pt x="37" y="199"/>
                  </a:lnTo>
                  <a:lnTo>
                    <a:pt x="37" y="0"/>
                  </a:lnTo>
                  <a:lnTo>
                    <a:pt x="1" y="44"/>
                  </a:lnTo>
                  <a:lnTo>
                    <a:pt x="0" y="234"/>
                  </a:lnTo>
                </a:path>
              </a:pathLst>
            </a:custGeom>
            <a:solidFill>
              <a:srgbClr val="9D843F"/>
            </a:solidFill>
            <a:ln w="3175" cap="flat" cmpd="sng">
              <a:solidFill>
                <a:srgbClr val="DD8D17"/>
              </a:solidFill>
              <a:round/>
              <a:headEnd/>
              <a:tailEnd/>
            </a:ln>
          </p:spPr>
          <p:txBody>
            <a:bodyPr/>
            <a:lstStyle/>
            <a:p>
              <a:endParaRPr lang="zh-CN" altLang="en-US"/>
            </a:p>
          </p:txBody>
        </p:sp>
        <p:sp>
          <p:nvSpPr>
            <p:cNvPr id="150" name="Freeform 15"/>
            <p:cNvSpPr>
              <a:spLocks/>
            </p:cNvSpPr>
            <p:nvPr/>
          </p:nvSpPr>
          <p:spPr bwMode="auto">
            <a:xfrm>
              <a:off x="2" y="0"/>
              <a:ext cx="358" cy="47"/>
            </a:xfrm>
            <a:custGeom>
              <a:avLst/>
              <a:gdLst>
                <a:gd name="T0" fmla="*/ 320 w 358"/>
                <a:gd name="T1" fmla="*/ 46 h 47"/>
                <a:gd name="T2" fmla="*/ 358 w 358"/>
                <a:gd name="T3" fmla="*/ 0 h 47"/>
                <a:gd name="T4" fmla="*/ 60 w 358"/>
                <a:gd name="T5" fmla="*/ 0 h 47"/>
                <a:gd name="T6" fmla="*/ 0 w 358"/>
                <a:gd name="T7" fmla="*/ 47 h 47"/>
                <a:gd name="T8" fmla="*/ 312 w 358"/>
                <a:gd name="T9" fmla="*/ 47 h 47"/>
                <a:gd name="T10" fmla="*/ 0 60000 65536"/>
                <a:gd name="T11" fmla="*/ 0 60000 65536"/>
                <a:gd name="T12" fmla="*/ 0 60000 65536"/>
                <a:gd name="T13" fmla="*/ 0 60000 65536"/>
                <a:gd name="T14" fmla="*/ 0 60000 65536"/>
                <a:gd name="T15" fmla="*/ 0 w 358"/>
                <a:gd name="T16" fmla="*/ 0 h 47"/>
                <a:gd name="T17" fmla="*/ 358 w 358"/>
                <a:gd name="T18" fmla="*/ 47 h 47"/>
              </a:gdLst>
              <a:ahLst/>
              <a:cxnLst>
                <a:cxn ang="T10">
                  <a:pos x="T0" y="T1"/>
                </a:cxn>
                <a:cxn ang="T11">
                  <a:pos x="T2" y="T3"/>
                </a:cxn>
                <a:cxn ang="T12">
                  <a:pos x="T4" y="T5"/>
                </a:cxn>
                <a:cxn ang="T13">
                  <a:pos x="T6" y="T7"/>
                </a:cxn>
                <a:cxn ang="T14">
                  <a:pos x="T8" y="T9"/>
                </a:cxn>
              </a:cxnLst>
              <a:rect l="T15" t="T16" r="T17" b="T18"/>
              <a:pathLst>
                <a:path w="358" h="47">
                  <a:moveTo>
                    <a:pt x="320" y="46"/>
                  </a:moveTo>
                  <a:lnTo>
                    <a:pt x="358" y="0"/>
                  </a:lnTo>
                  <a:lnTo>
                    <a:pt x="60" y="0"/>
                  </a:lnTo>
                  <a:lnTo>
                    <a:pt x="0" y="47"/>
                  </a:lnTo>
                  <a:lnTo>
                    <a:pt x="312" y="47"/>
                  </a:lnTo>
                </a:path>
              </a:pathLst>
            </a:custGeom>
            <a:solidFill>
              <a:srgbClr val="C2AA68"/>
            </a:solidFill>
            <a:ln w="3175" cap="flat" cmpd="sng">
              <a:solidFill>
                <a:srgbClr val="DD8D17"/>
              </a:solidFill>
              <a:round/>
              <a:headEnd/>
              <a:tailEnd/>
            </a:ln>
          </p:spPr>
          <p:txBody>
            <a:bodyPr/>
            <a:lstStyle/>
            <a:p>
              <a:endParaRPr lang="zh-CN" altLang="en-US"/>
            </a:p>
          </p:txBody>
        </p:sp>
        <p:grpSp>
          <p:nvGrpSpPr>
            <p:cNvPr id="151" name="Group 14"/>
            <p:cNvGrpSpPr>
              <a:grpSpLocks/>
            </p:cNvGrpSpPr>
            <p:nvPr/>
          </p:nvGrpSpPr>
          <p:grpSpPr bwMode="auto">
            <a:xfrm>
              <a:off x="34" y="61"/>
              <a:ext cx="257" cy="162"/>
              <a:chOff x="0" y="0"/>
              <a:chExt cx="298" cy="188"/>
            </a:xfrm>
          </p:grpSpPr>
          <p:sp>
            <p:nvSpPr>
              <p:cNvPr id="165" name="Freeform 17"/>
              <p:cNvSpPr>
                <a:spLocks/>
              </p:cNvSpPr>
              <p:nvPr/>
            </p:nvSpPr>
            <p:spPr bwMode="auto">
              <a:xfrm>
                <a:off x="153" y="96"/>
                <a:ext cx="91" cy="92"/>
              </a:xfrm>
              <a:custGeom>
                <a:avLst/>
                <a:gdLst>
                  <a:gd name="T0" fmla="*/ 0 w 91"/>
                  <a:gd name="T1" fmla="*/ 92 h 92"/>
                  <a:gd name="T2" fmla="*/ 0 w 91"/>
                  <a:gd name="T3" fmla="*/ 92 h 92"/>
                  <a:gd name="T4" fmla="*/ 10 w 91"/>
                  <a:gd name="T5" fmla="*/ 91 h 92"/>
                  <a:gd name="T6" fmla="*/ 18 w 91"/>
                  <a:gd name="T7" fmla="*/ 90 h 92"/>
                  <a:gd name="T8" fmla="*/ 28 w 91"/>
                  <a:gd name="T9" fmla="*/ 87 h 92"/>
                  <a:gd name="T10" fmla="*/ 35 w 91"/>
                  <a:gd name="T11" fmla="*/ 84 h 92"/>
                  <a:gd name="T12" fmla="*/ 43 w 91"/>
                  <a:gd name="T13" fmla="*/ 80 h 92"/>
                  <a:gd name="T14" fmla="*/ 51 w 91"/>
                  <a:gd name="T15" fmla="*/ 76 h 92"/>
                  <a:gd name="T16" fmla="*/ 58 w 91"/>
                  <a:gd name="T17" fmla="*/ 71 h 92"/>
                  <a:gd name="T18" fmla="*/ 65 w 91"/>
                  <a:gd name="T19" fmla="*/ 64 h 92"/>
                  <a:gd name="T20" fmla="*/ 70 w 91"/>
                  <a:gd name="T21" fmla="*/ 58 h 92"/>
                  <a:gd name="T22" fmla="*/ 75 w 91"/>
                  <a:gd name="T23" fmla="*/ 50 h 92"/>
                  <a:gd name="T24" fmla="*/ 80 w 91"/>
                  <a:gd name="T25" fmla="*/ 43 h 92"/>
                  <a:gd name="T26" fmla="*/ 84 w 91"/>
                  <a:gd name="T27" fmla="*/ 36 h 92"/>
                  <a:gd name="T28" fmla="*/ 87 w 91"/>
                  <a:gd name="T29" fmla="*/ 27 h 92"/>
                  <a:gd name="T30" fmla="*/ 89 w 91"/>
                  <a:gd name="T31" fmla="*/ 19 h 92"/>
                  <a:gd name="T32" fmla="*/ 91 w 91"/>
                  <a:gd name="T33" fmla="*/ 9 h 92"/>
                  <a:gd name="T34" fmla="*/ 91 w 91"/>
                  <a:gd name="T35" fmla="*/ 0 h 92"/>
                  <a:gd name="T36" fmla="*/ 73 w 91"/>
                  <a:gd name="T37" fmla="*/ 0 h 92"/>
                  <a:gd name="T38" fmla="*/ 72 w 91"/>
                  <a:gd name="T39" fmla="*/ 7 h 92"/>
                  <a:gd name="T40" fmla="*/ 71 w 91"/>
                  <a:gd name="T41" fmla="*/ 15 h 92"/>
                  <a:gd name="T42" fmla="*/ 70 w 91"/>
                  <a:gd name="T43" fmla="*/ 22 h 92"/>
                  <a:gd name="T44" fmla="*/ 67 w 91"/>
                  <a:gd name="T45" fmla="*/ 28 h 92"/>
                  <a:gd name="T46" fmla="*/ 63 w 91"/>
                  <a:gd name="T47" fmla="*/ 35 h 92"/>
                  <a:gd name="T48" fmla="*/ 60 w 91"/>
                  <a:gd name="T49" fmla="*/ 41 h 92"/>
                  <a:gd name="T50" fmla="*/ 56 w 91"/>
                  <a:gd name="T51" fmla="*/ 46 h 92"/>
                  <a:gd name="T52" fmla="*/ 51 w 91"/>
                  <a:gd name="T53" fmla="*/ 52 h 92"/>
                  <a:gd name="T54" fmla="*/ 47 w 91"/>
                  <a:gd name="T55" fmla="*/ 56 h 92"/>
                  <a:gd name="T56" fmla="*/ 40 w 91"/>
                  <a:gd name="T57" fmla="*/ 60 h 92"/>
                  <a:gd name="T58" fmla="*/ 35 w 91"/>
                  <a:gd name="T59" fmla="*/ 64 h 92"/>
                  <a:gd name="T60" fmla="*/ 29 w 91"/>
                  <a:gd name="T61" fmla="*/ 67 h 92"/>
                  <a:gd name="T62" fmla="*/ 21 w 91"/>
                  <a:gd name="T63" fmla="*/ 69 h 92"/>
                  <a:gd name="T64" fmla="*/ 15 w 91"/>
                  <a:gd name="T65" fmla="*/ 72 h 92"/>
                  <a:gd name="T66" fmla="*/ 7 w 91"/>
                  <a:gd name="T67" fmla="*/ 73 h 92"/>
                  <a:gd name="T68" fmla="*/ 0 w 91"/>
                  <a:gd name="T69" fmla="*/ 73 h 92"/>
                  <a:gd name="T70" fmla="*/ 0 w 91"/>
                  <a:gd name="T71" fmla="*/ 92 h 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2"/>
                  <a:gd name="T110" fmla="*/ 91 w 91"/>
                  <a:gd name="T111" fmla="*/ 92 h 9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2">
                    <a:moveTo>
                      <a:pt x="0" y="92"/>
                    </a:moveTo>
                    <a:lnTo>
                      <a:pt x="0" y="92"/>
                    </a:lnTo>
                    <a:lnTo>
                      <a:pt x="10" y="91"/>
                    </a:lnTo>
                    <a:lnTo>
                      <a:pt x="18" y="90"/>
                    </a:lnTo>
                    <a:lnTo>
                      <a:pt x="28" y="87"/>
                    </a:lnTo>
                    <a:lnTo>
                      <a:pt x="35" y="84"/>
                    </a:lnTo>
                    <a:lnTo>
                      <a:pt x="43" y="80"/>
                    </a:lnTo>
                    <a:lnTo>
                      <a:pt x="51" y="76"/>
                    </a:lnTo>
                    <a:lnTo>
                      <a:pt x="58" y="71"/>
                    </a:lnTo>
                    <a:lnTo>
                      <a:pt x="65" y="64"/>
                    </a:lnTo>
                    <a:lnTo>
                      <a:pt x="70" y="58"/>
                    </a:lnTo>
                    <a:lnTo>
                      <a:pt x="75" y="50"/>
                    </a:lnTo>
                    <a:lnTo>
                      <a:pt x="80" y="43"/>
                    </a:lnTo>
                    <a:lnTo>
                      <a:pt x="84" y="36"/>
                    </a:lnTo>
                    <a:lnTo>
                      <a:pt x="87" y="27"/>
                    </a:lnTo>
                    <a:lnTo>
                      <a:pt x="89" y="19"/>
                    </a:lnTo>
                    <a:lnTo>
                      <a:pt x="91" y="9"/>
                    </a:lnTo>
                    <a:lnTo>
                      <a:pt x="91" y="0"/>
                    </a:lnTo>
                    <a:lnTo>
                      <a:pt x="73" y="0"/>
                    </a:lnTo>
                    <a:lnTo>
                      <a:pt x="72" y="7"/>
                    </a:lnTo>
                    <a:lnTo>
                      <a:pt x="71" y="15"/>
                    </a:lnTo>
                    <a:lnTo>
                      <a:pt x="70" y="22"/>
                    </a:lnTo>
                    <a:lnTo>
                      <a:pt x="67" y="28"/>
                    </a:lnTo>
                    <a:lnTo>
                      <a:pt x="63" y="35"/>
                    </a:lnTo>
                    <a:lnTo>
                      <a:pt x="60" y="41"/>
                    </a:lnTo>
                    <a:lnTo>
                      <a:pt x="56" y="46"/>
                    </a:lnTo>
                    <a:lnTo>
                      <a:pt x="51" y="52"/>
                    </a:lnTo>
                    <a:lnTo>
                      <a:pt x="47" y="56"/>
                    </a:lnTo>
                    <a:lnTo>
                      <a:pt x="40" y="60"/>
                    </a:lnTo>
                    <a:lnTo>
                      <a:pt x="35" y="64"/>
                    </a:lnTo>
                    <a:lnTo>
                      <a:pt x="29" y="67"/>
                    </a:lnTo>
                    <a:lnTo>
                      <a:pt x="21" y="69"/>
                    </a:lnTo>
                    <a:lnTo>
                      <a:pt x="15" y="72"/>
                    </a:lnTo>
                    <a:lnTo>
                      <a:pt x="7" y="73"/>
                    </a:lnTo>
                    <a:lnTo>
                      <a:pt x="0" y="73"/>
                    </a:lnTo>
                    <a:lnTo>
                      <a:pt x="0" y="92"/>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66" name="Freeform 18"/>
              <p:cNvSpPr>
                <a:spLocks/>
              </p:cNvSpPr>
              <p:nvPr/>
            </p:nvSpPr>
            <p:spPr bwMode="auto">
              <a:xfrm>
                <a:off x="59" y="96"/>
                <a:ext cx="94" cy="92"/>
              </a:xfrm>
              <a:custGeom>
                <a:avLst/>
                <a:gdLst>
                  <a:gd name="T0" fmla="*/ 0 w 94"/>
                  <a:gd name="T1" fmla="*/ 0 h 92"/>
                  <a:gd name="T2" fmla="*/ 0 w 94"/>
                  <a:gd name="T3" fmla="*/ 0 h 92"/>
                  <a:gd name="T4" fmla="*/ 1 w 94"/>
                  <a:gd name="T5" fmla="*/ 9 h 92"/>
                  <a:gd name="T6" fmla="*/ 2 w 94"/>
                  <a:gd name="T7" fmla="*/ 19 h 92"/>
                  <a:gd name="T8" fmla="*/ 4 w 94"/>
                  <a:gd name="T9" fmla="*/ 27 h 92"/>
                  <a:gd name="T10" fmla="*/ 7 w 94"/>
                  <a:gd name="T11" fmla="*/ 36 h 92"/>
                  <a:gd name="T12" fmla="*/ 12 w 94"/>
                  <a:gd name="T13" fmla="*/ 43 h 92"/>
                  <a:gd name="T14" fmla="*/ 16 w 94"/>
                  <a:gd name="T15" fmla="*/ 52 h 92"/>
                  <a:gd name="T16" fmla="*/ 21 w 94"/>
                  <a:gd name="T17" fmla="*/ 58 h 92"/>
                  <a:gd name="T18" fmla="*/ 28 w 94"/>
                  <a:gd name="T19" fmla="*/ 64 h 92"/>
                  <a:gd name="T20" fmla="*/ 34 w 94"/>
                  <a:gd name="T21" fmla="*/ 71 h 92"/>
                  <a:gd name="T22" fmla="*/ 41 w 94"/>
                  <a:gd name="T23" fmla="*/ 76 h 92"/>
                  <a:gd name="T24" fmla="*/ 49 w 94"/>
                  <a:gd name="T25" fmla="*/ 80 h 92"/>
                  <a:gd name="T26" fmla="*/ 57 w 94"/>
                  <a:gd name="T27" fmla="*/ 84 h 92"/>
                  <a:gd name="T28" fmla="*/ 66 w 94"/>
                  <a:gd name="T29" fmla="*/ 87 h 92"/>
                  <a:gd name="T30" fmla="*/ 75 w 94"/>
                  <a:gd name="T31" fmla="*/ 90 h 92"/>
                  <a:gd name="T32" fmla="*/ 85 w 94"/>
                  <a:gd name="T33" fmla="*/ 91 h 92"/>
                  <a:gd name="T34" fmla="*/ 94 w 94"/>
                  <a:gd name="T35" fmla="*/ 92 h 92"/>
                  <a:gd name="T36" fmla="*/ 94 w 94"/>
                  <a:gd name="T37" fmla="*/ 73 h 92"/>
                  <a:gd name="T38" fmla="*/ 87 w 94"/>
                  <a:gd name="T39" fmla="*/ 73 h 92"/>
                  <a:gd name="T40" fmla="*/ 78 w 94"/>
                  <a:gd name="T41" fmla="*/ 72 h 92"/>
                  <a:gd name="T42" fmla="*/ 71 w 94"/>
                  <a:gd name="T43" fmla="*/ 69 h 92"/>
                  <a:gd name="T44" fmla="*/ 65 w 94"/>
                  <a:gd name="T45" fmla="*/ 67 h 92"/>
                  <a:gd name="T46" fmla="*/ 58 w 94"/>
                  <a:gd name="T47" fmla="*/ 64 h 92"/>
                  <a:gd name="T48" fmla="*/ 52 w 94"/>
                  <a:gd name="T49" fmla="*/ 60 h 92"/>
                  <a:gd name="T50" fmla="*/ 46 w 94"/>
                  <a:gd name="T51" fmla="*/ 56 h 92"/>
                  <a:gd name="T52" fmla="*/ 40 w 94"/>
                  <a:gd name="T53" fmla="*/ 52 h 92"/>
                  <a:gd name="T54" fmla="*/ 36 w 94"/>
                  <a:gd name="T55" fmla="*/ 46 h 92"/>
                  <a:gd name="T56" fmla="*/ 32 w 94"/>
                  <a:gd name="T57" fmla="*/ 41 h 92"/>
                  <a:gd name="T58" fmla="*/ 28 w 94"/>
                  <a:gd name="T59" fmla="*/ 35 h 92"/>
                  <a:gd name="T60" fmla="*/ 24 w 94"/>
                  <a:gd name="T61" fmla="*/ 28 h 92"/>
                  <a:gd name="T62" fmla="*/ 22 w 94"/>
                  <a:gd name="T63" fmla="*/ 22 h 92"/>
                  <a:gd name="T64" fmla="*/ 20 w 94"/>
                  <a:gd name="T65" fmla="*/ 15 h 92"/>
                  <a:gd name="T66" fmla="*/ 19 w 94"/>
                  <a:gd name="T67" fmla="*/ 7 h 92"/>
                  <a:gd name="T68" fmla="*/ 19 w 94"/>
                  <a:gd name="T69" fmla="*/ 0 h 92"/>
                  <a:gd name="T70" fmla="*/ 0 w 94"/>
                  <a:gd name="T71" fmla="*/ 0 h 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2"/>
                  <a:gd name="T110" fmla="*/ 94 w 94"/>
                  <a:gd name="T111" fmla="*/ 92 h 9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2">
                    <a:moveTo>
                      <a:pt x="0" y="0"/>
                    </a:moveTo>
                    <a:lnTo>
                      <a:pt x="0" y="0"/>
                    </a:lnTo>
                    <a:lnTo>
                      <a:pt x="1" y="9"/>
                    </a:lnTo>
                    <a:lnTo>
                      <a:pt x="2" y="19"/>
                    </a:lnTo>
                    <a:lnTo>
                      <a:pt x="4" y="27"/>
                    </a:lnTo>
                    <a:lnTo>
                      <a:pt x="7" y="36"/>
                    </a:lnTo>
                    <a:lnTo>
                      <a:pt x="12" y="43"/>
                    </a:lnTo>
                    <a:lnTo>
                      <a:pt x="16" y="52"/>
                    </a:lnTo>
                    <a:lnTo>
                      <a:pt x="21" y="58"/>
                    </a:lnTo>
                    <a:lnTo>
                      <a:pt x="28" y="64"/>
                    </a:lnTo>
                    <a:lnTo>
                      <a:pt x="34" y="71"/>
                    </a:lnTo>
                    <a:lnTo>
                      <a:pt x="41" y="76"/>
                    </a:lnTo>
                    <a:lnTo>
                      <a:pt x="49" y="80"/>
                    </a:lnTo>
                    <a:lnTo>
                      <a:pt x="57" y="84"/>
                    </a:lnTo>
                    <a:lnTo>
                      <a:pt x="66" y="87"/>
                    </a:lnTo>
                    <a:lnTo>
                      <a:pt x="75" y="90"/>
                    </a:lnTo>
                    <a:lnTo>
                      <a:pt x="85" y="91"/>
                    </a:lnTo>
                    <a:lnTo>
                      <a:pt x="94" y="92"/>
                    </a:lnTo>
                    <a:lnTo>
                      <a:pt x="94" y="73"/>
                    </a:lnTo>
                    <a:lnTo>
                      <a:pt x="87" y="73"/>
                    </a:lnTo>
                    <a:lnTo>
                      <a:pt x="78" y="72"/>
                    </a:lnTo>
                    <a:lnTo>
                      <a:pt x="71" y="69"/>
                    </a:lnTo>
                    <a:lnTo>
                      <a:pt x="65" y="67"/>
                    </a:lnTo>
                    <a:lnTo>
                      <a:pt x="58" y="64"/>
                    </a:lnTo>
                    <a:lnTo>
                      <a:pt x="52" y="60"/>
                    </a:lnTo>
                    <a:lnTo>
                      <a:pt x="46" y="56"/>
                    </a:lnTo>
                    <a:lnTo>
                      <a:pt x="40" y="52"/>
                    </a:lnTo>
                    <a:lnTo>
                      <a:pt x="36" y="46"/>
                    </a:lnTo>
                    <a:lnTo>
                      <a:pt x="32" y="41"/>
                    </a:lnTo>
                    <a:lnTo>
                      <a:pt x="28" y="35"/>
                    </a:lnTo>
                    <a:lnTo>
                      <a:pt x="24" y="28"/>
                    </a:lnTo>
                    <a:lnTo>
                      <a:pt x="22" y="22"/>
                    </a:lnTo>
                    <a:lnTo>
                      <a:pt x="20" y="15"/>
                    </a:lnTo>
                    <a:lnTo>
                      <a:pt x="19" y="7"/>
                    </a:lnTo>
                    <a:lnTo>
                      <a:pt x="19" y="0"/>
                    </a:lnTo>
                    <a:lnTo>
                      <a:pt x="0"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67" name="Freeform 19"/>
              <p:cNvSpPr>
                <a:spLocks/>
              </p:cNvSpPr>
              <p:nvPr/>
            </p:nvSpPr>
            <p:spPr bwMode="auto">
              <a:xfrm>
                <a:off x="59" y="3"/>
                <a:ext cx="94" cy="93"/>
              </a:xfrm>
              <a:custGeom>
                <a:avLst/>
                <a:gdLst>
                  <a:gd name="T0" fmla="*/ 94 w 94"/>
                  <a:gd name="T1" fmla="*/ 0 h 93"/>
                  <a:gd name="T2" fmla="*/ 94 w 94"/>
                  <a:gd name="T3" fmla="*/ 0 h 93"/>
                  <a:gd name="T4" fmla="*/ 85 w 94"/>
                  <a:gd name="T5" fmla="*/ 0 h 93"/>
                  <a:gd name="T6" fmla="*/ 75 w 94"/>
                  <a:gd name="T7" fmla="*/ 1 h 93"/>
                  <a:gd name="T8" fmla="*/ 66 w 94"/>
                  <a:gd name="T9" fmla="*/ 4 h 93"/>
                  <a:gd name="T10" fmla="*/ 57 w 94"/>
                  <a:gd name="T11" fmla="*/ 7 h 93"/>
                  <a:gd name="T12" fmla="*/ 49 w 94"/>
                  <a:gd name="T13" fmla="*/ 11 h 93"/>
                  <a:gd name="T14" fmla="*/ 41 w 94"/>
                  <a:gd name="T15" fmla="*/ 16 h 93"/>
                  <a:gd name="T16" fmla="*/ 34 w 94"/>
                  <a:gd name="T17" fmla="*/ 21 h 93"/>
                  <a:gd name="T18" fmla="*/ 28 w 94"/>
                  <a:gd name="T19" fmla="*/ 26 h 93"/>
                  <a:gd name="T20" fmla="*/ 21 w 94"/>
                  <a:gd name="T21" fmla="*/ 34 h 93"/>
                  <a:gd name="T22" fmla="*/ 16 w 94"/>
                  <a:gd name="T23" fmla="*/ 41 h 93"/>
                  <a:gd name="T24" fmla="*/ 12 w 94"/>
                  <a:gd name="T25" fmla="*/ 49 h 93"/>
                  <a:gd name="T26" fmla="*/ 7 w 94"/>
                  <a:gd name="T27" fmla="*/ 57 h 93"/>
                  <a:gd name="T28" fmla="*/ 4 w 94"/>
                  <a:gd name="T29" fmla="*/ 65 h 93"/>
                  <a:gd name="T30" fmla="*/ 2 w 94"/>
                  <a:gd name="T31" fmla="*/ 74 h 93"/>
                  <a:gd name="T32" fmla="*/ 1 w 94"/>
                  <a:gd name="T33" fmla="*/ 83 h 93"/>
                  <a:gd name="T34" fmla="*/ 0 w 94"/>
                  <a:gd name="T35" fmla="*/ 93 h 93"/>
                  <a:gd name="T36" fmla="*/ 19 w 94"/>
                  <a:gd name="T37" fmla="*/ 93 h 93"/>
                  <a:gd name="T38" fmla="*/ 19 w 94"/>
                  <a:gd name="T39" fmla="*/ 86 h 93"/>
                  <a:gd name="T40" fmla="*/ 20 w 94"/>
                  <a:gd name="T41" fmla="*/ 78 h 93"/>
                  <a:gd name="T42" fmla="*/ 22 w 94"/>
                  <a:gd name="T43" fmla="*/ 71 h 93"/>
                  <a:gd name="T44" fmla="*/ 24 w 94"/>
                  <a:gd name="T45" fmla="*/ 63 h 93"/>
                  <a:gd name="T46" fmla="*/ 28 w 94"/>
                  <a:gd name="T47" fmla="*/ 57 h 93"/>
                  <a:gd name="T48" fmla="*/ 32 w 94"/>
                  <a:gd name="T49" fmla="*/ 51 h 93"/>
                  <a:gd name="T50" fmla="*/ 36 w 94"/>
                  <a:gd name="T51" fmla="*/ 45 h 93"/>
                  <a:gd name="T52" fmla="*/ 40 w 94"/>
                  <a:gd name="T53" fmla="*/ 40 h 93"/>
                  <a:gd name="T54" fmla="*/ 46 w 94"/>
                  <a:gd name="T55" fmla="*/ 35 h 93"/>
                  <a:gd name="T56" fmla="*/ 52 w 94"/>
                  <a:gd name="T57" fmla="*/ 31 h 93"/>
                  <a:gd name="T58" fmla="*/ 58 w 94"/>
                  <a:gd name="T59" fmla="*/ 28 h 93"/>
                  <a:gd name="T60" fmla="*/ 65 w 94"/>
                  <a:gd name="T61" fmla="*/ 24 h 93"/>
                  <a:gd name="T62" fmla="*/ 71 w 94"/>
                  <a:gd name="T63" fmla="*/ 21 h 93"/>
                  <a:gd name="T64" fmla="*/ 78 w 94"/>
                  <a:gd name="T65" fmla="*/ 20 h 93"/>
                  <a:gd name="T66" fmla="*/ 87 w 94"/>
                  <a:gd name="T67" fmla="*/ 19 h 93"/>
                  <a:gd name="T68" fmla="*/ 94 w 94"/>
                  <a:gd name="T69" fmla="*/ 18 h 93"/>
                  <a:gd name="T70" fmla="*/ 94 w 94"/>
                  <a:gd name="T71" fmla="*/ 0 h 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3"/>
                  <a:gd name="T110" fmla="*/ 94 w 94"/>
                  <a:gd name="T111" fmla="*/ 93 h 9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3">
                    <a:moveTo>
                      <a:pt x="94" y="0"/>
                    </a:moveTo>
                    <a:lnTo>
                      <a:pt x="94" y="0"/>
                    </a:lnTo>
                    <a:lnTo>
                      <a:pt x="85" y="0"/>
                    </a:lnTo>
                    <a:lnTo>
                      <a:pt x="75" y="1"/>
                    </a:lnTo>
                    <a:lnTo>
                      <a:pt x="66" y="4"/>
                    </a:lnTo>
                    <a:lnTo>
                      <a:pt x="57" y="7"/>
                    </a:lnTo>
                    <a:lnTo>
                      <a:pt x="49" y="11"/>
                    </a:lnTo>
                    <a:lnTo>
                      <a:pt x="41" y="16"/>
                    </a:lnTo>
                    <a:lnTo>
                      <a:pt x="34" y="21"/>
                    </a:lnTo>
                    <a:lnTo>
                      <a:pt x="28" y="26"/>
                    </a:lnTo>
                    <a:lnTo>
                      <a:pt x="21" y="34"/>
                    </a:lnTo>
                    <a:lnTo>
                      <a:pt x="16" y="41"/>
                    </a:lnTo>
                    <a:lnTo>
                      <a:pt x="12" y="49"/>
                    </a:lnTo>
                    <a:lnTo>
                      <a:pt x="7" y="57"/>
                    </a:lnTo>
                    <a:lnTo>
                      <a:pt x="4" y="65"/>
                    </a:lnTo>
                    <a:lnTo>
                      <a:pt x="2" y="74"/>
                    </a:lnTo>
                    <a:lnTo>
                      <a:pt x="1" y="83"/>
                    </a:lnTo>
                    <a:lnTo>
                      <a:pt x="0" y="93"/>
                    </a:lnTo>
                    <a:lnTo>
                      <a:pt x="19" y="93"/>
                    </a:lnTo>
                    <a:lnTo>
                      <a:pt x="19" y="86"/>
                    </a:lnTo>
                    <a:lnTo>
                      <a:pt x="20" y="78"/>
                    </a:lnTo>
                    <a:lnTo>
                      <a:pt x="22" y="71"/>
                    </a:lnTo>
                    <a:lnTo>
                      <a:pt x="24" y="63"/>
                    </a:lnTo>
                    <a:lnTo>
                      <a:pt x="28" y="57"/>
                    </a:lnTo>
                    <a:lnTo>
                      <a:pt x="32" y="51"/>
                    </a:lnTo>
                    <a:lnTo>
                      <a:pt x="36" y="45"/>
                    </a:lnTo>
                    <a:lnTo>
                      <a:pt x="40" y="40"/>
                    </a:lnTo>
                    <a:lnTo>
                      <a:pt x="46" y="35"/>
                    </a:lnTo>
                    <a:lnTo>
                      <a:pt x="52" y="31"/>
                    </a:lnTo>
                    <a:lnTo>
                      <a:pt x="58" y="28"/>
                    </a:lnTo>
                    <a:lnTo>
                      <a:pt x="65" y="24"/>
                    </a:lnTo>
                    <a:lnTo>
                      <a:pt x="71" y="21"/>
                    </a:lnTo>
                    <a:lnTo>
                      <a:pt x="78" y="20"/>
                    </a:lnTo>
                    <a:lnTo>
                      <a:pt x="87" y="19"/>
                    </a:lnTo>
                    <a:lnTo>
                      <a:pt x="94" y="18"/>
                    </a:lnTo>
                    <a:lnTo>
                      <a:pt x="94"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68" name="Freeform 20"/>
              <p:cNvSpPr>
                <a:spLocks/>
              </p:cNvSpPr>
              <p:nvPr/>
            </p:nvSpPr>
            <p:spPr bwMode="auto">
              <a:xfrm>
                <a:off x="153" y="3"/>
                <a:ext cx="91" cy="93"/>
              </a:xfrm>
              <a:custGeom>
                <a:avLst/>
                <a:gdLst>
                  <a:gd name="T0" fmla="*/ 91 w 91"/>
                  <a:gd name="T1" fmla="*/ 93 h 93"/>
                  <a:gd name="T2" fmla="*/ 91 w 91"/>
                  <a:gd name="T3" fmla="*/ 93 h 93"/>
                  <a:gd name="T4" fmla="*/ 91 w 91"/>
                  <a:gd name="T5" fmla="*/ 83 h 93"/>
                  <a:gd name="T6" fmla="*/ 89 w 91"/>
                  <a:gd name="T7" fmla="*/ 74 h 93"/>
                  <a:gd name="T8" fmla="*/ 87 w 91"/>
                  <a:gd name="T9" fmla="*/ 65 h 93"/>
                  <a:gd name="T10" fmla="*/ 84 w 91"/>
                  <a:gd name="T11" fmla="*/ 57 h 93"/>
                  <a:gd name="T12" fmla="*/ 80 w 91"/>
                  <a:gd name="T13" fmla="*/ 49 h 93"/>
                  <a:gd name="T14" fmla="*/ 75 w 91"/>
                  <a:gd name="T15" fmla="*/ 41 h 93"/>
                  <a:gd name="T16" fmla="*/ 71 w 91"/>
                  <a:gd name="T17" fmla="*/ 34 h 93"/>
                  <a:gd name="T18" fmla="*/ 65 w 91"/>
                  <a:gd name="T19" fmla="*/ 26 h 93"/>
                  <a:gd name="T20" fmla="*/ 58 w 91"/>
                  <a:gd name="T21" fmla="*/ 21 h 93"/>
                  <a:gd name="T22" fmla="*/ 51 w 91"/>
                  <a:gd name="T23" fmla="*/ 16 h 93"/>
                  <a:gd name="T24" fmla="*/ 43 w 91"/>
                  <a:gd name="T25" fmla="*/ 11 h 93"/>
                  <a:gd name="T26" fmla="*/ 35 w 91"/>
                  <a:gd name="T27" fmla="*/ 7 h 93"/>
                  <a:gd name="T28" fmla="*/ 28 w 91"/>
                  <a:gd name="T29" fmla="*/ 4 h 93"/>
                  <a:gd name="T30" fmla="*/ 18 w 91"/>
                  <a:gd name="T31" fmla="*/ 2 h 93"/>
                  <a:gd name="T32" fmla="*/ 10 w 91"/>
                  <a:gd name="T33" fmla="*/ 0 h 93"/>
                  <a:gd name="T34" fmla="*/ 0 w 91"/>
                  <a:gd name="T35" fmla="*/ 0 h 93"/>
                  <a:gd name="T36" fmla="*/ 0 w 91"/>
                  <a:gd name="T37" fmla="*/ 18 h 93"/>
                  <a:gd name="T38" fmla="*/ 7 w 91"/>
                  <a:gd name="T39" fmla="*/ 19 h 93"/>
                  <a:gd name="T40" fmla="*/ 15 w 91"/>
                  <a:gd name="T41" fmla="*/ 20 h 93"/>
                  <a:gd name="T42" fmla="*/ 21 w 91"/>
                  <a:gd name="T43" fmla="*/ 21 h 93"/>
                  <a:gd name="T44" fmla="*/ 29 w 91"/>
                  <a:gd name="T45" fmla="*/ 24 h 93"/>
                  <a:gd name="T46" fmla="*/ 35 w 91"/>
                  <a:gd name="T47" fmla="*/ 28 h 93"/>
                  <a:gd name="T48" fmla="*/ 40 w 91"/>
                  <a:gd name="T49" fmla="*/ 31 h 93"/>
                  <a:gd name="T50" fmla="*/ 47 w 91"/>
                  <a:gd name="T51" fmla="*/ 35 h 93"/>
                  <a:gd name="T52" fmla="*/ 51 w 91"/>
                  <a:gd name="T53" fmla="*/ 40 h 93"/>
                  <a:gd name="T54" fmla="*/ 56 w 91"/>
                  <a:gd name="T55" fmla="*/ 45 h 93"/>
                  <a:gd name="T56" fmla="*/ 60 w 91"/>
                  <a:gd name="T57" fmla="*/ 51 h 93"/>
                  <a:gd name="T58" fmla="*/ 63 w 91"/>
                  <a:gd name="T59" fmla="*/ 57 h 93"/>
                  <a:gd name="T60" fmla="*/ 67 w 91"/>
                  <a:gd name="T61" fmla="*/ 63 h 93"/>
                  <a:gd name="T62" fmla="*/ 70 w 91"/>
                  <a:gd name="T63" fmla="*/ 71 h 93"/>
                  <a:gd name="T64" fmla="*/ 71 w 91"/>
                  <a:gd name="T65" fmla="*/ 78 h 93"/>
                  <a:gd name="T66" fmla="*/ 72 w 91"/>
                  <a:gd name="T67" fmla="*/ 86 h 93"/>
                  <a:gd name="T68" fmla="*/ 73 w 91"/>
                  <a:gd name="T69" fmla="*/ 93 h 93"/>
                  <a:gd name="T70" fmla="*/ 91 w 91"/>
                  <a:gd name="T71" fmla="*/ 93 h 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3"/>
                  <a:gd name="T110" fmla="*/ 91 w 91"/>
                  <a:gd name="T111" fmla="*/ 93 h 9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3">
                    <a:moveTo>
                      <a:pt x="91" y="93"/>
                    </a:moveTo>
                    <a:lnTo>
                      <a:pt x="91" y="93"/>
                    </a:lnTo>
                    <a:lnTo>
                      <a:pt x="91" y="83"/>
                    </a:lnTo>
                    <a:lnTo>
                      <a:pt x="89" y="74"/>
                    </a:lnTo>
                    <a:lnTo>
                      <a:pt x="87" y="65"/>
                    </a:lnTo>
                    <a:lnTo>
                      <a:pt x="84" y="57"/>
                    </a:lnTo>
                    <a:lnTo>
                      <a:pt x="80" y="49"/>
                    </a:lnTo>
                    <a:lnTo>
                      <a:pt x="75" y="41"/>
                    </a:lnTo>
                    <a:lnTo>
                      <a:pt x="71" y="34"/>
                    </a:lnTo>
                    <a:lnTo>
                      <a:pt x="65" y="26"/>
                    </a:lnTo>
                    <a:lnTo>
                      <a:pt x="58" y="21"/>
                    </a:lnTo>
                    <a:lnTo>
                      <a:pt x="51" y="16"/>
                    </a:lnTo>
                    <a:lnTo>
                      <a:pt x="43" y="11"/>
                    </a:lnTo>
                    <a:lnTo>
                      <a:pt x="35" y="7"/>
                    </a:lnTo>
                    <a:lnTo>
                      <a:pt x="28" y="4"/>
                    </a:lnTo>
                    <a:lnTo>
                      <a:pt x="18" y="2"/>
                    </a:lnTo>
                    <a:lnTo>
                      <a:pt x="10" y="0"/>
                    </a:lnTo>
                    <a:lnTo>
                      <a:pt x="0" y="0"/>
                    </a:lnTo>
                    <a:lnTo>
                      <a:pt x="0" y="18"/>
                    </a:lnTo>
                    <a:lnTo>
                      <a:pt x="7" y="19"/>
                    </a:lnTo>
                    <a:lnTo>
                      <a:pt x="15" y="20"/>
                    </a:lnTo>
                    <a:lnTo>
                      <a:pt x="21" y="21"/>
                    </a:lnTo>
                    <a:lnTo>
                      <a:pt x="29" y="24"/>
                    </a:lnTo>
                    <a:lnTo>
                      <a:pt x="35" y="28"/>
                    </a:lnTo>
                    <a:lnTo>
                      <a:pt x="40" y="31"/>
                    </a:lnTo>
                    <a:lnTo>
                      <a:pt x="47" y="35"/>
                    </a:lnTo>
                    <a:lnTo>
                      <a:pt x="51" y="40"/>
                    </a:lnTo>
                    <a:lnTo>
                      <a:pt x="56" y="45"/>
                    </a:lnTo>
                    <a:lnTo>
                      <a:pt x="60" y="51"/>
                    </a:lnTo>
                    <a:lnTo>
                      <a:pt x="63" y="57"/>
                    </a:lnTo>
                    <a:lnTo>
                      <a:pt x="67" y="63"/>
                    </a:lnTo>
                    <a:lnTo>
                      <a:pt x="70" y="71"/>
                    </a:lnTo>
                    <a:lnTo>
                      <a:pt x="71" y="78"/>
                    </a:lnTo>
                    <a:lnTo>
                      <a:pt x="72" y="86"/>
                    </a:lnTo>
                    <a:lnTo>
                      <a:pt x="73" y="93"/>
                    </a:lnTo>
                    <a:lnTo>
                      <a:pt x="91" y="93"/>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69" name="Freeform 21"/>
              <p:cNvSpPr>
                <a:spLocks/>
              </p:cNvSpPr>
              <p:nvPr/>
            </p:nvSpPr>
            <p:spPr bwMode="auto">
              <a:xfrm>
                <a:off x="151" y="94"/>
                <a:ext cx="91" cy="90"/>
              </a:xfrm>
              <a:custGeom>
                <a:avLst/>
                <a:gdLst>
                  <a:gd name="T0" fmla="*/ 0 w 91"/>
                  <a:gd name="T1" fmla="*/ 90 h 90"/>
                  <a:gd name="T2" fmla="*/ 0 w 91"/>
                  <a:gd name="T3" fmla="*/ 90 h 90"/>
                  <a:gd name="T4" fmla="*/ 8 w 91"/>
                  <a:gd name="T5" fmla="*/ 90 h 90"/>
                  <a:gd name="T6" fmla="*/ 18 w 91"/>
                  <a:gd name="T7" fmla="*/ 88 h 90"/>
                  <a:gd name="T8" fmla="*/ 26 w 91"/>
                  <a:gd name="T9" fmla="*/ 86 h 90"/>
                  <a:gd name="T10" fmla="*/ 35 w 91"/>
                  <a:gd name="T11" fmla="*/ 83 h 90"/>
                  <a:gd name="T12" fmla="*/ 42 w 91"/>
                  <a:gd name="T13" fmla="*/ 80 h 90"/>
                  <a:gd name="T14" fmla="*/ 51 w 91"/>
                  <a:gd name="T15" fmla="*/ 75 h 90"/>
                  <a:gd name="T16" fmla="*/ 57 w 91"/>
                  <a:gd name="T17" fmla="*/ 69 h 90"/>
                  <a:gd name="T18" fmla="*/ 63 w 91"/>
                  <a:gd name="T19" fmla="*/ 64 h 90"/>
                  <a:gd name="T20" fmla="*/ 70 w 91"/>
                  <a:gd name="T21" fmla="*/ 58 h 90"/>
                  <a:gd name="T22" fmla="*/ 75 w 91"/>
                  <a:gd name="T23" fmla="*/ 50 h 90"/>
                  <a:gd name="T24" fmla="*/ 79 w 91"/>
                  <a:gd name="T25" fmla="*/ 43 h 90"/>
                  <a:gd name="T26" fmla="*/ 83 w 91"/>
                  <a:gd name="T27" fmla="*/ 35 h 90"/>
                  <a:gd name="T28" fmla="*/ 87 w 91"/>
                  <a:gd name="T29" fmla="*/ 26 h 90"/>
                  <a:gd name="T30" fmla="*/ 89 w 91"/>
                  <a:gd name="T31" fmla="*/ 18 h 90"/>
                  <a:gd name="T32" fmla="*/ 90 w 91"/>
                  <a:gd name="T33" fmla="*/ 9 h 90"/>
                  <a:gd name="T34" fmla="*/ 91 w 91"/>
                  <a:gd name="T35" fmla="*/ 0 h 90"/>
                  <a:gd name="T36" fmla="*/ 72 w 91"/>
                  <a:gd name="T37" fmla="*/ 0 h 90"/>
                  <a:gd name="T38" fmla="*/ 72 w 91"/>
                  <a:gd name="T39" fmla="*/ 7 h 90"/>
                  <a:gd name="T40" fmla="*/ 71 w 91"/>
                  <a:gd name="T41" fmla="*/ 15 h 90"/>
                  <a:gd name="T42" fmla="*/ 69 w 91"/>
                  <a:gd name="T43" fmla="*/ 21 h 90"/>
                  <a:gd name="T44" fmla="*/ 67 w 91"/>
                  <a:gd name="T45" fmla="*/ 28 h 90"/>
                  <a:gd name="T46" fmla="*/ 63 w 91"/>
                  <a:gd name="T47" fmla="*/ 35 h 90"/>
                  <a:gd name="T48" fmla="*/ 59 w 91"/>
                  <a:gd name="T49" fmla="*/ 40 h 90"/>
                  <a:gd name="T50" fmla="*/ 55 w 91"/>
                  <a:gd name="T51" fmla="*/ 46 h 90"/>
                  <a:gd name="T52" fmla="*/ 51 w 91"/>
                  <a:gd name="T53" fmla="*/ 50 h 90"/>
                  <a:gd name="T54" fmla="*/ 45 w 91"/>
                  <a:gd name="T55" fmla="*/ 56 h 90"/>
                  <a:gd name="T56" fmla="*/ 40 w 91"/>
                  <a:gd name="T57" fmla="*/ 60 h 90"/>
                  <a:gd name="T58" fmla="*/ 34 w 91"/>
                  <a:gd name="T59" fmla="*/ 63 h 90"/>
                  <a:gd name="T60" fmla="*/ 27 w 91"/>
                  <a:gd name="T61" fmla="*/ 66 h 90"/>
                  <a:gd name="T62" fmla="*/ 21 w 91"/>
                  <a:gd name="T63" fmla="*/ 69 h 90"/>
                  <a:gd name="T64" fmla="*/ 14 w 91"/>
                  <a:gd name="T65" fmla="*/ 70 h 90"/>
                  <a:gd name="T66" fmla="*/ 6 w 91"/>
                  <a:gd name="T67" fmla="*/ 71 h 90"/>
                  <a:gd name="T68" fmla="*/ 0 w 91"/>
                  <a:gd name="T69" fmla="*/ 73 h 90"/>
                  <a:gd name="T70" fmla="*/ 0 w 91"/>
                  <a:gd name="T71" fmla="*/ 90 h 9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0"/>
                  <a:gd name="T110" fmla="*/ 91 w 91"/>
                  <a:gd name="T111" fmla="*/ 90 h 9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0">
                    <a:moveTo>
                      <a:pt x="0" y="90"/>
                    </a:moveTo>
                    <a:lnTo>
                      <a:pt x="0" y="90"/>
                    </a:lnTo>
                    <a:lnTo>
                      <a:pt x="8" y="90"/>
                    </a:lnTo>
                    <a:lnTo>
                      <a:pt x="18" y="88"/>
                    </a:lnTo>
                    <a:lnTo>
                      <a:pt x="26" y="86"/>
                    </a:lnTo>
                    <a:lnTo>
                      <a:pt x="35" y="83"/>
                    </a:lnTo>
                    <a:lnTo>
                      <a:pt x="42" y="80"/>
                    </a:lnTo>
                    <a:lnTo>
                      <a:pt x="51" y="75"/>
                    </a:lnTo>
                    <a:lnTo>
                      <a:pt x="57" y="69"/>
                    </a:lnTo>
                    <a:lnTo>
                      <a:pt x="63" y="64"/>
                    </a:lnTo>
                    <a:lnTo>
                      <a:pt x="70" y="58"/>
                    </a:lnTo>
                    <a:lnTo>
                      <a:pt x="75" y="50"/>
                    </a:lnTo>
                    <a:lnTo>
                      <a:pt x="79" y="43"/>
                    </a:lnTo>
                    <a:lnTo>
                      <a:pt x="83" y="35"/>
                    </a:lnTo>
                    <a:lnTo>
                      <a:pt x="87" y="26"/>
                    </a:lnTo>
                    <a:lnTo>
                      <a:pt x="89" y="18"/>
                    </a:lnTo>
                    <a:lnTo>
                      <a:pt x="90" y="9"/>
                    </a:lnTo>
                    <a:lnTo>
                      <a:pt x="91" y="0"/>
                    </a:lnTo>
                    <a:lnTo>
                      <a:pt x="72" y="0"/>
                    </a:lnTo>
                    <a:lnTo>
                      <a:pt x="72" y="7"/>
                    </a:lnTo>
                    <a:lnTo>
                      <a:pt x="71" y="15"/>
                    </a:lnTo>
                    <a:lnTo>
                      <a:pt x="69" y="21"/>
                    </a:lnTo>
                    <a:lnTo>
                      <a:pt x="67" y="28"/>
                    </a:lnTo>
                    <a:lnTo>
                      <a:pt x="63" y="35"/>
                    </a:lnTo>
                    <a:lnTo>
                      <a:pt x="59" y="40"/>
                    </a:lnTo>
                    <a:lnTo>
                      <a:pt x="55" y="46"/>
                    </a:lnTo>
                    <a:lnTo>
                      <a:pt x="51" y="50"/>
                    </a:lnTo>
                    <a:lnTo>
                      <a:pt x="45" y="56"/>
                    </a:lnTo>
                    <a:lnTo>
                      <a:pt x="40" y="60"/>
                    </a:lnTo>
                    <a:lnTo>
                      <a:pt x="34" y="63"/>
                    </a:lnTo>
                    <a:lnTo>
                      <a:pt x="27" y="66"/>
                    </a:lnTo>
                    <a:lnTo>
                      <a:pt x="21" y="69"/>
                    </a:lnTo>
                    <a:lnTo>
                      <a:pt x="14" y="70"/>
                    </a:lnTo>
                    <a:lnTo>
                      <a:pt x="6" y="71"/>
                    </a:lnTo>
                    <a:lnTo>
                      <a:pt x="0" y="73"/>
                    </a:lnTo>
                    <a:lnTo>
                      <a:pt x="0" y="9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0" name="Freeform 22"/>
              <p:cNvSpPr>
                <a:spLocks/>
              </p:cNvSpPr>
              <p:nvPr/>
            </p:nvSpPr>
            <p:spPr bwMode="auto">
              <a:xfrm>
                <a:off x="57" y="94"/>
                <a:ext cx="94" cy="90"/>
              </a:xfrm>
              <a:custGeom>
                <a:avLst/>
                <a:gdLst>
                  <a:gd name="T0" fmla="*/ 0 w 94"/>
                  <a:gd name="T1" fmla="*/ 0 h 90"/>
                  <a:gd name="T2" fmla="*/ 0 w 94"/>
                  <a:gd name="T3" fmla="*/ 0 h 90"/>
                  <a:gd name="T4" fmla="*/ 0 w 94"/>
                  <a:gd name="T5" fmla="*/ 9 h 90"/>
                  <a:gd name="T6" fmla="*/ 2 w 94"/>
                  <a:gd name="T7" fmla="*/ 18 h 90"/>
                  <a:gd name="T8" fmla="*/ 4 w 94"/>
                  <a:gd name="T9" fmla="*/ 26 h 90"/>
                  <a:gd name="T10" fmla="*/ 7 w 94"/>
                  <a:gd name="T11" fmla="*/ 35 h 90"/>
                  <a:gd name="T12" fmla="*/ 11 w 94"/>
                  <a:gd name="T13" fmla="*/ 43 h 90"/>
                  <a:gd name="T14" fmla="*/ 16 w 94"/>
                  <a:gd name="T15" fmla="*/ 50 h 90"/>
                  <a:gd name="T16" fmla="*/ 21 w 94"/>
                  <a:gd name="T17" fmla="*/ 58 h 90"/>
                  <a:gd name="T18" fmla="*/ 27 w 94"/>
                  <a:gd name="T19" fmla="*/ 64 h 90"/>
                  <a:gd name="T20" fmla="*/ 34 w 94"/>
                  <a:gd name="T21" fmla="*/ 69 h 90"/>
                  <a:gd name="T22" fmla="*/ 41 w 94"/>
                  <a:gd name="T23" fmla="*/ 75 h 90"/>
                  <a:gd name="T24" fmla="*/ 49 w 94"/>
                  <a:gd name="T25" fmla="*/ 80 h 90"/>
                  <a:gd name="T26" fmla="*/ 57 w 94"/>
                  <a:gd name="T27" fmla="*/ 83 h 90"/>
                  <a:gd name="T28" fmla="*/ 65 w 94"/>
                  <a:gd name="T29" fmla="*/ 86 h 90"/>
                  <a:gd name="T30" fmla="*/ 74 w 94"/>
                  <a:gd name="T31" fmla="*/ 88 h 90"/>
                  <a:gd name="T32" fmla="*/ 83 w 94"/>
                  <a:gd name="T33" fmla="*/ 90 h 90"/>
                  <a:gd name="T34" fmla="*/ 94 w 94"/>
                  <a:gd name="T35" fmla="*/ 90 h 90"/>
                  <a:gd name="T36" fmla="*/ 94 w 94"/>
                  <a:gd name="T37" fmla="*/ 73 h 90"/>
                  <a:gd name="T38" fmla="*/ 86 w 94"/>
                  <a:gd name="T39" fmla="*/ 71 h 90"/>
                  <a:gd name="T40" fmla="*/ 78 w 94"/>
                  <a:gd name="T41" fmla="*/ 70 h 90"/>
                  <a:gd name="T42" fmla="*/ 71 w 94"/>
                  <a:gd name="T43" fmla="*/ 69 h 90"/>
                  <a:gd name="T44" fmla="*/ 63 w 94"/>
                  <a:gd name="T45" fmla="*/ 66 h 90"/>
                  <a:gd name="T46" fmla="*/ 57 w 94"/>
                  <a:gd name="T47" fmla="*/ 63 h 90"/>
                  <a:gd name="T48" fmla="*/ 51 w 94"/>
                  <a:gd name="T49" fmla="*/ 60 h 90"/>
                  <a:gd name="T50" fmla="*/ 45 w 94"/>
                  <a:gd name="T51" fmla="*/ 56 h 90"/>
                  <a:gd name="T52" fmla="*/ 40 w 94"/>
                  <a:gd name="T53" fmla="*/ 50 h 90"/>
                  <a:gd name="T54" fmla="*/ 35 w 94"/>
                  <a:gd name="T55" fmla="*/ 45 h 90"/>
                  <a:gd name="T56" fmla="*/ 31 w 94"/>
                  <a:gd name="T57" fmla="*/ 40 h 90"/>
                  <a:gd name="T58" fmla="*/ 27 w 94"/>
                  <a:gd name="T59" fmla="*/ 35 h 90"/>
                  <a:gd name="T60" fmla="*/ 24 w 94"/>
                  <a:gd name="T61" fmla="*/ 28 h 90"/>
                  <a:gd name="T62" fmla="*/ 21 w 94"/>
                  <a:gd name="T63" fmla="*/ 21 h 90"/>
                  <a:gd name="T64" fmla="*/ 20 w 94"/>
                  <a:gd name="T65" fmla="*/ 15 h 90"/>
                  <a:gd name="T66" fmla="*/ 19 w 94"/>
                  <a:gd name="T67" fmla="*/ 7 h 90"/>
                  <a:gd name="T68" fmla="*/ 18 w 94"/>
                  <a:gd name="T69" fmla="*/ 0 h 90"/>
                  <a:gd name="T70" fmla="*/ 0 w 94"/>
                  <a:gd name="T71" fmla="*/ 0 h 9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0"/>
                  <a:gd name="T110" fmla="*/ 94 w 94"/>
                  <a:gd name="T111" fmla="*/ 90 h 9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0">
                    <a:moveTo>
                      <a:pt x="0" y="0"/>
                    </a:moveTo>
                    <a:lnTo>
                      <a:pt x="0" y="0"/>
                    </a:lnTo>
                    <a:lnTo>
                      <a:pt x="0" y="9"/>
                    </a:lnTo>
                    <a:lnTo>
                      <a:pt x="2" y="18"/>
                    </a:lnTo>
                    <a:lnTo>
                      <a:pt x="4" y="26"/>
                    </a:lnTo>
                    <a:lnTo>
                      <a:pt x="7" y="35"/>
                    </a:lnTo>
                    <a:lnTo>
                      <a:pt x="11" y="43"/>
                    </a:lnTo>
                    <a:lnTo>
                      <a:pt x="16" y="50"/>
                    </a:lnTo>
                    <a:lnTo>
                      <a:pt x="21" y="58"/>
                    </a:lnTo>
                    <a:lnTo>
                      <a:pt x="27" y="64"/>
                    </a:lnTo>
                    <a:lnTo>
                      <a:pt x="34" y="69"/>
                    </a:lnTo>
                    <a:lnTo>
                      <a:pt x="41" y="75"/>
                    </a:lnTo>
                    <a:lnTo>
                      <a:pt x="49" y="80"/>
                    </a:lnTo>
                    <a:lnTo>
                      <a:pt x="57" y="83"/>
                    </a:lnTo>
                    <a:lnTo>
                      <a:pt x="65" y="86"/>
                    </a:lnTo>
                    <a:lnTo>
                      <a:pt x="74" y="88"/>
                    </a:lnTo>
                    <a:lnTo>
                      <a:pt x="83" y="90"/>
                    </a:lnTo>
                    <a:lnTo>
                      <a:pt x="94" y="90"/>
                    </a:lnTo>
                    <a:lnTo>
                      <a:pt x="94" y="73"/>
                    </a:lnTo>
                    <a:lnTo>
                      <a:pt x="86" y="71"/>
                    </a:lnTo>
                    <a:lnTo>
                      <a:pt x="78" y="70"/>
                    </a:lnTo>
                    <a:lnTo>
                      <a:pt x="71" y="69"/>
                    </a:lnTo>
                    <a:lnTo>
                      <a:pt x="63" y="66"/>
                    </a:lnTo>
                    <a:lnTo>
                      <a:pt x="57" y="63"/>
                    </a:lnTo>
                    <a:lnTo>
                      <a:pt x="51" y="60"/>
                    </a:lnTo>
                    <a:lnTo>
                      <a:pt x="45" y="56"/>
                    </a:lnTo>
                    <a:lnTo>
                      <a:pt x="40" y="50"/>
                    </a:lnTo>
                    <a:lnTo>
                      <a:pt x="35" y="45"/>
                    </a:lnTo>
                    <a:lnTo>
                      <a:pt x="31" y="40"/>
                    </a:lnTo>
                    <a:lnTo>
                      <a:pt x="27" y="35"/>
                    </a:lnTo>
                    <a:lnTo>
                      <a:pt x="24" y="28"/>
                    </a:lnTo>
                    <a:lnTo>
                      <a:pt x="21" y="21"/>
                    </a:lnTo>
                    <a:lnTo>
                      <a:pt x="20" y="15"/>
                    </a:lnTo>
                    <a:lnTo>
                      <a:pt x="19" y="7"/>
                    </a:lnTo>
                    <a:lnTo>
                      <a:pt x="18"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1" name="Freeform 23"/>
              <p:cNvSpPr>
                <a:spLocks/>
              </p:cNvSpPr>
              <p:nvPr/>
            </p:nvSpPr>
            <p:spPr bwMode="auto">
              <a:xfrm>
                <a:off x="57" y="0"/>
                <a:ext cx="94" cy="94"/>
              </a:xfrm>
              <a:custGeom>
                <a:avLst/>
                <a:gdLst>
                  <a:gd name="T0" fmla="*/ 94 w 94"/>
                  <a:gd name="T1" fmla="*/ 0 h 94"/>
                  <a:gd name="T2" fmla="*/ 94 w 94"/>
                  <a:gd name="T3" fmla="*/ 0 h 94"/>
                  <a:gd name="T4" fmla="*/ 83 w 94"/>
                  <a:gd name="T5" fmla="*/ 1 h 94"/>
                  <a:gd name="T6" fmla="*/ 74 w 94"/>
                  <a:gd name="T7" fmla="*/ 2 h 94"/>
                  <a:gd name="T8" fmla="*/ 65 w 94"/>
                  <a:gd name="T9" fmla="*/ 4 h 94"/>
                  <a:gd name="T10" fmla="*/ 57 w 94"/>
                  <a:gd name="T11" fmla="*/ 7 h 94"/>
                  <a:gd name="T12" fmla="*/ 49 w 94"/>
                  <a:gd name="T13" fmla="*/ 12 h 94"/>
                  <a:gd name="T14" fmla="*/ 41 w 94"/>
                  <a:gd name="T15" fmla="*/ 16 h 94"/>
                  <a:gd name="T16" fmla="*/ 34 w 94"/>
                  <a:gd name="T17" fmla="*/ 21 h 94"/>
                  <a:gd name="T18" fmla="*/ 26 w 94"/>
                  <a:gd name="T19" fmla="*/ 27 h 94"/>
                  <a:gd name="T20" fmla="*/ 21 w 94"/>
                  <a:gd name="T21" fmla="*/ 34 h 94"/>
                  <a:gd name="T22" fmla="*/ 16 w 94"/>
                  <a:gd name="T23" fmla="*/ 41 h 94"/>
                  <a:gd name="T24" fmla="*/ 11 w 94"/>
                  <a:gd name="T25" fmla="*/ 48 h 94"/>
                  <a:gd name="T26" fmla="*/ 7 w 94"/>
                  <a:gd name="T27" fmla="*/ 57 h 94"/>
                  <a:gd name="T28" fmla="*/ 4 w 94"/>
                  <a:gd name="T29" fmla="*/ 65 h 94"/>
                  <a:gd name="T30" fmla="*/ 2 w 94"/>
                  <a:gd name="T31" fmla="*/ 75 h 94"/>
                  <a:gd name="T32" fmla="*/ 0 w 94"/>
                  <a:gd name="T33" fmla="*/ 84 h 94"/>
                  <a:gd name="T34" fmla="*/ 0 w 94"/>
                  <a:gd name="T35" fmla="*/ 94 h 94"/>
                  <a:gd name="T36" fmla="*/ 18 w 94"/>
                  <a:gd name="T37" fmla="*/ 94 h 94"/>
                  <a:gd name="T38" fmla="*/ 19 w 94"/>
                  <a:gd name="T39" fmla="*/ 85 h 94"/>
                  <a:gd name="T40" fmla="*/ 20 w 94"/>
                  <a:gd name="T41" fmla="*/ 78 h 94"/>
                  <a:gd name="T42" fmla="*/ 21 w 94"/>
                  <a:gd name="T43" fmla="*/ 71 h 94"/>
                  <a:gd name="T44" fmla="*/ 24 w 94"/>
                  <a:gd name="T45" fmla="*/ 64 h 94"/>
                  <a:gd name="T46" fmla="*/ 27 w 94"/>
                  <a:gd name="T47" fmla="*/ 58 h 94"/>
                  <a:gd name="T48" fmla="*/ 31 w 94"/>
                  <a:gd name="T49" fmla="*/ 52 h 94"/>
                  <a:gd name="T50" fmla="*/ 35 w 94"/>
                  <a:gd name="T51" fmla="*/ 45 h 94"/>
                  <a:gd name="T52" fmla="*/ 40 w 94"/>
                  <a:gd name="T53" fmla="*/ 40 h 94"/>
                  <a:gd name="T54" fmla="*/ 45 w 94"/>
                  <a:gd name="T55" fmla="*/ 36 h 94"/>
                  <a:gd name="T56" fmla="*/ 51 w 94"/>
                  <a:gd name="T57" fmla="*/ 32 h 94"/>
                  <a:gd name="T58" fmla="*/ 57 w 94"/>
                  <a:gd name="T59" fmla="*/ 27 h 94"/>
                  <a:gd name="T60" fmla="*/ 63 w 94"/>
                  <a:gd name="T61" fmla="*/ 24 h 94"/>
                  <a:gd name="T62" fmla="*/ 71 w 94"/>
                  <a:gd name="T63" fmla="*/ 22 h 94"/>
                  <a:gd name="T64" fmla="*/ 78 w 94"/>
                  <a:gd name="T65" fmla="*/ 20 h 94"/>
                  <a:gd name="T66" fmla="*/ 86 w 94"/>
                  <a:gd name="T67" fmla="*/ 19 h 94"/>
                  <a:gd name="T68" fmla="*/ 94 w 94"/>
                  <a:gd name="T69" fmla="*/ 19 h 94"/>
                  <a:gd name="T70" fmla="*/ 94 w 94"/>
                  <a:gd name="T71" fmla="*/ 0 h 9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4"/>
                  <a:gd name="T110" fmla="*/ 94 w 94"/>
                  <a:gd name="T111" fmla="*/ 94 h 9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4">
                    <a:moveTo>
                      <a:pt x="94" y="0"/>
                    </a:moveTo>
                    <a:lnTo>
                      <a:pt x="94" y="0"/>
                    </a:lnTo>
                    <a:lnTo>
                      <a:pt x="83" y="1"/>
                    </a:lnTo>
                    <a:lnTo>
                      <a:pt x="74" y="2"/>
                    </a:lnTo>
                    <a:lnTo>
                      <a:pt x="65" y="4"/>
                    </a:lnTo>
                    <a:lnTo>
                      <a:pt x="57" y="7"/>
                    </a:lnTo>
                    <a:lnTo>
                      <a:pt x="49" y="12"/>
                    </a:lnTo>
                    <a:lnTo>
                      <a:pt x="41" y="16"/>
                    </a:lnTo>
                    <a:lnTo>
                      <a:pt x="34" y="21"/>
                    </a:lnTo>
                    <a:lnTo>
                      <a:pt x="26" y="27"/>
                    </a:lnTo>
                    <a:lnTo>
                      <a:pt x="21" y="34"/>
                    </a:lnTo>
                    <a:lnTo>
                      <a:pt x="16" y="41"/>
                    </a:lnTo>
                    <a:lnTo>
                      <a:pt x="11" y="48"/>
                    </a:lnTo>
                    <a:lnTo>
                      <a:pt x="7" y="57"/>
                    </a:lnTo>
                    <a:lnTo>
                      <a:pt x="4" y="65"/>
                    </a:lnTo>
                    <a:lnTo>
                      <a:pt x="2" y="75"/>
                    </a:lnTo>
                    <a:lnTo>
                      <a:pt x="0" y="84"/>
                    </a:lnTo>
                    <a:lnTo>
                      <a:pt x="0" y="94"/>
                    </a:lnTo>
                    <a:lnTo>
                      <a:pt x="18" y="94"/>
                    </a:lnTo>
                    <a:lnTo>
                      <a:pt x="19" y="85"/>
                    </a:lnTo>
                    <a:lnTo>
                      <a:pt x="20" y="78"/>
                    </a:lnTo>
                    <a:lnTo>
                      <a:pt x="21" y="71"/>
                    </a:lnTo>
                    <a:lnTo>
                      <a:pt x="24" y="64"/>
                    </a:lnTo>
                    <a:lnTo>
                      <a:pt x="27" y="58"/>
                    </a:lnTo>
                    <a:lnTo>
                      <a:pt x="31" y="52"/>
                    </a:lnTo>
                    <a:lnTo>
                      <a:pt x="35" y="45"/>
                    </a:lnTo>
                    <a:lnTo>
                      <a:pt x="40" y="40"/>
                    </a:lnTo>
                    <a:lnTo>
                      <a:pt x="45" y="36"/>
                    </a:lnTo>
                    <a:lnTo>
                      <a:pt x="51" y="32"/>
                    </a:lnTo>
                    <a:lnTo>
                      <a:pt x="57" y="27"/>
                    </a:lnTo>
                    <a:lnTo>
                      <a:pt x="63" y="24"/>
                    </a:lnTo>
                    <a:lnTo>
                      <a:pt x="71" y="22"/>
                    </a:lnTo>
                    <a:lnTo>
                      <a:pt x="78" y="20"/>
                    </a:lnTo>
                    <a:lnTo>
                      <a:pt x="86" y="19"/>
                    </a:lnTo>
                    <a:lnTo>
                      <a:pt x="94" y="19"/>
                    </a:lnTo>
                    <a:lnTo>
                      <a:pt x="94"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2" name="Freeform 24"/>
              <p:cNvSpPr>
                <a:spLocks/>
              </p:cNvSpPr>
              <p:nvPr/>
            </p:nvSpPr>
            <p:spPr bwMode="auto">
              <a:xfrm>
                <a:off x="151" y="0"/>
                <a:ext cx="91" cy="94"/>
              </a:xfrm>
              <a:custGeom>
                <a:avLst/>
                <a:gdLst>
                  <a:gd name="T0" fmla="*/ 91 w 91"/>
                  <a:gd name="T1" fmla="*/ 94 h 94"/>
                  <a:gd name="T2" fmla="*/ 91 w 91"/>
                  <a:gd name="T3" fmla="*/ 94 h 94"/>
                  <a:gd name="T4" fmla="*/ 90 w 91"/>
                  <a:gd name="T5" fmla="*/ 84 h 94"/>
                  <a:gd name="T6" fmla="*/ 89 w 91"/>
                  <a:gd name="T7" fmla="*/ 75 h 94"/>
                  <a:gd name="T8" fmla="*/ 87 w 91"/>
                  <a:gd name="T9" fmla="*/ 65 h 94"/>
                  <a:gd name="T10" fmla="*/ 83 w 91"/>
                  <a:gd name="T11" fmla="*/ 57 h 94"/>
                  <a:gd name="T12" fmla="*/ 79 w 91"/>
                  <a:gd name="T13" fmla="*/ 48 h 94"/>
                  <a:gd name="T14" fmla="*/ 75 w 91"/>
                  <a:gd name="T15" fmla="*/ 41 h 94"/>
                  <a:gd name="T16" fmla="*/ 70 w 91"/>
                  <a:gd name="T17" fmla="*/ 34 h 94"/>
                  <a:gd name="T18" fmla="*/ 63 w 91"/>
                  <a:gd name="T19" fmla="*/ 27 h 94"/>
                  <a:gd name="T20" fmla="*/ 57 w 91"/>
                  <a:gd name="T21" fmla="*/ 21 h 94"/>
                  <a:gd name="T22" fmla="*/ 51 w 91"/>
                  <a:gd name="T23" fmla="*/ 16 h 94"/>
                  <a:gd name="T24" fmla="*/ 43 w 91"/>
                  <a:gd name="T25" fmla="*/ 12 h 94"/>
                  <a:gd name="T26" fmla="*/ 35 w 91"/>
                  <a:gd name="T27" fmla="*/ 7 h 94"/>
                  <a:gd name="T28" fmla="*/ 26 w 91"/>
                  <a:gd name="T29" fmla="*/ 4 h 94"/>
                  <a:gd name="T30" fmla="*/ 18 w 91"/>
                  <a:gd name="T31" fmla="*/ 2 h 94"/>
                  <a:gd name="T32" fmla="*/ 8 w 91"/>
                  <a:gd name="T33" fmla="*/ 1 h 94"/>
                  <a:gd name="T34" fmla="*/ 0 w 91"/>
                  <a:gd name="T35" fmla="*/ 0 h 94"/>
                  <a:gd name="T36" fmla="*/ 0 w 91"/>
                  <a:gd name="T37" fmla="*/ 19 h 94"/>
                  <a:gd name="T38" fmla="*/ 6 w 91"/>
                  <a:gd name="T39" fmla="*/ 19 h 94"/>
                  <a:gd name="T40" fmla="*/ 14 w 91"/>
                  <a:gd name="T41" fmla="*/ 20 h 94"/>
                  <a:gd name="T42" fmla="*/ 21 w 91"/>
                  <a:gd name="T43" fmla="*/ 22 h 94"/>
                  <a:gd name="T44" fmla="*/ 27 w 91"/>
                  <a:gd name="T45" fmla="*/ 24 h 94"/>
                  <a:gd name="T46" fmla="*/ 34 w 91"/>
                  <a:gd name="T47" fmla="*/ 27 h 94"/>
                  <a:gd name="T48" fmla="*/ 40 w 91"/>
                  <a:gd name="T49" fmla="*/ 32 h 94"/>
                  <a:gd name="T50" fmla="*/ 45 w 91"/>
                  <a:gd name="T51" fmla="*/ 36 h 94"/>
                  <a:gd name="T52" fmla="*/ 51 w 91"/>
                  <a:gd name="T53" fmla="*/ 40 h 94"/>
                  <a:gd name="T54" fmla="*/ 55 w 91"/>
                  <a:gd name="T55" fmla="*/ 45 h 94"/>
                  <a:gd name="T56" fmla="*/ 59 w 91"/>
                  <a:gd name="T57" fmla="*/ 52 h 94"/>
                  <a:gd name="T58" fmla="*/ 63 w 91"/>
                  <a:gd name="T59" fmla="*/ 58 h 94"/>
                  <a:gd name="T60" fmla="*/ 67 w 91"/>
                  <a:gd name="T61" fmla="*/ 64 h 94"/>
                  <a:gd name="T62" fmla="*/ 69 w 91"/>
                  <a:gd name="T63" fmla="*/ 71 h 94"/>
                  <a:gd name="T64" fmla="*/ 71 w 91"/>
                  <a:gd name="T65" fmla="*/ 78 h 94"/>
                  <a:gd name="T66" fmla="*/ 72 w 91"/>
                  <a:gd name="T67" fmla="*/ 85 h 94"/>
                  <a:gd name="T68" fmla="*/ 72 w 91"/>
                  <a:gd name="T69" fmla="*/ 94 h 94"/>
                  <a:gd name="T70" fmla="*/ 91 w 91"/>
                  <a:gd name="T71" fmla="*/ 94 h 9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4"/>
                  <a:gd name="T110" fmla="*/ 91 w 91"/>
                  <a:gd name="T111" fmla="*/ 94 h 9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4">
                    <a:moveTo>
                      <a:pt x="91" y="94"/>
                    </a:moveTo>
                    <a:lnTo>
                      <a:pt x="91" y="94"/>
                    </a:lnTo>
                    <a:lnTo>
                      <a:pt x="90" y="84"/>
                    </a:lnTo>
                    <a:lnTo>
                      <a:pt x="89" y="75"/>
                    </a:lnTo>
                    <a:lnTo>
                      <a:pt x="87" y="65"/>
                    </a:lnTo>
                    <a:lnTo>
                      <a:pt x="83" y="57"/>
                    </a:lnTo>
                    <a:lnTo>
                      <a:pt x="79" y="48"/>
                    </a:lnTo>
                    <a:lnTo>
                      <a:pt x="75" y="41"/>
                    </a:lnTo>
                    <a:lnTo>
                      <a:pt x="70" y="34"/>
                    </a:lnTo>
                    <a:lnTo>
                      <a:pt x="63" y="27"/>
                    </a:lnTo>
                    <a:lnTo>
                      <a:pt x="57" y="21"/>
                    </a:lnTo>
                    <a:lnTo>
                      <a:pt x="51" y="16"/>
                    </a:lnTo>
                    <a:lnTo>
                      <a:pt x="43" y="12"/>
                    </a:lnTo>
                    <a:lnTo>
                      <a:pt x="35" y="7"/>
                    </a:lnTo>
                    <a:lnTo>
                      <a:pt x="26" y="4"/>
                    </a:lnTo>
                    <a:lnTo>
                      <a:pt x="18" y="2"/>
                    </a:lnTo>
                    <a:lnTo>
                      <a:pt x="8" y="1"/>
                    </a:lnTo>
                    <a:lnTo>
                      <a:pt x="0" y="0"/>
                    </a:lnTo>
                    <a:lnTo>
                      <a:pt x="0" y="19"/>
                    </a:lnTo>
                    <a:lnTo>
                      <a:pt x="6" y="19"/>
                    </a:lnTo>
                    <a:lnTo>
                      <a:pt x="14" y="20"/>
                    </a:lnTo>
                    <a:lnTo>
                      <a:pt x="21" y="22"/>
                    </a:lnTo>
                    <a:lnTo>
                      <a:pt x="27" y="24"/>
                    </a:lnTo>
                    <a:lnTo>
                      <a:pt x="34" y="27"/>
                    </a:lnTo>
                    <a:lnTo>
                      <a:pt x="40" y="32"/>
                    </a:lnTo>
                    <a:lnTo>
                      <a:pt x="45" y="36"/>
                    </a:lnTo>
                    <a:lnTo>
                      <a:pt x="51" y="40"/>
                    </a:lnTo>
                    <a:lnTo>
                      <a:pt x="55" y="45"/>
                    </a:lnTo>
                    <a:lnTo>
                      <a:pt x="59" y="52"/>
                    </a:lnTo>
                    <a:lnTo>
                      <a:pt x="63" y="58"/>
                    </a:lnTo>
                    <a:lnTo>
                      <a:pt x="67" y="64"/>
                    </a:lnTo>
                    <a:lnTo>
                      <a:pt x="69" y="71"/>
                    </a:lnTo>
                    <a:lnTo>
                      <a:pt x="71" y="78"/>
                    </a:lnTo>
                    <a:lnTo>
                      <a:pt x="72" y="85"/>
                    </a:lnTo>
                    <a:lnTo>
                      <a:pt x="72" y="94"/>
                    </a:lnTo>
                    <a:lnTo>
                      <a:pt x="91" y="9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3" name="Freeform 25"/>
              <p:cNvSpPr>
                <a:spLocks/>
              </p:cNvSpPr>
              <p:nvPr/>
            </p:nvSpPr>
            <p:spPr bwMode="auto">
              <a:xfrm>
                <a:off x="0" y="31"/>
                <a:ext cx="296" cy="44"/>
              </a:xfrm>
              <a:custGeom>
                <a:avLst/>
                <a:gdLst>
                  <a:gd name="T0" fmla="*/ 0 w 280"/>
                  <a:gd name="T1" fmla="*/ 13 h 42"/>
                  <a:gd name="T2" fmla="*/ 0 w 280"/>
                  <a:gd name="T3" fmla="*/ 31 h 42"/>
                  <a:gd name="T4" fmla="*/ 275 w 280"/>
                  <a:gd name="T5" fmla="*/ 31 h 42"/>
                  <a:gd name="T6" fmla="*/ 275 w 280"/>
                  <a:gd name="T7" fmla="*/ 44 h 42"/>
                  <a:gd name="T8" fmla="*/ 296 w 280"/>
                  <a:gd name="T9" fmla="*/ 21 h 42"/>
                  <a:gd name="T10" fmla="*/ 275 w 280"/>
                  <a:gd name="T11" fmla="*/ 0 h 42"/>
                  <a:gd name="T12" fmla="*/ 275 w 280"/>
                  <a:gd name="T13" fmla="*/ 13 h 42"/>
                  <a:gd name="T14" fmla="*/ 0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0" y="12"/>
                    </a:moveTo>
                    <a:lnTo>
                      <a:pt x="0" y="30"/>
                    </a:lnTo>
                    <a:lnTo>
                      <a:pt x="260" y="30"/>
                    </a:lnTo>
                    <a:lnTo>
                      <a:pt x="260" y="42"/>
                    </a:lnTo>
                    <a:lnTo>
                      <a:pt x="280" y="20"/>
                    </a:lnTo>
                    <a:lnTo>
                      <a:pt x="260" y="0"/>
                    </a:lnTo>
                    <a:lnTo>
                      <a:pt x="260" y="12"/>
                    </a:lnTo>
                    <a:lnTo>
                      <a:pt x="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4" name="Freeform 26"/>
              <p:cNvSpPr>
                <a:spLocks/>
              </p:cNvSpPr>
              <p:nvPr/>
            </p:nvSpPr>
            <p:spPr bwMode="auto">
              <a:xfrm>
                <a:off x="0" y="31"/>
                <a:ext cx="296" cy="44"/>
              </a:xfrm>
              <a:custGeom>
                <a:avLst/>
                <a:gdLst>
                  <a:gd name="T0" fmla="*/ 0 w 280"/>
                  <a:gd name="T1" fmla="*/ 13 h 42"/>
                  <a:gd name="T2" fmla="*/ 0 w 280"/>
                  <a:gd name="T3" fmla="*/ 31 h 42"/>
                  <a:gd name="T4" fmla="*/ 275 w 280"/>
                  <a:gd name="T5" fmla="*/ 31 h 42"/>
                  <a:gd name="T6" fmla="*/ 275 w 280"/>
                  <a:gd name="T7" fmla="*/ 44 h 42"/>
                  <a:gd name="T8" fmla="*/ 296 w 280"/>
                  <a:gd name="T9" fmla="*/ 21 h 42"/>
                  <a:gd name="T10" fmla="*/ 275 w 280"/>
                  <a:gd name="T11" fmla="*/ 0 h 42"/>
                  <a:gd name="T12" fmla="*/ 275 w 280"/>
                  <a:gd name="T13" fmla="*/ 13 h 42"/>
                  <a:gd name="T14" fmla="*/ 0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0" y="12"/>
                    </a:moveTo>
                    <a:lnTo>
                      <a:pt x="0" y="30"/>
                    </a:lnTo>
                    <a:lnTo>
                      <a:pt x="260" y="30"/>
                    </a:lnTo>
                    <a:lnTo>
                      <a:pt x="260" y="42"/>
                    </a:lnTo>
                    <a:lnTo>
                      <a:pt x="280" y="20"/>
                    </a:lnTo>
                    <a:lnTo>
                      <a:pt x="260" y="0"/>
                    </a:lnTo>
                    <a:lnTo>
                      <a:pt x="260" y="12"/>
                    </a:lnTo>
                    <a:lnTo>
                      <a:pt x="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nvGrpSpPr>
              <p:cNvPr id="175" name="Group 25"/>
              <p:cNvGrpSpPr>
                <a:grpSpLocks/>
              </p:cNvGrpSpPr>
              <p:nvPr/>
            </p:nvGrpSpPr>
            <p:grpSpPr bwMode="auto">
              <a:xfrm>
                <a:off x="0" y="110"/>
                <a:ext cx="298" cy="47"/>
                <a:chOff x="0" y="0"/>
                <a:chExt cx="298" cy="47"/>
              </a:xfrm>
            </p:grpSpPr>
            <p:sp>
              <p:nvSpPr>
                <p:cNvPr id="178" name="Freeform 28"/>
                <p:cNvSpPr>
                  <a:spLocks/>
                </p:cNvSpPr>
                <p:nvPr/>
              </p:nvSpPr>
              <p:spPr bwMode="auto">
                <a:xfrm>
                  <a:off x="0" y="0"/>
                  <a:ext cx="296" cy="44"/>
                </a:xfrm>
                <a:custGeom>
                  <a:avLst/>
                  <a:gdLst>
                    <a:gd name="T0" fmla="*/ 296 w 280"/>
                    <a:gd name="T1" fmla="*/ 13 h 42"/>
                    <a:gd name="T2" fmla="*/ 296 w 280"/>
                    <a:gd name="T3" fmla="*/ 31 h 42"/>
                    <a:gd name="T4" fmla="*/ 24 w 280"/>
                    <a:gd name="T5" fmla="*/ 31 h 42"/>
                    <a:gd name="T6" fmla="*/ 24 w 280"/>
                    <a:gd name="T7" fmla="*/ 44 h 42"/>
                    <a:gd name="T8" fmla="*/ 0 w 280"/>
                    <a:gd name="T9" fmla="*/ 21 h 42"/>
                    <a:gd name="T10" fmla="*/ 24 w 280"/>
                    <a:gd name="T11" fmla="*/ 0 h 42"/>
                    <a:gd name="T12" fmla="*/ 24 w 280"/>
                    <a:gd name="T13" fmla="*/ 13 h 42"/>
                    <a:gd name="T14" fmla="*/ 296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280" y="12"/>
                      </a:moveTo>
                      <a:lnTo>
                        <a:pt x="280" y="30"/>
                      </a:lnTo>
                      <a:lnTo>
                        <a:pt x="23" y="30"/>
                      </a:lnTo>
                      <a:lnTo>
                        <a:pt x="23" y="42"/>
                      </a:lnTo>
                      <a:lnTo>
                        <a:pt x="0" y="20"/>
                      </a:lnTo>
                      <a:lnTo>
                        <a:pt x="23" y="0"/>
                      </a:lnTo>
                      <a:lnTo>
                        <a:pt x="23" y="12"/>
                      </a:lnTo>
                      <a:lnTo>
                        <a:pt x="28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9" name="Freeform 29"/>
                <p:cNvSpPr>
                  <a:spLocks/>
                </p:cNvSpPr>
                <p:nvPr/>
              </p:nvSpPr>
              <p:spPr bwMode="auto">
                <a:xfrm>
                  <a:off x="0" y="0"/>
                  <a:ext cx="296" cy="44"/>
                </a:xfrm>
                <a:custGeom>
                  <a:avLst/>
                  <a:gdLst>
                    <a:gd name="T0" fmla="*/ 296 w 280"/>
                    <a:gd name="T1" fmla="*/ 13 h 42"/>
                    <a:gd name="T2" fmla="*/ 296 w 280"/>
                    <a:gd name="T3" fmla="*/ 31 h 42"/>
                    <a:gd name="T4" fmla="*/ 24 w 280"/>
                    <a:gd name="T5" fmla="*/ 31 h 42"/>
                    <a:gd name="T6" fmla="*/ 24 w 280"/>
                    <a:gd name="T7" fmla="*/ 44 h 42"/>
                    <a:gd name="T8" fmla="*/ 0 w 280"/>
                    <a:gd name="T9" fmla="*/ 21 h 42"/>
                    <a:gd name="T10" fmla="*/ 24 w 280"/>
                    <a:gd name="T11" fmla="*/ 0 h 42"/>
                    <a:gd name="T12" fmla="*/ 24 w 280"/>
                    <a:gd name="T13" fmla="*/ 13 h 42"/>
                    <a:gd name="T14" fmla="*/ 296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280" y="12"/>
                      </a:moveTo>
                      <a:lnTo>
                        <a:pt x="280" y="30"/>
                      </a:lnTo>
                      <a:lnTo>
                        <a:pt x="23" y="30"/>
                      </a:lnTo>
                      <a:lnTo>
                        <a:pt x="23" y="42"/>
                      </a:lnTo>
                      <a:lnTo>
                        <a:pt x="0" y="20"/>
                      </a:lnTo>
                      <a:lnTo>
                        <a:pt x="23" y="0"/>
                      </a:lnTo>
                      <a:lnTo>
                        <a:pt x="23" y="12"/>
                      </a:lnTo>
                      <a:lnTo>
                        <a:pt x="28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0" name="Freeform 30"/>
                <p:cNvSpPr>
                  <a:spLocks/>
                </p:cNvSpPr>
                <p:nvPr/>
              </p:nvSpPr>
              <p:spPr bwMode="auto">
                <a:xfrm>
                  <a:off x="3" y="2"/>
                  <a:ext cx="295" cy="45"/>
                </a:xfrm>
                <a:custGeom>
                  <a:avLst/>
                  <a:gdLst>
                    <a:gd name="T0" fmla="*/ 295 w 279"/>
                    <a:gd name="T1" fmla="*/ 14 h 43"/>
                    <a:gd name="T2" fmla="*/ 295 w 279"/>
                    <a:gd name="T3" fmla="*/ 31 h 43"/>
                    <a:gd name="T4" fmla="*/ 23 w 279"/>
                    <a:gd name="T5" fmla="*/ 31 h 43"/>
                    <a:gd name="T6" fmla="*/ 23 w 279"/>
                    <a:gd name="T7" fmla="*/ 45 h 43"/>
                    <a:gd name="T8" fmla="*/ 0 w 279"/>
                    <a:gd name="T9" fmla="*/ 21 h 43"/>
                    <a:gd name="T10" fmla="*/ 23 w 279"/>
                    <a:gd name="T11" fmla="*/ 0 h 43"/>
                    <a:gd name="T12" fmla="*/ 23 w 279"/>
                    <a:gd name="T13" fmla="*/ 14 h 43"/>
                    <a:gd name="T14" fmla="*/ 295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279" y="13"/>
                      </a:moveTo>
                      <a:lnTo>
                        <a:pt x="279" y="30"/>
                      </a:lnTo>
                      <a:lnTo>
                        <a:pt x="22" y="30"/>
                      </a:lnTo>
                      <a:lnTo>
                        <a:pt x="22" y="43"/>
                      </a:lnTo>
                      <a:lnTo>
                        <a:pt x="0" y="20"/>
                      </a:lnTo>
                      <a:lnTo>
                        <a:pt x="22" y="0"/>
                      </a:lnTo>
                      <a:lnTo>
                        <a:pt x="22" y="13"/>
                      </a:lnTo>
                      <a:lnTo>
                        <a:pt x="279"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1" name="Freeform 31"/>
                <p:cNvSpPr>
                  <a:spLocks/>
                </p:cNvSpPr>
                <p:nvPr/>
              </p:nvSpPr>
              <p:spPr bwMode="auto">
                <a:xfrm>
                  <a:off x="3" y="2"/>
                  <a:ext cx="295" cy="45"/>
                </a:xfrm>
                <a:custGeom>
                  <a:avLst/>
                  <a:gdLst>
                    <a:gd name="T0" fmla="*/ 295 w 279"/>
                    <a:gd name="T1" fmla="*/ 14 h 43"/>
                    <a:gd name="T2" fmla="*/ 295 w 279"/>
                    <a:gd name="T3" fmla="*/ 31 h 43"/>
                    <a:gd name="T4" fmla="*/ 23 w 279"/>
                    <a:gd name="T5" fmla="*/ 31 h 43"/>
                    <a:gd name="T6" fmla="*/ 23 w 279"/>
                    <a:gd name="T7" fmla="*/ 45 h 43"/>
                    <a:gd name="T8" fmla="*/ 0 w 279"/>
                    <a:gd name="T9" fmla="*/ 21 h 43"/>
                    <a:gd name="T10" fmla="*/ 23 w 279"/>
                    <a:gd name="T11" fmla="*/ 0 h 43"/>
                    <a:gd name="T12" fmla="*/ 23 w 279"/>
                    <a:gd name="T13" fmla="*/ 14 h 43"/>
                    <a:gd name="T14" fmla="*/ 295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279" y="13"/>
                      </a:moveTo>
                      <a:lnTo>
                        <a:pt x="279" y="30"/>
                      </a:lnTo>
                      <a:lnTo>
                        <a:pt x="22" y="30"/>
                      </a:lnTo>
                      <a:lnTo>
                        <a:pt x="22" y="43"/>
                      </a:lnTo>
                      <a:lnTo>
                        <a:pt x="0" y="20"/>
                      </a:lnTo>
                      <a:lnTo>
                        <a:pt x="22" y="0"/>
                      </a:lnTo>
                      <a:lnTo>
                        <a:pt x="22" y="13"/>
                      </a:lnTo>
                      <a:lnTo>
                        <a:pt x="279"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176" name="Freeform 32"/>
              <p:cNvSpPr>
                <a:spLocks/>
              </p:cNvSpPr>
              <p:nvPr/>
            </p:nvSpPr>
            <p:spPr bwMode="auto">
              <a:xfrm>
                <a:off x="3" y="33"/>
                <a:ext cx="295" cy="45"/>
              </a:xfrm>
              <a:custGeom>
                <a:avLst/>
                <a:gdLst>
                  <a:gd name="T0" fmla="*/ 0 w 279"/>
                  <a:gd name="T1" fmla="*/ 14 h 43"/>
                  <a:gd name="T2" fmla="*/ 0 w 279"/>
                  <a:gd name="T3" fmla="*/ 31 h 43"/>
                  <a:gd name="T4" fmla="*/ 274 w 279"/>
                  <a:gd name="T5" fmla="*/ 31 h 43"/>
                  <a:gd name="T6" fmla="*/ 274 w 279"/>
                  <a:gd name="T7" fmla="*/ 45 h 43"/>
                  <a:gd name="T8" fmla="*/ 295 w 279"/>
                  <a:gd name="T9" fmla="*/ 21 h 43"/>
                  <a:gd name="T10" fmla="*/ 274 w 279"/>
                  <a:gd name="T11" fmla="*/ 0 h 43"/>
                  <a:gd name="T12" fmla="*/ 274 w 279"/>
                  <a:gd name="T13" fmla="*/ 14 h 43"/>
                  <a:gd name="T14" fmla="*/ 0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0" y="13"/>
                    </a:moveTo>
                    <a:lnTo>
                      <a:pt x="0" y="30"/>
                    </a:lnTo>
                    <a:lnTo>
                      <a:pt x="259" y="30"/>
                    </a:lnTo>
                    <a:lnTo>
                      <a:pt x="259" y="43"/>
                    </a:lnTo>
                    <a:lnTo>
                      <a:pt x="279" y="20"/>
                    </a:lnTo>
                    <a:lnTo>
                      <a:pt x="259" y="0"/>
                    </a:lnTo>
                    <a:lnTo>
                      <a:pt x="259" y="13"/>
                    </a:lnTo>
                    <a:lnTo>
                      <a:pt x="0"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7" name="Freeform 33"/>
              <p:cNvSpPr>
                <a:spLocks/>
              </p:cNvSpPr>
              <p:nvPr/>
            </p:nvSpPr>
            <p:spPr bwMode="auto">
              <a:xfrm>
                <a:off x="3" y="33"/>
                <a:ext cx="295" cy="45"/>
              </a:xfrm>
              <a:custGeom>
                <a:avLst/>
                <a:gdLst>
                  <a:gd name="T0" fmla="*/ 0 w 279"/>
                  <a:gd name="T1" fmla="*/ 14 h 43"/>
                  <a:gd name="T2" fmla="*/ 0 w 279"/>
                  <a:gd name="T3" fmla="*/ 31 h 43"/>
                  <a:gd name="T4" fmla="*/ 274 w 279"/>
                  <a:gd name="T5" fmla="*/ 31 h 43"/>
                  <a:gd name="T6" fmla="*/ 274 w 279"/>
                  <a:gd name="T7" fmla="*/ 45 h 43"/>
                  <a:gd name="T8" fmla="*/ 295 w 279"/>
                  <a:gd name="T9" fmla="*/ 21 h 43"/>
                  <a:gd name="T10" fmla="*/ 274 w 279"/>
                  <a:gd name="T11" fmla="*/ 0 h 43"/>
                  <a:gd name="T12" fmla="*/ 274 w 279"/>
                  <a:gd name="T13" fmla="*/ 14 h 43"/>
                  <a:gd name="T14" fmla="*/ 0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0" y="13"/>
                    </a:moveTo>
                    <a:lnTo>
                      <a:pt x="0" y="30"/>
                    </a:lnTo>
                    <a:lnTo>
                      <a:pt x="259" y="30"/>
                    </a:lnTo>
                    <a:lnTo>
                      <a:pt x="259" y="43"/>
                    </a:lnTo>
                    <a:lnTo>
                      <a:pt x="279" y="20"/>
                    </a:lnTo>
                    <a:lnTo>
                      <a:pt x="259" y="0"/>
                    </a:lnTo>
                    <a:lnTo>
                      <a:pt x="259" y="13"/>
                    </a:lnTo>
                    <a:lnTo>
                      <a:pt x="0"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52" name="Group 32"/>
            <p:cNvGrpSpPr>
              <a:grpSpLocks/>
            </p:cNvGrpSpPr>
            <p:nvPr/>
          </p:nvGrpSpPr>
          <p:grpSpPr bwMode="auto">
            <a:xfrm>
              <a:off x="48" y="263"/>
              <a:ext cx="228" cy="226"/>
              <a:chOff x="0" y="0"/>
              <a:chExt cx="282" cy="280"/>
            </a:xfrm>
          </p:grpSpPr>
          <p:grpSp>
            <p:nvGrpSpPr>
              <p:cNvPr id="153" name="Group 33"/>
              <p:cNvGrpSpPr>
                <a:grpSpLocks/>
              </p:cNvGrpSpPr>
              <p:nvPr/>
            </p:nvGrpSpPr>
            <p:grpSpPr bwMode="auto">
              <a:xfrm>
                <a:off x="0" y="0"/>
                <a:ext cx="282" cy="280"/>
                <a:chOff x="0" y="0"/>
                <a:chExt cx="981" cy="972"/>
              </a:xfrm>
            </p:grpSpPr>
            <p:sp>
              <p:nvSpPr>
                <p:cNvPr id="163" name="Freeform 36"/>
                <p:cNvSpPr>
                  <a:spLocks/>
                </p:cNvSpPr>
                <p:nvPr/>
              </p:nvSpPr>
              <p:spPr bwMode="auto">
                <a:xfrm>
                  <a:off x="0" y="0"/>
                  <a:ext cx="981" cy="945"/>
                </a:xfrm>
                <a:custGeom>
                  <a:avLst/>
                  <a:gdLst>
                    <a:gd name="T0" fmla="*/ 144 w 109"/>
                    <a:gd name="T1" fmla="*/ 0 h 105"/>
                    <a:gd name="T2" fmla="*/ 144 w 109"/>
                    <a:gd name="T3" fmla="*/ 117 h 105"/>
                    <a:gd name="T4" fmla="*/ 369 w 109"/>
                    <a:gd name="T5" fmla="*/ 117 h 105"/>
                    <a:gd name="T6" fmla="*/ 414 w 109"/>
                    <a:gd name="T7" fmla="*/ 216 h 105"/>
                    <a:gd name="T8" fmla="*/ 351 w 109"/>
                    <a:gd name="T9" fmla="*/ 288 h 105"/>
                    <a:gd name="T10" fmla="*/ 306 w 109"/>
                    <a:gd name="T11" fmla="*/ 198 h 105"/>
                    <a:gd name="T12" fmla="*/ 144 w 109"/>
                    <a:gd name="T13" fmla="*/ 198 h 105"/>
                    <a:gd name="T14" fmla="*/ 144 w 109"/>
                    <a:gd name="T15" fmla="*/ 288 h 105"/>
                    <a:gd name="T16" fmla="*/ 0 w 109"/>
                    <a:gd name="T17" fmla="*/ 144 h 105"/>
                    <a:gd name="T18" fmla="*/ 144 w 109"/>
                    <a:gd name="T19" fmla="*/ 0 h 105"/>
                    <a:gd name="T20" fmla="*/ 558 w 109"/>
                    <a:gd name="T21" fmla="*/ 225 h 105"/>
                    <a:gd name="T22" fmla="*/ 612 w 109"/>
                    <a:gd name="T23" fmla="*/ 117 h 105"/>
                    <a:gd name="T24" fmla="*/ 837 w 109"/>
                    <a:gd name="T25" fmla="*/ 117 h 105"/>
                    <a:gd name="T26" fmla="*/ 837 w 109"/>
                    <a:gd name="T27" fmla="*/ 9 h 105"/>
                    <a:gd name="T28" fmla="*/ 981 w 109"/>
                    <a:gd name="T29" fmla="*/ 153 h 105"/>
                    <a:gd name="T30" fmla="*/ 837 w 109"/>
                    <a:gd name="T31" fmla="*/ 297 h 105"/>
                    <a:gd name="T32" fmla="*/ 837 w 109"/>
                    <a:gd name="T33" fmla="*/ 198 h 105"/>
                    <a:gd name="T34" fmla="*/ 675 w 109"/>
                    <a:gd name="T35" fmla="*/ 198 h 105"/>
                    <a:gd name="T36" fmla="*/ 621 w 109"/>
                    <a:gd name="T37" fmla="*/ 306 h 105"/>
                    <a:gd name="T38" fmla="*/ 558 w 109"/>
                    <a:gd name="T39" fmla="*/ 225 h 105"/>
                    <a:gd name="T40" fmla="*/ 621 w 109"/>
                    <a:gd name="T41" fmla="*/ 648 h 105"/>
                    <a:gd name="T42" fmla="*/ 675 w 109"/>
                    <a:gd name="T43" fmla="*/ 756 h 105"/>
                    <a:gd name="T44" fmla="*/ 837 w 109"/>
                    <a:gd name="T45" fmla="*/ 756 h 105"/>
                    <a:gd name="T46" fmla="*/ 837 w 109"/>
                    <a:gd name="T47" fmla="*/ 657 h 105"/>
                    <a:gd name="T48" fmla="*/ 981 w 109"/>
                    <a:gd name="T49" fmla="*/ 801 h 105"/>
                    <a:gd name="T50" fmla="*/ 837 w 109"/>
                    <a:gd name="T51" fmla="*/ 945 h 105"/>
                    <a:gd name="T52" fmla="*/ 837 w 109"/>
                    <a:gd name="T53" fmla="*/ 837 h 105"/>
                    <a:gd name="T54" fmla="*/ 612 w 109"/>
                    <a:gd name="T55" fmla="*/ 837 h 105"/>
                    <a:gd name="T56" fmla="*/ 558 w 109"/>
                    <a:gd name="T57" fmla="*/ 729 h 105"/>
                    <a:gd name="T58" fmla="*/ 621 w 109"/>
                    <a:gd name="T59" fmla="*/ 648 h 105"/>
                    <a:gd name="T60" fmla="*/ 414 w 109"/>
                    <a:gd name="T61" fmla="*/ 738 h 105"/>
                    <a:gd name="T62" fmla="*/ 369 w 109"/>
                    <a:gd name="T63" fmla="*/ 837 h 105"/>
                    <a:gd name="T64" fmla="*/ 144 w 109"/>
                    <a:gd name="T65" fmla="*/ 837 h 105"/>
                    <a:gd name="T66" fmla="*/ 144 w 109"/>
                    <a:gd name="T67" fmla="*/ 945 h 105"/>
                    <a:gd name="T68" fmla="*/ 0 w 109"/>
                    <a:gd name="T69" fmla="*/ 801 h 105"/>
                    <a:gd name="T70" fmla="*/ 144 w 109"/>
                    <a:gd name="T71" fmla="*/ 657 h 105"/>
                    <a:gd name="T72" fmla="*/ 144 w 109"/>
                    <a:gd name="T73" fmla="*/ 756 h 105"/>
                    <a:gd name="T74" fmla="*/ 306 w 109"/>
                    <a:gd name="T75" fmla="*/ 756 h 105"/>
                    <a:gd name="T76" fmla="*/ 333 w 109"/>
                    <a:gd name="T77" fmla="*/ 693 h 105"/>
                    <a:gd name="T78" fmla="*/ 414 w 109"/>
                    <a:gd name="T79" fmla="*/ 738 h 1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9"/>
                    <a:gd name="T121" fmla="*/ 0 h 105"/>
                    <a:gd name="T122" fmla="*/ 109 w 109"/>
                    <a:gd name="T123" fmla="*/ 105 h 10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9" h="105">
                      <a:moveTo>
                        <a:pt x="16" y="0"/>
                      </a:moveTo>
                      <a:lnTo>
                        <a:pt x="16" y="13"/>
                      </a:lnTo>
                      <a:lnTo>
                        <a:pt x="41" y="13"/>
                      </a:lnTo>
                      <a:lnTo>
                        <a:pt x="46" y="24"/>
                      </a:lnTo>
                      <a:lnTo>
                        <a:pt x="39" y="32"/>
                      </a:lnTo>
                      <a:lnTo>
                        <a:pt x="34" y="22"/>
                      </a:lnTo>
                      <a:lnTo>
                        <a:pt x="16" y="22"/>
                      </a:lnTo>
                      <a:lnTo>
                        <a:pt x="16" y="32"/>
                      </a:lnTo>
                      <a:lnTo>
                        <a:pt x="0" y="16"/>
                      </a:lnTo>
                      <a:lnTo>
                        <a:pt x="16" y="0"/>
                      </a:lnTo>
                      <a:moveTo>
                        <a:pt x="62" y="25"/>
                      </a:moveTo>
                      <a:lnTo>
                        <a:pt x="68" y="13"/>
                      </a:lnTo>
                      <a:lnTo>
                        <a:pt x="93" y="13"/>
                      </a:lnTo>
                      <a:lnTo>
                        <a:pt x="93" y="1"/>
                      </a:lnTo>
                      <a:lnTo>
                        <a:pt x="109" y="17"/>
                      </a:lnTo>
                      <a:lnTo>
                        <a:pt x="93" y="33"/>
                      </a:lnTo>
                      <a:lnTo>
                        <a:pt x="93" y="22"/>
                      </a:lnTo>
                      <a:lnTo>
                        <a:pt x="75" y="22"/>
                      </a:lnTo>
                      <a:lnTo>
                        <a:pt x="69" y="34"/>
                      </a:lnTo>
                      <a:lnTo>
                        <a:pt x="62" y="25"/>
                      </a:lnTo>
                      <a:moveTo>
                        <a:pt x="69" y="72"/>
                      </a:moveTo>
                      <a:lnTo>
                        <a:pt x="75" y="84"/>
                      </a:lnTo>
                      <a:lnTo>
                        <a:pt x="93" y="84"/>
                      </a:lnTo>
                      <a:lnTo>
                        <a:pt x="93" y="73"/>
                      </a:lnTo>
                      <a:lnTo>
                        <a:pt x="109" y="89"/>
                      </a:lnTo>
                      <a:lnTo>
                        <a:pt x="93" y="105"/>
                      </a:lnTo>
                      <a:lnTo>
                        <a:pt x="93" y="93"/>
                      </a:lnTo>
                      <a:lnTo>
                        <a:pt x="68" y="93"/>
                      </a:lnTo>
                      <a:lnTo>
                        <a:pt x="62" y="81"/>
                      </a:lnTo>
                      <a:lnTo>
                        <a:pt x="69" y="72"/>
                      </a:lnTo>
                      <a:moveTo>
                        <a:pt x="46" y="82"/>
                      </a:moveTo>
                      <a:lnTo>
                        <a:pt x="41" y="93"/>
                      </a:lnTo>
                      <a:lnTo>
                        <a:pt x="16" y="93"/>
                      </a:lnTo>
                      <a:lnTo>
                        <a:pt x="16" y="105"/>
                      </a:lnTo>
                      <a:lnTo>
                        <a:pt x="0" y="89"/>
                      </a:lnTo>
                      <a:lnTo>
                        <a:pt x="16" y="73"/>
                      </a:lnTo>
                      <a:lnTo>
                        <a:pt x="16" y="84"/>
                      </a:lnTo>
                      <a:lnTo>
                        <a:pt x="34" y="84"/>
                      </a:lnTo>
                      <a:lnTo>
                        <a:pt x="37" y="77"/>
                      </a:lnTo>
                      <a:lnTo>
                        <a:pt x="46" y="82"/>
                      </a:lnTo>
                    </a:path>
                  </a:pathLst>
                </a:custGeom>
                <a:solidFill>
                  <a:srgbClr val="25221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64" name="Freeform 37"/>
                <p:cNvSpPr>
                  <a:spLocks/>
                </p:cNvSpPr>
                <p:nvPr/>
              </p:nvSpPr>
              <p:spPr bwMode="auto">
                <a:xfrm>
                  <a:off x="0" y="36"/>
                  <a:ext cx="981" cy="936"/>
                </a:xfrm>
                <a:custGeom>
                  <a:avLst/>
                  <a:gdLst>
                    <a:gd name="T0" fmla="*/ 144 w 109"/>
                    <a:gd name="T1" fmla="*/ 0 h 104"/>
                    <a:gd name="T2" fmla="*/ 144 w 109"/>
                    <a:gd name="T3" fmla="*/ 108 h 104"/>
                    <a:gd name="T4" fmla="*/ 369 w 109"/>
                    <a:gd name="T5" fmla="*/ 108 h 104"/>
                    <a:gd name="T6" fmla="*/ 414 w 109"/>
                    <a:gd name="T7" fmla="*/ 207 h 104"/>
                    <a:gd name="T8" fmla="*/ 351 w 109"/>
                    <a:gd name="T9" fmla="*/ 279 h 104"/>
                    <a:gd name="T10" fmla="*/ 306 w 109"/>
                    <a:gd name="T11" fmla="*/ 189 h 104"/>
                    <a:gd name="T12" fmla="*/ 144 w 109"/>
                    <a:gd name="T13" fmla="*/ 189 h 104"/>
                    <a:gd name="T14" fmla="*/ 144 w 109"/>
                    <a:gd name="T15" fmla="*/ 288 h 104"/>
                    <a:gd name="T16" fmla="*/ 0 w 109"/>
                    <a:gd name="T17" fmla="*/ 144 h 104"/>
                    <a:gd name="T18" fmla="*/ 144 w 109"/>
                    <a:gd name="T19" fmla="*/ 0 h 104"/>
                    <a:gd name="T20" fmla="*/ 558 w 109"/>
                    <a:gd name="T21" fmla="*/ 225 h 104"/>
                    <a:gd name="T22" fmla="*/ 612 w 109"/>
                    <a:gd name="T23" fmla="*/ 117 h 104"/>
                    <a:gd name="T24" fmla="*/ 837 w 109"/>
                    <a:gd name="T25" fmla="*/ 117 h 104"/>
                    <a:gd name="T26" fmla="*/ 837 w 109"/>
                    <a:gd name="T27" fmla="*/ 0 h 104"/>
                    <a:gd name="T28" fmla="*/ 981 w 109"/>
                    <a:gd name="T29" fmla="*/ 144 h 104"/>
                    <a:gd name="T30" fmla="*/ 837 w 109"/>
                    <a:gd name="T31" fmla="*/ 288 h 104"/>
                    <a:gd name="T32" fmla="*/ 837 w 109"/>
                    <a:gd name="T33" fmla="*/ 189 h 104"/>
                    <a:gd name="T34" fmla="*/ 675 w 109"/>
                    <a:gd name="T35" fmla="*/ 189 h 104"/>
                    <a:gd name="T36" fmla="*/ 621 w 109"/>
                    <a:gd name="T37" fmla="*/ 297 h 104"/>
                    <a:gd name="T38" fmla="*/ 558 w 109"/>
                    <a:gd name="T39" fmla="*/ 225 h 104"/>
                    <a:gd name="T40" fmla="*/ 621 w 109"/>
                    <a:gd name="T41" fmla="*/ 639 h 104"/>
                    <a:gd name="T42" fmla="*/ 675 w 109"/>
                    <a:gd name="T43" fmla="*/ 756 h 104"/>
                    <a:gd name="T44" fmla="*/ 837 w 109"/>
                    <a:gd name="T45" fmla="*/ 756 h 104"/>
                    <a:gd name="T46" fmla="*/ 837 w 109"/>
                    <a:gd name="T47" fmla="*/ 648 h 104"/>
                    <a:gd name="T48" fmla="*/ 981 w 109"/>
                    <a:gd name="T49" fmla="*/ 792 h 104"/>
                    <a:gd name="T50" fmla="*/ 837 w 109"/>
                    <a:gd name="T51" fmla="*/ 936 h 104"/>
                    <a:gd name="T52" fmla="*/ 837 w 109"/>
                    <a:gd name="T53" fmla="*/ 828 h 104"/>
                    <a:gd name="T54" fmla="*/ 612 w 109"/>
                    <a:gd name="T55" fmla="*/ 828 h 104"/>
                    <a:gd name="T56" fmla="*/ 558 w 109"/>
                    <a:gd name="T57" fmla="*/ 720 h 104"/>
                    <a:gd name="T58" fmla="*/ 621 w 109"/>
                    <a:gd name="T59" fmla="*/ 639 h 104"/>
                    <a:gd name="T60" fmla="*/ 414 w 109"/>
                    <a:gd name="T61" fmla="*/ 738 h 104"/>
                    <a:gd name="T62" fmla="*/ 369 w 109"/>
                    <a:gd name="T63" fmla="*/ 837 h 104"/>
                    <a:gd name="T64" fmla="*/ 144 w 109"/>
                    <a:gd name="T65" fmla="*/ 837 h 104"/>
                    <a:gd name="T66" fmla="*/ 144 w 109"/>
                    <a:gd name="T67" fmla="*/ 936 h 104"/>
                    <a:gd name="T68" fmla="*/ 0 w 109"/>
                    <a:gd name="T69" fmla="*/ 792 h 104"/>
                    <a:gd name="T70" fmla="*/ 144 w 109"/>
                    <a:gd name="T71" fmla="*/ 648 h 104"/>
                    <a:gd name="T72" fmla="*/ 144 w 109"/>
                    <a:gd name="T73" fmla="*/ 756 h 104"/>
                    <a:gd name="T74" fmla="*/ 306 w 109"/>
                    <a:gd name="T75" fmla="*/ 756 h 104"/>
                    <a:gd name="T76" fmla="*/ 333 w 109"/>
                    <a:gd name="T77" fmla="*/ 693 h 104"/>
                    <a:gd name="T78" fmla="*/ 414 w 109"/>
                    <a:gd name="T79" fmla="*/ 738 h 10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9"/>
                    <a:gd name="T121" fmla="*/ 0 h 104"/>
                    <a:gd name="T122" fmla="*/ 109 w 109"/>
                    <a:gd name="T123" fmla="*/ 104 h 10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9" h="104">
                      <a:moveTo>
                        <a:pt x="16" y="0"/>
                      </a:moveTo>
                      <a:lnTo>
                        <a:pt x="16" y="12"/>
                      </a:lnTo>
                      <a:lnTo>
                        <a:pt x="41" y="12"/>
                      </a:lnTo>
                      <a:lnTo>
                        <a:pt x="46" y="23"/>
                      </a:lnTo>
                      <a:lnTo>
                        <a:pt x="39" y="31"/>
                      </a:lnTo>
                      <a:lnTo>
                        <a:pt x="34" y="21"/>
                      </a:lnTo>
                      <a:lnTo>
                        <a:pt x="16" y="21"/>
                      </a:lnTo>
                      <a:lnTo>
                        <a:pt x="16" y="32"/>
                      </a:lnTo>
                      <a:lnTo>
                        <a:pt x="0" y="16"/>
                      </a:lnTo>
                      <a:lnTo>
                        <a:pt x="16" y="0"/>
                      </a:lnTo>
                      <a:moveTo>
                        <a:pt x="62" y="25"/>
                      </a:moveTo>
                      <a:lnTo>
                        <a:pt x="68" y="13"/>
                      </a:lnTo>
                      <a:lnTo>
                        <a:pt x="93" y="13"/>
                      </a:lnTo>
                      <a:lnTo>
                        <a:pt x="93" y="0"/>
                      </a:lnTo>
                      <a:lnTo>
                        <a:pt x="109" y="16"/>
                      </a:lnTo>
                      <a:lnTo>
                        <a:pt x="93" y="32"/>
                      </a:lnTo>
                      <a:lnTo>
                        <a:pt x="93" y="21"/>
                      </a:lnTo>
                      <a:lnTo>
                        <a:pt x="75" y="21"/>
                      </a:lnTo>
                      <a:lnTo>
                        <a:pt x="69" y="33"/>
                      </a:lnTo>
                      <a:lnTo>
                        <a:pt x="62" y="25"/>
                      </a:lnTo>
                      <a:moveTo>
                        <a:pt x="69" y="71"/>
                      </a:moveTo>
                      <a:lnTo>
                        <a:pt x="75" y="84"/>
                      </a:lnTo>
                      <a:lnTo>
                        <a:pt x="93" y="84"/>
                      </a:lnTo>
                      <a:lnTo>
                        <a:pt x="93" y="72"/>
                      </a:lnTo>
                      <a:lnTo>
                        <a:pt x="109" y="88"/>
                      </a:lnTo>
                      <a:lnTo>
                        <a:pt x="93" y="104"/>
                      </a:lnTo>
                      <a:lnTo>
                        <a:pt x="93" y="92"/>
                      </a:lnTo>
                      <a:lnTo>
                        <a:pt x="68" y="92"/>
                      </a:lnTo>
                      <a:lnTo>
                        <a:pt x="62" y="80"/>
                      </a:lnTo>
                      <a:lnTo>
                        <a:pt x="69" y="71"/>
                      </a:lnTo>
                      <a:moveTo>
                        <a:pt x="46" y="82"/>
                      </a:moveTo>
                      <a:lnTo>
                        <a:pt x="41" y="93"/>
                      </a:lnTo>
                      <a:lnTo>
                        <a:pt x="16" y="93"/>
                      </a:lnTo>
                      <a:lnTo>
                        <a:pt x="16" y="104"/>
                      </a:lnTo>
                      <a:lnTo>
                        <a:pt x="0" y="88"/>
                      </a:lnTo>
                      <a:lnTo>
                        <a:pt x="16" y="72"/>
                      </a:lnTo>
                      <a:lnTo>
                        <a:pt x="16" y="84"/>
                      </a:lnTo>
                      <a:lnTo>
                        <a:pt x="34" y="84"/>
                      </a:lnTo>
                      <a:lnTo>
                        <a:pt x="37" y="77"/>
                      </a:lnTo>
                      <a:lnTo>
                        <a:pt x="46" y="82"/>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54" name="Group 36"/>
              <p:cNvGrpSpPr>
                <a:grpSpLocks/>
              </p:cNvGrpSpPr>
              <p:nvPr/>
            </p:nvGrpSpPr>
            <p:grpSpPr bwMode="auto">
              <a:xfrm>
                <a:off x="52" y="65"/>
                <a:ext cx="162" cy="172"/>
                <a:chOff x="0" y="0"/>
                <a:chExt cx="201" cy="213"/>
              </a:xfrm>
            </p:grpSpPr>
            <p:sp>
              <p:nvSpPr>
                <p:cNvPr id="155" name="Freeform 39"/>
                <p:cNvSpPr>
                  <a:spLocks/>
                </p:cNvSpPr>
                <p:nvPr/>
              </p:nvSpPr>
              <p:spPr bwMode="auto">
                <a:xfrm>
                  <a:off x="98" y="105"/>
                  <a:ext cx="99" cy="103"/>
                </a:xfrm>
                <a:custGeom>
                  <a:avLst/>
                  <a:gdLst>
                    <a:gd name="T0" fmla="*/ 0 w 99"/>
                    <a:gd name="T1" fmla="*/ 103 h 103"/>
                    <a:gd name="T2" fmla="*/ 0 w 99"/>
                    <a:gd name="T3" fmla="*/ 103 h 103"/>
                    <a:gd name="T4" fmla="*/ 11 w 99"/>
                    <a:gd name="T5" fmla="*/ 103 h 103"/>
                    <a:gd name="T6" fmla="*/ 20 w 99"/>
                    <a:gd name="T7" fmla="*/ 101 h 103"/>
                    <a:gd name="T8" fmla="*/ 30 w 99"/>
                    <a:gd name="T9" fmla="*/ 99 h 103"/>
                    <a:gd name="T10" fmla="*/ 39 w 99"/>
                    <a:gd name="T11" fmla="*/ 95 h 103"/>
                    <a:gd name="T12" fmla="*/ 48 w 99"/>
                    <a:gd name="T13" fmla="*/ 91 h 103"/>
                    <a:gd name="T14" fmla="*/ 56 w 99"/>
                    <a:gd name="T15" fmla="*/ 85 h 103"/>
                    <a:gd name="T16" fmla="*/ 63 w 99"/>
                    <a:gd name="T17" fmla="*/ 79 h 103"/>
                    <a:gd name="T18" fmla="*/ 70 w 99"/>
                    <a:gd name="T19" fmla="*/ 73 h 103"/>
                    <a:gd name="T20" fmla="*/ 77 w 99"/>
                    <a:gd name="T21" fmla="*/ 65 h 103"/>
                    <a:gd name="T22" fmla="*/ 82 w 99"/>
                    <a:gd name="T23" fmla="*/ 57 h 103"/>
                    <a:gd name="T24" fmla="*/ 87 w 99"/>
                    <a:gd name="T25" fmla="*/ 49 h 103"/>
                    <a:gd name="T26" fmla="*/ 91 w 99"/>
                    <a:gd name="T27" fmla="*/ 40 h 103"/>
                    <a:gd name="T28" fmla="*/ 95 w 99"/>
                    <a:gd name="T29" fmla="*/ 30 h 103"/>
                    <a:gd name="T30" fmla="*/ 97 w 99"/>
                    <a:gd name="T31" fmla="*/ 20 h 103"/>
                    <a:gd name="T32" fmla="*/ 98 w 99"/>
                    <a:gd name="T33" fmla="*/ 10 h 103"/>
                    <a:gd name="T34" fmla="*/ 99 w 99"/>
                    <a:gd name="T35" fmla="*/ 0 h 103"/>
                    <a:gd name="T36" fmla="*/ 75 w 99"/>
                    <a:gd name="T37" fmla="*/ 0 h 103"/>
                    <a:gd name="T38" fmla="*/ 74 w 99"/>
                    <a:gd name="T39" fmla="*/ 8 h 103"/>
                    <a:gd name="T40" fmla="*/ 73 w 99"/>
                    <a:gd name="T41" fmla="*/ 15 h 103"/>
                    <a:gd name="T42" fmla="*/ 71 w 99"/>
                    <a:gd name="T43" fmla="*/ 23 h 103"/>
                    <a:gd name="T44" fmla="*/ 69 w 99"/>
                    <a:gd name="T45" fmla="*/ 30 h 103"/>
                    <a:gd name="T46" fmla="*/ 66 w 99"/>
                    <a:gd name="T47" fmla="*/ 37 h 103"/>
                    <a:gd name="T48" fmla="*/ 62 w 99"/>
                    <a:gd name="T49" fmla="*/ 44 h 103"/>
                    <a:gd name="T50" fmla="*/ 58 w 99"/>
                    <a:gd name="T51" fmla="*/ 50 h 103"/>
                    <a:gd name="T52" fmla="*/ 53 w 99"/>
                    <a:gd name="T53" fmla="*/ 55 h 103"/>
                    <a:gd name="T54" fmla="*/ 48 w 99"/>
                    <a:gd name="T55" fmla="*/ 60 h 103"/>
                    <a:gd name="T56" fmla="*/ 42 w 99"/>
                    <a:gd name="T57" fmla="*/ 65 h 103"/>
                    <a:gd name="T58" fmla="*/ 36 w 99"/>
                    <a:gd name="T59" fmla="*/ 69 h 103"/>
                    <a:gd name="T60" fmla="*/ 29 w 99"/>
                    <a:gd name="T61" fmla="*/ 72 h 103"/>
                    <a:gd name="T62" fmla="*/ 22 w 99"/>
                    <a:gd name="T63" fmla="*/ 75 h 103"/>
                    <a:gd name="T64" fmla="*/ 15 w 99"/>
                    <a:gd name="T65" fmla="*/ 77 h 103"/>
                    <a:gd name="T66" fmla="*/ 8 w 99"/>
                    <a:gd name="T67" fmla="*/ 78 h 103"/>
                    <a:gd name="T68" fmla="*/ 0 w 99"/>
                    <a:gd name="T69" fmla="*/ 79 h 103"/>
                    <a:gd name="T70" fmla="*/ 0 w 99"/>
                    <a:gd name="T71" fmla="*/ 103 h 10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3"/>
                    <a:gd name="T110" fmla="*/ 99 w 99"/>
                    <a:gd name="T111" fmla="*/ 103 h 10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3">
                      <a:moveTo>
                        <a:pt x="0" y="103"/>
                      </a:moveTo>
                      <a:lnTo>
                        <a:pt x="0" y="103"/>
                      </a:lnTo>
                      <a:lnTo>
                        <a:pt x="11" y="103"/>
                      </a:lnTo>
                      <a:lnTo>
                        <a:pt x="20" y="101"/>
                      </a:lnTo>
                      <a:lnTo>
                        <a:pt x="30" y="99"/>
                      </a:lnTo>
                      <a:lnTo>
                        <a:pt x="39" y="95"/>
                      </a:lnTo>
                      <a:lnTo>
                        <a:pt x="48" y="91"/>
                      </a:lnTo>
                      <a:lnTo>
                        <a:pt x="56" y="85"/>
                      </a:lnTo>
                      <a:lnTo>
                        <a:pt x="63" y="79"/>
                      </a:lnTo>
                      <a:lnTo>
                        <a:pt x="70" y="73"/>
                      </a:lnTo>
                      <a:lnTo>
                        <a:pt x="77" y="65"/>
                      </a:lnTo>
                      <a:lnTo>
                        <a:pt x="82" y="57"/>
                      </a:lnTo>
                      <a:lnTo>
                        <a:pt x="87" y="49"/>
                      </a:lnTo>
                      <a:lnTo>
                        <a:pt x="91" y="40"/>
                      </a:lnTo>
                      <a:lnTo>
                        <a:pt x="95" y="30"/>
                      </a:lnTo>
                      <a:lnTo>
                        <a:pt x="97" y="20"/>
                      </a:lnTo>
                      <a:lnTo>
                        <a:pt x="98" y="10"/>
                      </a:lnTo>
                      <a:lnTo>
                        <a:pt x="99" y="0"/>
                      </a:lnTo>
                      <a:lnTo>
                        <a:pt x="75" y="0"/>
                      </a:lnTo>
                      <a:lnTo>
                        <a:pt x="74" y="8"/>
                      </a:lnTo>
                      <a:lnTo>
                        <a:pt x="73" y="15"/>
                      </a:lnTo>
                      <a:lnTo>
                        <a:pt x="71" y="23"/>
                      </a:lnTo>
                      <a:lnTo>
                        <a:pt x="69" y="30"/>
                      </a:lnTo>
                      <a:lnTo>
                        <a:pt x="66" y="37"/>
                      </a:lnTo>
                      <a:lnTo>
                        <a:pt x="62" y="44"/>
                      </a:lnTo>
                      <a:lnTo>
                        <a:pt x="58" y="50"/>
                      </a:lnTo>
                      <a:lnTo>
                        <a:pt x="53" y="55"/>
                      </a:lnTo>
                      <a:lnTo>
                        <a:pt x="48" y="60"/>
                      </a:lnTo>
                      <a:lnTo>
                        <a:pt x="42" y="65"/>
                      </a:lnTo>
                      <a:lnTo>
                        <a:pt x="36" y="69"/>
                      </a:lnTo>
                      <a:lnTo>
                        <a:pt x="29" y="72"/>
                      </a:lnTo>
                      <a:lnTo>
                        <a:pt x="22" y="75"/>
                      </a:lnTo>
                      <a:lnTo>
                        <a:pt x="15" y="77"/>
                      </a:lnTo>
                      <a:lnTo>
                        <a:pt x="8" y="78"/>
                      </a:lnTo>
                      <a:lnTo>
                        <a:pt x="0" y="79"/>
                      </a:lnTo>
                      <a:lnTo>
                        <a:pt x="0" y="103"/>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6" name="Freeform 40"/>
                <p:cNvSpPr>
                  <a:spLocks/>
                </p:cNvSpPr>
                <p:nvPr/>
              </p:nvSpPr>
              <p:spPr bwMode="auto">
                <a:xfrm>
                  <a:off x="0" y="105"/>
                  <a:ext cx="98" cy="103"/>
                </a:xfrm>
                <a:custGeom>
                  <a:avLst/>
                  <a:gdLst>
                    <a:gd name="T0" fmla="*/ 0 w 98"/>
                    <a:gd name="T1" fmla="*/ 0 h 103"/>
                    <a:gd name="T2" fmla="*/ 0 w 98"/>
                    <a:gd name="T3" fmla="*/ 0 h 103"/>
                    <a:gd name="T4" fmla="*/ 1 w 98"/>
                    <a:gd name="T5" fmla="*/ 10 h 103"/>
                    <a:gd name="T6" fmla="*/ 2 w 98"/>
                    <a:gd name="T7" fmla="*/ 20 h 103"/>
                    <a:gd name="T8" fmla="*/ 4 w 98"/>
                    <a:gd name="T9" fmla="*/ 30 h 103"/>
                    <a:gd name="T10" fmla="*/ 8 w 98"/>
                    <a:gd name="T11" fmla="*/ 40 h 103"/>
                    <a:gd name="T12" fmla="*/ 12 w 98"/>
                    <a:gd name="T13" fmla="*/ 49 h 103"/>
                    <a:gd name="T14" fmla="*/ 17 w 98"/>
                    <a:gd name="T15" fmla="*/ 57 h 103"/>
                    <a:gd name="T16" fmla="*/ 22 w 98"/>
                    <a:gd name="T17" fmla="*/ 65 h 103"/>
                    <a:gd name="T18" fmla="*/ 29 w 98"/>
                    <a:gd name="T19" fmla="*/ 73 h 103"/>
                    <a:gd name="T20" fmla="*/ 36 w 98"/>
                    <a:gd name="T21" fmla="*/ 79 h 103"/>
                    <a:gd name="T22" fmla="*/ 43 w 98"/>
                    <a:gd name="T23" fmla="*/ 85 h 103"/>
                    <a:gd name="T24" fmla="*/ 51 w 98"/>
                    <a:gd name="T25" fmla="*/ 91 h 103"/>
                    <a:gd name="T26" fmla="*/ 60 w 98"/>
                    <a:gd name="T27" fmla="*/ 95 h 103"/>
                    <a:gd name="T28" fmla="*/ 69 w 98"/>
                    <a:gd name="T29" fmla="*/ 99 h 103"/>
                    <a:gd name="T30" fmla="*/ 79 w 98"/>
                    <a:gd name="T31" fmla="*/ 101 h 103"/>
                    <a:gd name="T32" fmla="*/ 88 w 98"/>
                    <a:gd name="T33" fmla="*/ 103 h 103"/>
                    <a:gd name="T34" fmla="*/ 98 w 98"/>
                    <a:gd name="T35" fmla="*/ 103 h 103"/>
                    <a:gd name="T36" fmla="*/ 98 w 98"/>
                    <a:gd name="T37" fmla="*/ 79 h 103"/>
                    <a:gd name="T38" fmla="*/ 91 w 98"/>
                    <a:gd name="T39" fmla="*/ 78 h 103"/>
                    <a:gd name="T40" fmla="*/ 84 w 98"/>
                    <a:gd name="T41" fmla="*/ 77 h 103"/>
                    <a:gd name="T42" fmla="*/ 77 w 98"/>
                    <a:gd name="T43" fmla="*/ 75 h 103"/>
                    <a:gd name="T44" fmla="*/ 70 w 98"/>
                    <a:gd name="T45" fmla="*/ 72 h 103"/>
                    <a:gd name="T46" fmla="*/ 63 w 98"/>
                    <a:gd name="T47" fmla="*/ 69 h 103"/>
                    <a:gd name="T48" fmla="*/ 57 w 98"/>
                    <a:gd name="T49" fmla="*/ 65 h 103"/>
                    <a:gd name="T50" fmla="*/ 51 w 98"/>
                    <a:gd name="T51" fmla="*/ 60 h 103"/>
                    <a:gd name="T52" fmla="*/ 46 w 98"/>
                    <a:gd name="T53" fmla="*/ 55 h 103"/>
                    <a:gd name="T54" fmla="*/ 41 w 98"/>
                    <a:gd name="T55" fmla="*/ 50 h 103"/>
                    <a:gd name="T56" fmla="*/ 37 w 98"/>
                    <a:gd name="T57" fmla="*/ 44 h 103"/>
                    <a:gd name="T58" fmla="*/ 33 w 98"/>
                    <a:gd name="T59" fmla="*/ 37 h 103"/>
                    <a:gd name="T60" fmla="*/ 30 w 98"/>
                    <a:gd name="T61" fmla="*/ 30 h 103"/>
                    <a:gd name="T62" fmla="*/ 28 w 98"/>
                    <a:gd name="T63" fmla="*/ 23 h 103"/>
                    <a:gd name="T64" fmla="*/ 26 w 98"/>
                    <a:gd name="T65" fmla="*/ 15 h 103"/>
                    <a:gd name="T66" fmla="*/ 25 w 98"/>
                    <a:gd name="T67" fmla="*/ 8 h 103"/>
                    <a:gd name="T68" fmla="*/ 24 w 98"/>
                    <a:gd name="T69" fmla="*/ 0 h 103"/>
                    <a:gd name="T70" fmla="*/ 0 w 98"/>
                    <a:gd name="T71" fmla="*/ 0 h 10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3"/>
                    <a:gd name="T110" fmla="*/ 98 w 98"/>
                    <a:gd name="T111" fmla="*/ 103 h 10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3">
                      <a:moveTo>
                        <a:pt x="0" y="0"/>
                      </a:moveTo>
                      <a:lnTo>
                        <a:pt x="0" y="0"/>
                      </a:lnTo>
                      <a:lnTo>
                        <a:pt x="1" y="10"/>
                      </a:lnTo>
                      <a:lnTo>
                        <a:pt x="2" y="20"/>
                      </a:lnTo>
                      <a:lnTo>
                        <a:pt x="4" y="30"/>
                      </a:lnTo>
                      <a:lnTo>
                        <a:pt x="8" y="40"/>
                      </a:lnTo>
                      <a:lnTo>
                        <a:pt x="12" y="49"/>
                      </a:lnTo>
                      <a:lnTo>
                        <a:pt x="17" y="57"/>
                      </a:lnTo>
                      <a:lnTo>
                        <a:pt x="22" y="65"/>
                      </a:lnTo>
                      <a:lnTo>
                        <a:pt x="29" y="73"/>
                      </a:lnTo>
                      <a:lnTo>
                        <a:pt x="36" y="79"/>
                      </a:lnTo>
                      <a:lnTo>
                        <a:pt x="43" y="85"/>
                      </a:lnTo>
                      <a:lnTo>
                        <a:pt x="51" y="91"/>
                      </a:lnTo>
                      <a:lnTo>
                        <a:pt x="60" y="95"/>
                      </a:lnTo>
                      <a:lnTo>
                        <a:pt x="69" y="99"/>
                      </a:lnTo>
                      <a:lnTo>
                        <a:pt x="79" y="101"/>
                      </a:lnTo>
                      <a:lnTo>
                        <a:pt x="88" y="103"/>
                      </a:lnTo>
                      <a:lnTo>
                        <a:pt x="98" y="103"/>
                      </a:lnTo>
                      <a:lnTo>
                        <a:pt x="98" y="79"/>
                      </a:lnTo>
                      <a:lnTo>
                        <a:pt x="91" y="78"/>
                      </a:lnTo>
                      <a:lnTo>
                        <a:pt x="84" y="77"/>
                      </a:lnTo>
                      <a:lnTo>
                        <a:pt x="77" y="75"/>
                      </a:lnTo>
                      <a:lnTo>
                        <a:pt x="70" y="72"/>
                      </a:lnTo>
                      <a:lnTo>
                        <a:pt x="63" y="69"/>
                      </a:lnTo>
                      <a:lnTo>
                        <a:pt x="57" y="65"/>
                      </a:lnTo>
                      <a:lnTo>
                        <a:pt x="51" y="60"/>
                      </a:lnTo>
                      <a:lnTo>
                        <a:pt x="46" y="55"/>
                      </a:lnTo>
                      <a:lnTo>
                        <a:pt x="41" y="50"/>
                      </a:lnTo>
                      <a:lnTo>
                        <a:pt x="37" y="44"/>
                      </a:lnTo>
                      <a:lnTo>
                        <a:pt x="33" y="37"/>
                      </a:lnTo>
                      <a:lnTo>
                        <a:pt x="30" y="30"/>
                      </a:lnTo>
                      <a:lnTo>
                        <a:pt x="28" y="23"/>
                      </a:lnTo>
                      <a:lnTo>
                        <a:pt x="26" y="15"/>
                      </a:lnTo>
                      <a:lnTo>
                        <a:pt x="25" y="8"/>
                      </a:lnTo>
                      <a:lnTo>
                        <a:pt x="24" y="0"/>
                      </a:lnTo>
                      <a:lnTo>
                        <a:pt x="0"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7" name="Freeform 41"/>
                <p:cNvSpPr>
                  <a:spLocks/>
                </p:cNvSpPr>
                <p:nvPr/>
              </p:nvSpPr>
              <p:spPr bwMode="auto">
                <a:xfrm>
                  <a:off x="0" y="0"/>
                  <a:ext cx="98" cy="105"/>
                </a:xfrm>
                <a:custGeom>
                  <a:avLst/>
                  <a:gdLst>
                    <a:gd name="T0" fmla="*/ 98 w 98"/>
                    <a:gd name="T1" fmla="*/ 0 h 105"/>
                    <a:gd name="T2" fmla="*/ 98 w 98"/>
                    <a:gd name="T3" fmla="*/ 0 h 105"/>
                    <a:gd name="T4" fmla="*/ 88 w 98"/>
                    <a:gd name="T5" fmla="*/ 0 h 105"/>
                    <a:gd name="T6" fmla="*/ 79 w 98"/>
                    <a:gd name="T7" fmla="*/ 2 h 105"/>
                    <a:gd name="T8" fmla="*/ 69 w 98"/>
                    <a:gd name="T9" fmla="*/ 5 h 105"/>
                    <a:gd name="T10" fmla="*/ 60 w 98"/>
                    <a:gd name="T11" fmla="*/ 8 h 105"/>
                    <a:gd name="T12" fmla="*/ 51 w 98"/>
                    <a:gd name="T13" fmla="*/ 13 h 105"/>
                    <a:gd name="T14" fmla="*/ 43 w 98"/>
                    <a:gd name="T15" fmla="*/ 18 h 105"/>
                    <a:gd name="T16" fmla="*/ 36 w 98"/>
                    <a:gd name="T17" fmla="*/ 24 h 105"/>
                    <a:gd name="T18" fmla="*/ 29 w 98"/>
                    <a:gd name="T19" fmla="*/ 31 h 105"/>
                    <a:gd name="T20" fmla="*/ 22 w 98"/>
                    <a:gd name="T21" fmla="*/ 38 h 105"/>
                    <a:gd name="T22" fmla="*/ 17 w 98"/>
                    <a:gd name="T23" fmla="*/ 46 h 105"/>
                    <a:gd name="T24" fmla="*/ 12 w 98"/>
                    <a:gd name="T25" fmla="*/ 55 h 105"/>
                    <a:gd name="T26" fmla="*/ 8 w 98"/>
                    <a:gd name="T27" fmla="*/ 64 h 105"/>
                    <a:gd name="T28" fmla="*/ 4 w 98"/>
                    <a:gd name="T29" fmla="*/ 74 h 105"/>
                    <a:gd name="T30" fmla="*/ 2 w 98"/>
                    <a:gd name="T31" fmla="*/ 84 h 105"/>
                    <a:gd name="T32" fmla="*/ 1 w 98"/>
                    <a:gd name="T33" fmla="*/ 94 h 105"/>
                    <a:gd name="T34" fmla="*/ 0 w 98"/>
                    <a:gd name="T35" fmla="*/ 105 h 105"/>
                    <a:gd name="T36" fmla="*/ 24 w 98"/>
                    <a:gd name="T37" fmla="*/ 105 h 105"/>
                    <a:gd name="T38" fmla="*/ 25 w 98"/>
                    <a:gd name="T39" fmla="*/ 96 h 105"/>
                    <a:gd name="T40" fmla="*/ 26 w 98"/>
                    <a:gd name="T41" fmla="*/ 88 h 105"/>
                    <a:gd name="T42" fmla="*/ 28 w 98"/>
                    <a:gd name="T43" fmla="*/ 81 h 105"/>
                    <a:gd name="T44" fmla="*/ 30 w 98"/>
                    <a:gd name="T45" fmla="*/ 73 h 105"/>
                    <a:gd name="T46" fmla="*/ 33 w 98"/>
                    <a:gd name="T47" fmla="*/ 66 h 105"/>
                    <a:gd name="T48" fmla="*/ 37 w 98"/>
                    <a:gd name="T49" fmla="*/ 60 h 105"/>
                    <a:gd name="T50" fmla="*/ 41 w 98"/>
                    <a:gd name="T51" fmla="*/ 54 h 105"/>
                    <a:gd name="T52" fmla="*/ 46 w 98"/>
                    <a:gd name="T53" fmla="*/ 48 h 105"/>
                    <a:gd name="T54" fmla="*/ 52 w 98"/>
                    <a:gd name="T55" fmla="*/ 43 h 105"/>
                    <a:gd name="T56" fmla="*/ 57 w 98"/>
                    <a:gd name="T57" fmla="*/ 38 h 105"/>
                    <a:gd name="T58" fmla="*/ 63 w 98"/>
                    <a:gd name="T59" fmla="*/ 34 h 105"/>
                    <a:gd name="T60" fmla="*/ 70 w 98"/>
                    <a:gd name="T61" fmla="*/ 31 h 105"/>
                    <a:gd name="T62" fmla="*/ 77 w 98"/>
                    <a:gd name="T63" fmla="*/ 28 h 105"/>
                    <a:gd name="T64" fmla="*/ 84 w 98"/>
                    <a:gd name="T65" fmla="*/ 26 h 105"/>
                    <a:gd name="T66" fmla="*/ 91 w 98"/>
                    <a:gd name="T67" fmla="*/ 25 h 105"/>
                    <a:gd name="T68" fmla="*/ 98 w 98"/>
                    <a:gd name="T69" fmla="*/ 25 h 105"/>
                    <a:gd name="T70" fmla="*/ 98 w 98"/>
                    <a:gd name="T71" fmla="*/ 0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5"/>
                    <a:gd name="T110" fmla="*/ 98 w 98"/>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5">
                      <a:moveTo>
                        <a:pt x="98" y="0"/>
                      </a:moveTo>
                      <a:lnTo>
                        <a:pt x="98" y="0"/>
                      </a:lnTo>
                      <a:lnTo>
                        <a:pt x="88" y="0"/>
                      </a:lnTo>
                      <a:lnTo>
                        <a:pt x="79" y="2"/>
                      </a:lnTo>
                      <a:lnTo>
                        <a:pt x="69" y="5"/>
                      </a:lnTo>
                      <a:lnTo>
                        <a:pt x="60" y="8"/>
                      </a:lnTo>
                      <a:lnTo>
                        <a:pt x="51" y="13"/>
                      </a:lnTo>
                      <a:lnTo>
                        <a:pt x="43" y="18"/>
                      </a:lnTo>
                      <a:lnTo>
                        <a:pt x="36" y="24"/>
                      </a:lnTo>
                      <a:lnTo>
                        <a:pt x="29" y="31"/>
                      </a:lnTo>
                      <a:lnTo>
                        <a:pt x="22" y="38"/>
                      </a:lnTo>
                      <a:lnTo>
                        <a:pt x="17" y="46"/>
                      </a:lnTo>
                      <a:lnTo>
                        <a:pt x="12" y="55"/>
                      </a:lnTo>
                      <a:lnTo>
                        <a:pt x="8" y="64"/>
                      </a:lnTo>
                      <a:lnTo>
                        <a:pt x="4" y="74"/>
                      </a:lnTo>
                      <a:lnTo>
                        <a:pt x="2" y="84"/>
                      </a:lnTo>
                      <a:lnTo>
                        <a:pt x="1" y="94"/>
                      </a:lnTo>
                      <a:lnTo>
                        <a:pt x="0" y="105"/>
                      </a:lnTo>
                      <a:lnTo>
                        <a:pt x="24" y="105"/>
                      </a:lnTo>
                      <a:lnTo>
                        <a:pt x="25" y="96"/>
                      </a:lnTo>
                      <a:lnTo>
                        <a:pt x="26" y="88"/>
                      </a:lnTo>
                      <a:lnTo>
                        <a:pt x="28" y="81"/>
                      </a:lnTo>
                      <a:lnTo>
                        <a:pt x="30" y="73"/>
                      </a:lnTo>
                      <a:lnTo>
                        <a:pt x="33" y="66"/>
                      </a:lnTo>
                      <a:lnTo>
                        <a:pt x="37" y="60"/>
                      </a:lnTo>
                      <a:lnTo>
                        <a:pt x="41" y="54"/>
                      </a:lnTo>
                      <a:lnTo>
                        <a:pt x="46" y="48"/>
                      </a:lnTo>
                      <a:lnTo>
                        <a:pt x="52" y="43"/>
                      </a:lnTo>
                      <a:lnTo>
                        <a:pt x="57" y="38"/>
                      </a:lnTo>
                      <a:lnTo>
                        <a:pt x="63" y="34"/>
                      </a:lnTo>
                      <a:lnTo>
                        <a:pt x="70" y="31"/>
                      </a:lnTo>
                      <a:lnTo>
                        <a:pt x="77" y="28"/>
                      </a:lnTo>
                      <a:lnTo>
                        <a:pt x="84" y="26"/>
                      </a:lnTo>
                      <a:lnTo>
                        <a:pt x="91" y="25"/>
                      </a:lnTo>
                      <a:lnTo>
                        <a:pt x="98" y="25"/>
                      </a:lnTo>
                      <a:lnTo>
                        <a:pt x="98"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8" name="Freeform 42"/>
                <p:cNvSpPr>
                  <a:spLocks/>
                </p:cNvSpPr>
                <p:nvPr/>
              </p:nvSpPr>
              <p:spPr bwMode="auto">
                <a:xfrm>
                  <a:off x="98" y="0"/>
                  <a:ext cx="99" cy="105"/>
                </a:xfrm>
                <a:custGeom>
                  <a:avLst/>
                  <a:gdLst>
                    <a:gd name="T0" fmla="*/ 99 w 99"/>
                    <a:gd name="T1" fmla="*/ 105 h 105"/>
                    <a:gd name="T2" fmla="*/ 99 w 99"/>
                    <a:gd name="T3" fmla="*/ 105 h 105"/>
                    <a:gd name="T4" fmla="*/ 98 w 99"/>
                    <a:gd name="T5" fmla="*/ 94 h 105"/>
                    <a:gd name="T6" fmla="*/ 97 w 99"/>
                    <a:gd name="T7" fmla="*/ 84 h 105"/>
                    <a:gd name="T8" fmla="*/ 95 w 99"/>
                    <a:gd name="T9" fmla="*/ 74 h 105"/>
                    <a:gd name="T10" fmla="*/ 91 w 99"/>
                    <a:gd name="T11" fmla="*/ 64 h 105"/>
                    <a:gd name="T12" fmla="*/ 87 w 99"/>
                    <a:gd name="T13" fmla="*/ 55 h 105"/>
                    <a:gd name="T14" fmla="*/ 82 w 99"/>
                    <a:gd name="T15" fmla="*/ 46 h 105"/>
                    <a:gd name="T16" fmla="*/ 77 w 99"/>
                    <a:gd name="T17" fmla="*/ 38 h 105"/>
                    <a:gd name="T18" fmla="*/ 70 w 99"/>
                    <a:gd name="T19" fmla="*/ 31 h 105"/>
                    <a:gd name="T20" fmla="*/ 63 w 99"/>
                    <a:gd name="T21" fmla="*/ 24 h 105"/>
                    <a:gd name="T22" fmla="*/ 56 w 99"/>
                    <a:gd name="T23" fmla="*/ 18 h 105"/>
                    <a:gd name="T24" fmla="*/ 48 w 99"/>
                    <a:gd name="T25" fmla="*/ 13 h 105"/>
                    <a:gd name="T26" fmla="*/ 39 w 99"/>
                    <a:gd name="T27" fmla="*/ 8 h 105"/>
                    <a:gd name="T28" fmla="*/ 30 w 99"/>
                    <a:gd name="T29" fmla="*/ 5 h 105"/>
                    <a:gd name="T30" fmla="*/ 20 w 99"/>
                    <a:gd name="T31" fmla="*/ 2 h 105"/>
                    <a:gd name="T32" fmla="*/ 11 w 99"/>
                    <a:gd name="T33" fmla="*/ 0 h 105"/>
                    <a:gd name="T34" fmla="*/ 0 w 99"/>
                    <a:gd name="T35" fmla="*/ 0 h 105"/>
                    <a:gd name="T36" fmla="*/ 0 w 99"/>
                    <a:gd name="T37" fmla="*/ 25 h 105"/>
                    <a:gd name="T38" fmla="*/ 8 w 99"/>
                    <a:gd name="T39" fmla="*/ 25 h 105"/>
                    <a:gd name="T40" fmla="*/ 15 w 99"/>
                    <a:gd name="T41" fmla="*/ 26 h 105"/>
                    <a:gd name="T42" fmla="*/ 22 w 99"/>
                    <a:gd name="T43" fmla="*/ 28 h 105"/>
                    <a:gd name="T44" fmla="*/ 29 w 99"/>
                    <a:gd name="T45" fmla="*/ 31 h 105"/>
                    <a:gd name="T46" fmla="*/ 36 w 99"/>
                    <a:gd name="T47" fmla="*/ 34 h 105"/>
                    <a:gd name="T48" fmla="*/ 42 w 99"/>
                    <a:gd name="T49" fmla="*/ 38 h 105"/>
                    <a:gd name="T50" fmla="*/ 47 w 99"/>
                    <a:gd name="T51" fmla="*/ 43 h 105"/>
                    <a:gd name="T52" fmla="*/ 53 w 99"/>
                    <a:gd name="T53" fmla="*/ 48 h 105"/>
                    <a:gd name="T54" fmla="*/ 58 w 99"/>
                    <a:gd name="T55" fmla="*/ 54 h 105"/>
                    <a:gd name="T56" fmla="*/ 62 w 99"/>
                    <a:gd name="T57" fmla="*/ 60 h 105"/>
                    <a:gd name="T58" fmla="*/ 66 w 99"/>
                    <a:gd name="T59" fmla="*/ 66 h 105"/>
                    <a:gd name="T60" fmla="*/ 69 w 99"/>
                    <a:gd name="T61" fmla="*/ 73 h 105"/>
                    <a:gd name="T62" fmla="*/ 71 w 99"/>
                    <a:gd name="T63" fmla="*/ 81 h 105"/>
                    <a:gd name="T64" fmla="*/ 73 w 99"/>
                    <a:gd name="T65" fmla="*/ 88 h 105"/>
                    <a:gd name="T66" fmla="*/ 74 w 99"/>
                    <a:gd name="T67" fmla="*/ 96 h 105"/>
                    <a:gd name="T68" fmla="*/ 75 w 99"/>
                    <a:gd name="T69" fmla="*/ 105 h 105"/>
                    <a:gd name="T70" fmla="*/ 99 w 99"/>
                    <a:gd name="T71" fmla="*/ 105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5"/>
                    <a:gd name="T110" fmla="*/ 99 w 99"/>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5">
                      <a:moveTo>
                        <a:pt x="99" y="105"/>
                      </a:moveTo>
                      <a:lnTo>
                        <a:pt x="99" y="105"/>
                      </a:lnTo>
                      <a:lnTo>
                        <a:pt x="98" y="94"/>
                      </a:lnTo>
                      <a:lnTo>
                        <a:pt x="97" y="84"/>
                      </a:lnTo>
                      <a:lnTo>
                        <a:pt x="95" y="74"/>
                      </a:lnTo>
                      <a:lnTo>
                        <a:pt x="91" y="64"/>
                      </a:lnTo>
                      <a:lnTo>
                        <a:pt x="87" y="55"/>
                      </a:lnTo>
                      <a:lnTo>
                        <a:pt x="82" y="46"/>
                      </a:lnTo>
                      <a:lnTo>
                        <a:pt x="77" y="38"/>
                      </a:lnTo>
                      <a:lnTo>
                        <a:pt x="70" y="31"/>
                      </a:lnTo>
                      <a:lnTo>
                        <a:pt x="63" y="24"/>
                      </a:lnTo>
                      <a:lnTo>
                        <a:pt x="56" y="18"/>
                      </a:lnTo>
                      <a:lnTo>
                        <a:pt x="48" y="13"/>
                      </a:lnTo>
                      <a:lnTo>
                        <a:pt x="39" y="8"/>
                      </a:lnTo>
                      <a:lnTo>
                        <a:pt x="30" y="5"/>
                      </a:lnTo>
                      <a:lnTo>
                        <a:pt x="20" y="2"/>
                      </a:lnTo>
                      <a:lnTo>
                        <a:pt x="11" y="0"/>
                      </a:lnTo>
                      <a:lnTo>
                        <a:pt x="0" y="0"/>
                      </a:lnTo>
                      <a:lnTo>
                        <a:pt x="0" y="25"/>
                      </a:lnTo>
                      <a:lnTo>
                        <a:pt x="8" y="25"/>
                      </a:lnTo>
                      <a:lnTo>
                        <a:pt x="15" y="26"/>
                      </a:lnTo>
                      <a:lnTo>
                        <a:pt x="22" y="28"/>
                      </a:lnTo>
                      <a:lnTo>
                        <a:pt x="29" y="31"/>
                      </a:lnTo>
                      <a:lnTo>
                        <a:pt x="36" y="34"/>
                      </a:lnTo>
                      <a:lnTo>
                        <a:pt x="42" y="38"/>
                      </a:lnTo>
                      <a:lnTo>
                        <a:pt x="47" y="43"/>
                      </a:lnTo>
                      <a:lnTo>
                        <a:pt x="53" y="48"/>
                      </a:lnTo>
                      <a:lnTo>
                        <a:pt x="58" y="54"/>
                      </a:lnTo>
                      <a:lnTo>
                        <a:pt x="62" y="60"/>
                      </a:lnTo>
                      <a:lnTo>
                        <a:pt x="66" y="66"/>
                      </a:lnTo>
                      <a:lnTo>
                        <a:pt x="69" y="73"/>
                      </a:lnTo>
                      <a:lnTo>
                        <a:pt x="71" y="81"/>
                      </a:lnTo>
                      <a:lnTo>
                        <a:pt x="73" y="88"/>
                      </a:lnTo>
                      <a:lnTo>
                        <a:pt x="74" y="96"/>
                      </a:lnTo>
                      <a:lnTo>
                        <a:pt x="75" y="105"/>
                      </a:lnTo>
                      <a:lnTo>
                        <a:pt x="99" y="105"/>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9" name="Freeform 43"/>
                <p:cNvSpPr>
                  <a:spLocks/>
                </p:cNvSpPr>
                <p:nvPr/>
              </p:nvSpPr>
              <p:spPr bwMode="auto">
                <a:xfrm>
                  <a:off x="103" y="109"/>
                  <a:ext cx="98" cy="104"/>
                </a:xfrm>
                <a:custGeom>
                  <a:avLst/>
                  <a:gdLst>
                    <a:gd name="T0" fmla="*/ 0 w 98"/>
                    <a:gd name="T1" fmla="*/ 104 h 104"/>
                    <a:gd name="T2" fmla="*/ 0 w 98"/>
                    <a:gd name="T3" fmla="*/ 104 h 104"/>
                    <a:gd name="T4" fmla="*/ 10 w 98"/>
                    <a:gd name="T5" fmla="*/ 103 h 104"/>
                    <a:gd name="T6" fmla="*/ 19 w 98"/>
                    <a:gd name="T7" fmla="*/ 101 h 104"/>
                    <a:gd name="T8" fmla="*/ 29 w 98"/>
                    <a:gd name="T9" fmla="*/ 99 h 104"/>
                    <a:gd name="T10" fmla="*/ 38 w 98"/>
                    <a:gd name="T11" fmla="*/ 95 h 104"/>
                    <a:gd name="T12" fmla="*/ 47 w 98"/>
                    <a:gd name="T13" fmla="*/ 91 h 104"/>
                    <a:gd name="T14" fmla="*/ 55 w 98"/>
                    <a:gd name="T15" fmla="*/ 86 h 104"/>
                    <a:gd name="T16" fmla="*/ 62 w 98"/>
                    <a:gd name="T17" fmla="*/ 80 h 104"/>
                    <a:gd name="T18" fmla="*/ 69 w 98"/>
                    <a:gd name="T19" fmla="*/ 73 h 104"/>
                    <a:gd name="T20" fmla="*/ 76 w 98"/>
                    <a:gd name="T21" fmla="*/ 65 h 104"/>
                    <a:gd name="T22" fmla="*/ 81 w 98"/>
                    <a:gd name="T23" fmla="*/ 57 h 104"/>
                    <a:gd name="T24" fmla="*/ 86 w 98"/>
                    <a:gd name="T25" fmla="*/ 49 h 104"/>
                    <a:gd name="T26" fmla="*/ 90 w 98"/>
                    <a:gd name="T27" fmla="*/ 40 h 104"/>
                    <a:gd name="T28" fmla="*/ 94 w 98"/>
                    <a:gd name="T29" fmla="*/ 30 h 104"/>
                    <a:gd name="T30" fmla="*/ 96 w 98"/>
                    <a:gd name="T31" fmla="*/ 20 h 104"/>
                    <a:gd name="T32" fmla="*/ 97 w 98"/>
                    <a:gd name="T33" fmla="*/ 10 h 104"/>
                    <a:gd name="T34" fmla="*/ 98 w 98"/>
                    <a:gd name="T35" fmla="*/ 0 h 104"/>
                    <a:gd name="T36" fmla="*/ 74 w 98"/>
                    <a:gd name="T37" fmla="*/ 0 h 104"/>
                    <a:gd name="T38" fmla="*/ 73 w 98"/>
                    <a:gd name="T39" fmla="*/ 8 h 104"/>
                    <a:gd name="T40" fmla="*/ 72 w 98"/>
                    <a:gd name="T41" fmla="*/ 16 h 104"/>
                    <a:gd name="T42" fmla="*/ 70 w 98"/>
                    <a:gd name="T43" fmla="*/ 23 h 104"/>
                    <a:gd name="T44" fmla="*/ 68 w 98"/>
                    <a:gd name="T45" fmla="*/ 30 h 104"/>
                    <a:gd name="T46" fmla="*/ 65 w 98"/>
                    <a:gd name="T47" fmla="*/ 37 h 104"/>
                    <a:gd name="T48" fmla="*/ 61 w 98"/>
                    <a:gd name="T49" fmla="*/ 44 h 104"/>
                    <a:gd name="T50" fmla="*/ 57 w 98"/>
                    <a:gd name="T51" fmla="*/ 50 h 104"/>
                    <a:gd name="T52" fmla="*/ 52 w 98"/>
                    <a:gd name="T53" fmla="*/ 56 h 104"/>
                    <a:gd name="T54" fmla="*/ 47 w 98"/>
                    <a:gd name="T55" fmla="*/ 61 h 104"/>
                    <a:gd name="T56" fmla="*/ 41 w 98"/>
                    <a:gd name="T57" fmla="*/ 65 h 104"/>
                    <a:gd name="T58" fmla="*/ 35 w 98"/>
                    <a:gd name="T59" fmla="*/ 69 h 104"/>
                    <a:gd name="T60" fmla="*/ 28 w 98"/>
                    <a:gd name="T61" fmla="*/ 73 h 104"/>
                    <a:gd name="T62" fmla="*/ 21 w 98"/>
                    <a:gd name="T63" fmla="*/ 75 h 104"/>
                    <a:gd name="T64" fmla="*/ 14 w 98"/>
                    <a:gd name="T65" fmla="*/ 77 h 104"/>
                    <a:gd name="T66" fmla="*/ 7 w 98"/>
                    <a:gd name="T67" fmla="*/ 78 h 104"/>
                    <a:gd name="T68" fmla="*/ 0 w 98"/>
                    <a:gd name="T69" fmla="*/ 79 h 104"/>
                    <a:gd name="T70" fmla="*/ 0 w 98"/>
                    <a:gd name="T71" fmla="*/ 104 h 10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4"/>
                    <a:gd name="T110" fmla="*/ 98 w 98"/>
                    <a:gd name="T111" fmla="*/ 104 h 10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4">
                      <a:moveTo>
                        <a:pt x="0" y="104"/>
                      </a:moveTo>
                      <a:lnTo>
                        <a:pt x="0" y="104"/>
                      </a:lnTo>
                      <a:lnTo>
                        <a:pt x="10" y="103"/>
                      </a:lnTo>
                      <a:lnTo>
                        <a:pt x="19" y="101"/>
                      </a:lnTo>
                      <a:lnTo>
                        <a:pt x="29" y="99"/>
                      </a:lnTo>
                      <a:lnTo>
                        <a:pt x="38" y="95"/>
                      </a:lnTo>
                      <a:lnTo>
                        <a:pt x="47" y="91"/>
                      </a:lnTo>
                      <a:lnTo>
                        <a:pt x="55" y="86"/>
                      </a:lnTo>
                      <a:lnTo>
                        <a:pt x="62" y="80"/>
                      </a:lnTo>
                      <a:lnTo>
                        <a:pt x="69" y="73"/>
                      </a:lnTo>
                      <a:lnTo>
                        <a:pt x="76" y="65"/>
                      </a:lnTo>
                      <a:lnTo>
                        <a:pt x="81" y="57"/>
                      </a:lnTo>
                      <a:lnTo>
                        <a:pt x="86" y="49"/>
                      </a:lnTo>
                      <a:lnTo>
                        <a:pt x="90" y="40"/>
                      </a:lnTo>
                      <a:lnTo>
                        <a:pt x="94" y="30"/>
                      </a:lnTo>
                      <a:lnTo>
                        <a:pt x="96" y="20"/>
                      </a:lnTo>
                      <a:lnTo>
                        <a:pt x="97" y="10"/>
                      </a:lnTo>
                      <a:lnTo>
                        <a:pt x="98" y="0"/>
                      </a:lnTo>
                      <a:lnTo>
                        <a:pt x="74" y="0"/>
                      </a:lnTo>
                      <a:lnTo>
                        <a:pt x="73" y="8"/>
                      </a:lnTo>
                      <a:lnTo>
                        <a:pt x="72" y="16"/>
                      </a:lnTo>
                      <a:lnTo>
                        <a:pt x="70" y="23"/>
                      </a:lnTo>
                      <a:lnTo>
                        <a:pt x="68" y="30"/>
                      </a:lnTo>
                      <a:lnTo>
                        <a:pt x="65" y="37"/>
                      </a:lnTo>
                      <a:lnTo>
                        <a:pt x="61" y="44"/>
                      </a:lnTo>
                      <a:lnTo>
                        <a:pt x="57" y="50"/>
                      </a:lnTo>
                      <a:lnTo>
                        <a:pt x="52" y="56"/>
                      </a:lnTo>
                      <a:lnTo>
                        <a:pt x="47" y="61"/>
                      </a:lnTo>
                      <a:lnTo>
                        <a:pt x="41" y="65"/>
                      </a:lnTo>
                      <a:lnTo>
                        <a:pt x="35" y="69"/>
                      </a:lnTo>
                      <a:lnTo>
                        <a:pt x="28" y="73"/>
                      </a:lnTo>
                      <a:lnTo>
                        <a:pt x="21" y="75"/>
                      </a:lnTo>
                      <a:lnTo>
                        <a:pt x="14" y="77"/>
                      </a:lnTo>
                      <a:lnTo>
                        <a:pt x="7" y="78"/>
                      </a:lnTo>
                      <a:lnTo>
                        <a:pt x="0" y="79"/>
                      </a:lnTo>
                      <a:lnTo>
                        <a:pt x="0" y="1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60" name="Freeform 44"/>
                <p:cNvSpPr>
                  <a:spLocks/>
                </p:cNvSpPr>
                <p:nvPr/>
              </p:nvSpPr>
              <p:spPr bwMode="auto">
                <a:xfrm>
                  <a:off x="4" y="109"/>
                  <a:ext cx="99" cy="104"/>
                </a:xfrm>
                <a:custGeom>
                  <a:avLst/>
                  <a:gdLst>
                    <a:gd name="T0" fmla="*/ 0 w 99"/>
                    <a:gd name="T1" fmla="*/ 0 h 104"/>
                    <a:gd name="T2" fmla="*/ 0 w 99"/>
                    <a:gd name="T3" fmla="*/ 0 h 104"/>
                    <a:gd name="T4" fmla="*/ 1 w 99"/>
                    <a:gd name="T5" fmla="*/ 10 h 104"/>
                    <a:gd name="T6" fmla="*/ 2 w 99"/>
                    <a:gd name="T7" fmla="*/ 20 h 104"/>
                    <a:gd name="T8" fmla="*/ 4 w 99"/>
                    <a:gd name="T9" fmla="*/ 30 h 104"/>
                    <a:gd name="T10" fmla="*/ 8 w 99"/>
                    <a:gd name="T11" fmla="*/ 40 h 104"/>
                    <a:gd name="T12" fmla="*/ 12 w 99"/>
                    <a:gd name="T13" fmla="*/ 49 h 104"/>
                    <a:gd name="T14" fmla="*/ 17 w 99"/>
                    <a:gd name="T15" fmla="*/ 57 h 104"/>
                    <a:gd name="T16" fmla="*/ 22 w 99"/>
                    <a:gd name="T17" fmla="*/ 65 h 104"/>
                    <a:gd name="T18" fmla="*/ 29 w 99"/>
                    <a:gd name="T19" fmla="*/ 73 h 104"/>
                    <a:gd name="T20" fmla="*/ 36 w 99"/>
                    <a:gd name="T21" fmla="*/ 80 h 104"/>
                    <a:gd name="T22" fmla="*/ 43 w 99"/>
                    <a:gd name="T23" fmla="*/ 86 h 104"/>
                    <a:gd name="T24" fmla="*/ 51 w 99"/>
                    <a:gd name="T25" fmla="*/ 91 h 104"/>
                    <a:gd name="T26" fmla="*/ 60 w 99"/>
                    <a:gd name="T27" fmla="*/ 95 h 104"/>
                    <a:gd name="T28" fmla="*/ 69 w 99"/>
                    <a:gd name="T29" fmla="*/ 99 h 104"/>
                    <a:gd name="T30" fmla="*/ 79 w 99"/>
                    <a:gd name="T31" fmla="*/ 101 h 104"/>
                    <a:gd name="T32" fmla="*/ 88 w 99"/>
                    <a:gd name="T33" fmla="*/ 103 h 104"/>
                    <a:gd name="T34" fmla="*/ 99 w 99"/>
                    <a:gd name="T35" fmla="*/ 104 h 104"/>
                    <a:gd name="T36" fmla="*/ 99 w 99"/>
                    <a:gd name="T37" fmla="*/ 79 h 104"/>
                    <a:gd name="T38" fmla="*/ 91 w 99"/>
                    <a:gd name="T39" fmla="*/ 78 h 104"/>
                    <a:gd name="T40" fmla="*/ 84 w 99"/>
                    <a:gd name="T41" fmla="*/ 77 h 104"/>
                    <a:gd name="T42" fmla="*/ 77 w 99"/>
                    <a:gd name="T43" fmla="*/ 75 h 104"/>
                    <a:gd name="T44" fmla="*/ 70 w 99"/>
                    <a:gd name="T45" fmla="*/ 73 h 104"/>
                    <a:gd name="T46" fmla="*/ 63 w 99"/>
                    <a:gd name="T47" fmla="*/ 69 h 104"/>
                    <a:gd name="T48" fmla="*/ 57 w 99"/>
                    <a:gd name="T49" fmla="*/ 65 h 104"/>
                    <a:gd name="T50" fmla="*/ 52 w 99"/>
                    <a:gd name="T51" fmla="*/ 61 h 104"/>
                    <a:gd name="T52" fmla="*/ 46 w 99"/>
                    <a:gd name="T53" fmla="*/ 56 h 104"/>
                    <a:gd name="T54" fmla="*/ 41 w 99"/>
                    <a:gd name="T55" fmla="*/ 50 h 104"/>
                    <a:gd name="T56" fmla="*/ 37 w 99"/>
                    <a:gd name="T57" fmla="*/ 44 h 104"/>
                    <a:gd name="T58" fmla="*/ 33 w 99"/>
                    <a:gd name="T59" fmla="*/ 37 h 104"/>
                    <a:gd name="T60" fmla="*/ 30 w 99"/>
                    <a:gd name="T61" fmla="*/ 30 h 104"/>
                    <a:gd name="T62" fmla="*/ 28 w 99"/>
                    <a:gd name="T63" fmla="*/ 23 h 104"/>
                    <a:gd name="T64" fmla="*/ 26 w 99"/>
                    <a:gd name="T65" fmla="*/ 16 h 104"/>
                    <a:gd name="T66" fmla="*/ 25 w 99"/>
                    <a:gd name="T67" fmla="*/ 8 h 104"/>
                    <a:gd name="T68" fmla="*/ 24 w 99"/>
                    <a:gd name="T69" fmla="*/ 0 h 104"/>
                    <a:gd name="T70" fmla="*/ 0 w 99"/>
                    <a:gd name="T71" fmla="*/ 0 h 10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4"/>
                    <a:gd name="T110" fmla="*/ 99 w 99"/>
                    <a:gd name="T111" fmla="*/ 104 h 10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4">
                      <a:moveTo>
                        <a:pt x="0" y="0"/>
                      </a:moveTo>
                      <a:lnTo>
                        <a:pt x="0" y="0"/>
                      </a:lnTo>
                      <a:lnTo>
                        <a:pt x="1" y="10"/>
                      </a:lnTo>
                      <a:lnTo>
                        <a:pt x="2" y="20"/>
                      </a:lnTo>
                      <a:lnTo>
                        <a:pt x="4" y="30"/>
                      </a:lnTo>
                      <a:lnTo>
                        <a:pt x="8" y="40"/>
                      </a:lnTo>
                      <a:lnTo>
                        <a:pt x="12" y="49"/>
                      </a:lnTo>
                      <a:lnTo>
                        <a:pt x="17" y="57"/>
                      </a:lnTo>
                      <a:lnTo>
                        <a:pt x="22" y="65"/>
                      </a:lnTo>
                      <a:lnTo>
                        <a:pt x="29" y="73"/>
                      </a:lnTo>
                      <a:lnTo>
                        <a:pt x="36" y="80"/>
                      </a:lnTo>
                      <a:lnTo>
                        <a:pt x="43" y="86"/>
                      </a:lnTo>
                      <a:lnTo>
                        <a:pt x="51" y="91"/>
                      </a:lnTo>
                      <a:lnTo>
                        <a:pt x="60" y="95"/>
                      </a:lnTo>
                      <a:lnTo>
                        <a:pt x="69" y="99"/>
                      </a:lnTo>
                      <a:lnTo>
                        <a:pt x="79" y="101"/>
                      </a:lnTo>
                      <a:lnTo>
                        <a:pt x="88" y="103"/>
                      </a:lnTo>
                      <a:lnTo>
                        <a:pt x="99" y="104"/>
                      </a:lnTo>
                      <a:lnTo>
                        <a:pt x="99" y="79"/>
                      </a:lnTo>
                      <a:lnTo>
                        <a:pt x="91" y="78"/>
                      </a:lnTo>
                      <a:lnTo>
                        <a:pt x="84" y="77"/>
                      </a:lnTo>
                      <a:lnTo>
                        <a:pt x="77" y="75"/>
                      </a:lnTo>
                      <a:lnTo>
                        <a:pt x="70" y="73"/>
                      </a:lnTo>
                      <a:lnTo>
                        <a:pt x="63" y="69"/>
                      </a:lnTo>
                      <a:lnTo>
                        <a:pt x="57" y="65"/>
                      </a:lnTo>
                      <a:lnTo>
                        <a:pt x="52" y="61"/>
                      </a:lnTo>
                      <a:lnTo>
                        <a:pt x="46" y="56"/>
                      </a:lnTo>
                      <a:lnTo>
                        <a:pt x="41" y="50"/>
                      </a:lnTo>
                      <a:lnTo>
                        <a:pt x="37" y="44"/>
                      </a:lnTo>
                      <a:lnTo>
                        <a:pt x="33" y="37"/>
                      </a:lnTo>
                      <a:lnTo>
                        <a:pt x="30" y="30"/>
                      </a:lnTo>
                      <a:lnTo>
                        <a:pt x="28" y="23"/>
                      </a:lnTo>
                      <a:lnTo>
                        <a:pt x="26" y="16"/>
                      </a:lnTo>
                      <a:lnTo>
                        <a:pt x="25" y="8"/>
                      </a:lnTo>
                      <a:lnTo>
                        <a:pt x="24"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61" name="Freeform 45"/>
                <p:cNvSpPr>
                  <a:spLocks/>
                </p:cNvSpPr>
                <p:nvPr/>
              </p:nvSpPr>
              <p:spPr bwMode="auto">
                <a:xfrm>
                  <a:off x="4" y="4"/>
                  <a:ext cx="99" cy="105"/>
                </a:xfrm>
                <a:custGeom>
                  <a:avLst/>
                  <a:gdLst>
                    <a:gd name="T0" fmla="*/ 99 w 99"/>
                    <a:gd name="T1" fmla="*/ 0 h 105"/>
                    <a:gd name="T2" fmla="*/ 99 w 99"/>
                    <a:gd name="T3" fmla="*/ 0 h 105"/>
                    <a:gd name="T4" fmla="*/ 88 w 99"/>
                    <a:gd name="T5" fmla="*/ 0 h 105"/>
                    <a:gd name="T6" fmla="*/ 79 w 99"/>
                    <a:gd name="T7" fmla="*/ 2 h 105"/>
                    <a:gd name="T8" fmla="*/ 69 w 99"/>
                    <a:gd name="T9" fmla="*/ 5 h 105"/>
                    <a:gd name="T10" fmla="*/ 60 w 99"/>
                    <a:gd name="T11" fmla="*/ 8 h 105"/>
                    <a:gd name="T12" fmla="*/ 51 w 99"/>
                    <a:gd name="T13" fmla="*/ 13 h 105"/>
                    <a:gd name="T14" fmla="*/ 43 w 99"/>
                    <a:gd name="T15" fmla="*/ 18 h 105"/>
                    <a:gd name="T16" fmla="*/ 36 w 99"/>
                    <a:gd name="T17" fmla="*/ 24 h 105"/>
                    <a:gd name="T18" fmla="*/ 29 w 99"/>
                    <a:gd name="T19" fmla="*/ 31 h 105"/>
                    <a:gd name="T20" fmla="*/ 22 w 99"/>
                    <a:gd name="T21" fmla="*/ 38 h 105"/>
                    <a:gd name="T22" fmla="*/ 17 w 99"/>
                    <a:gd name="T23" fmla="*/ 46 h 105"/>
                    <a:gd name="T24" fmla="*/ 12 w 99"/>
                    <a:gd name="T25" fmla="*/ 55 h 105"/>
                    <a:gd name="T26" fmla="*/ 8 w 99"/>
                    <a:gd name="T27" fmla="*/ 64 h 105"/>
                    <a:gd name="T28" fmla="*/ 4 w 99"/>
                    <a:gd name="T29" fmla="*/ 74 h 105"/>
                    <a:gd name="T30" fmla="*/ 2 w 99"/>
                    <a:gd name="T31" fmla="*/ 84 h 105"/>
                    <a:gd name="T32" fmla="*/ 1 w 99"/>
                    <a:gd name="T33" fmla="*/ 94 h 105"/>
                    <a:gd name="T34" fmla="*/ 0 w 99"/>
                    <a:gd name="T35" fmla="*/ 105 h 105"/>
                    <a:gd name="T36" fmla="*/ 24 w 99"/>
                    <a:gd name="T37" fmla="*/ 105 h 105"/>
                    <a:gd name="T38" fmla="*/ 25 w 99"/>
                    <a:gd name="T39" fmla="*/ 97 h 105"/>
                    <a:gd name="T40" fmla="*/ 26 w 99"/>
                    <a:gd name="T41" fmla="*/ 89 h 105"/>
                    <a:gd name="T42" fmla="*/ 28 w 99"/>
                    <a:gd name="T43" fmla="*/ 81 h 105"/>
                    <a:gd name="T44" fmla="*/ 30 w 99"/>
                    <a:gd name="T45" fmla="*/ 73 h 105"/>
                    <a:gd name="T46" fmla="*/ 33 w 99"/>
                    <a:gd name="T47" fmla="*/ 66 h 105"/>
                    <a:gd name="T48" fmla="*/ 37 w 99"/>
                    <a:gd name="T49" fmla="*/ 60 h 105"/>
                    <a:gd name="T50" fmla="*/ 42 w 99"/>
                    <a:gd name="T51" fmla="*/ 54 h 105"/>
                    <a:gd name="T52" fmla="*/ 46 w 99"/>
                    <a:gd name="T53" fmla="*/ 48 h 105"/>
                    <a:gd name="T54" fmla="*/ 52 w 99"/>
                    <a:gd name="T55" fmla="*/ 43 h 105"/>
                    <a:gd name="T56" fmla="*/ 57 w 99"/>
                    <a:gd name="T57" fmla="*/ 38 h 105"/>
                    <a:gd name="T58" fmla="*/ 63 w 99"/>
                    <a:gd name="T59" fmla="*/ 34 h 105"/>
                    <a:gd name="T60" fmla="*/ 70 w 99"/>
                    <a:gd name="T61" fmla="*/ 31 h 105"/>
                    <a:gd name="T62" fmla="*/ 77 w 99"/>
                    <a:gd name="T63" fmla="*/ 28 h 105"/>
                    <a:gd name="T64" fmla="*/ 84 w 99"/>
                    <a:gd name="T65" fmla="*/ 26 h 105"/>
                    <a:gd name="T66" fmla="*/ 91 w 99"/>
                    <a:gd name="T67" fmla="*/ 25 h 105"/>
                    <a:gd name="T68" fmla="*/ 99 w 99"/>
                    <a:gd name="T69" fmla="*/ 25 h 105"/>
                    <a:gd name="T70" fmla="*/ 99 w 99"/>
                    <a:gd name="T71" fmla="*/ 0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5"/>
                    <a:gd name="T110" fmla="*/ 99 w 99"/>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5">
                      <a:moveTo>
                        <a:pt x="99" y="0"/>
                      </a:moveTo>
                      <a:lnTo>
                        <a:pt x="99" y="0"/>
                      </a:lnTo>
                      <a:lnTo>
                        <a:pt x="88" y="0"/>
                      </a:lnTo>
                      <a:lnTo>
                        <a:pt x="79" y="2"/>
                      </a:lnTo>
                      <a:lnTo>
                        <a:pt x="69" y="5"/>
                      </a:lnTo>
                      <a:lnTo>
                        <a:pt x="60" y="8"/>
                      </a:lnTo>
                      <a:lnTo>
                        <a:pt x="51" y="13"/>
                      </a:lnTo>
                      <a:lnTo>
                        <a:pt x="43" y="18"/>
                      </a:lnTo>
                      <a:lnTo>
                        <a:pt x="36" y="24"/>
                      </a:lnTo>
                      <a:lnTo>
                        <a:pt x="29" y="31"/>
                      </a:lnTo>
                      <a:lnTo>
                        <a:pt x="22" y="38"/>
                      </a:lnTo>
                      <a:lnTo>
                        <a:pt x="17" y="46"/>
                      </a:lnTo>
                      <a:lnTo>
                        <a:pt x="12" y="55"/>
                      </a:lnTo>
                      <a:lnTo>
                        <a:pt x="8" y="64"/>
                      </a:lnTo>
                      <a:lnTo>
                        <a:pt x="4" y="74"/>
                      </a:lnTo>
                      <a:lnTo>
                        <a:pt x="2" y="84"/>
                      </a:lnTo>
                      <a:lnTo>
                        <a:pt x="1" y="94"/>
                      </a:lnTo>
                      <a:lnTo>
                        <a:pt x="0" y="105"/>
                      </a:lnTo>
                      <a:lnTo>
                        <a:pt x="24" y="105"/>
                      </a:lnTo>
                      <a:lnTo>
                        <a:pt x="25" y="97"/>
                      </a:lnTo>
                      <a:lnTo>
                        <a:pt x="26" y="89"/>
                      </a:lnTo>
                      <a:lnTo>
                        <a:pt x="28" y="81"/>
                      </a:lnTo>
                      <a:lnTo>
                        <a:pt x="30" y="73"/>
                      </a:lnTo>
                      <a:lnTo>
                        <a:pt x="33" y="66"/>
                      </a:lnTo>
                      <a:lnTo>
                        <a:pt x="37" y="60"/>
                      </a:lnTo>
                      <a:lnTo>
                        <a:pt x="42" y="54"/>
                      </a:lnTo>
                      <a:lnTo>
                        <a:pt x="46" y="48"/>
                      </a:lnTo>
                      <a:lnTo>
                        <a:pt x="52" y="43"/>
                      </a:lnTo>
                      <a:lnTo>
                        <a:pt x="57" y="38"/>
                      </a:lnTo>
                      <a:lnTo>
                        <a:pt x="63" y="34"/>
                      </a:lnTo>
                      <a:lnTo>
                        <a:pt x="70" y="31"/>
                      </a:lnTo>
                      <a:lnTo>
                        <a:pt x="77" y="28"/>
                      </a:lnTo>
                      <a:lnTo>
                        <a:pt x="84" y="26"/>
                      </a:lnTo>
                      <a:lnTo>
                        <a:pt x="91" y="25"/>
                      </a:lnTo>
                      <a:lnTo>
                        <a:pt x="99" y="25"/>
                      </a:lnTo>
                      <a:lnTo>
                        <a:pt x="99"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62" name="Freeform 46"/>
                <p:cNvSpPr>
                  <a:spLocks/>
                </p:cNvSpPr>
                <p:nvPr/>
              </p:nvSpPr>
              <p:spPr bwMode="auto">
                <a:xfrm>
                  <a:off x="103" y="4"/>
                  <a:ext cx="98" cy="105"/>
                </a:xfrm>
                <a:custGeom>
                  <a:avLst/>
                  <a:gdLst>
                    <a:gd name="T0" fmla="*/ 98 w 98"/>
                    <a:gd name="T1" fmla="*/ 105 h 105"/>
                    <a:gd name="T2" fmla="*/ 98 w 98"/>
                    <a:gd name="T3" fmla="*/ 105 h 105"/>
                    <a:gd name="T4" fmla="*/ 97 w 98"/>
                    <a:gd name="T5" fmla="*/ 94 h 105"/>
                    <a:gd name="T6" fmla="*/ 96 w 98"/>
                    <a:gd name="T7" fmla="*/ 84 h 105"/>
                    <a:gd name="T8" fmla="*/ 94 w 98"/>
                    <a:gd name="T9" fmla="*/ 74 h 105"/>
                    <a:gd name="T10" fmla="*/ 90 w 98"/>
                    <a:gd name="T11" fmla="*/ 64 h 105"/>
                    <a:gd name="T12" fmla="*/ 86 w 98"/>
                    <a:gd name="T13" fmla="*/ 55 h 105"/>
                    <a:gd name="T14" fmla="*/ 81 w 98"/>
                    <a:gd name="T15" fmla="*/ 46 h 105"/>
                    <a:gd name="T16" fmla="*/ 76 w 98"/>
                    <a:gd name="T17" fmla="*/ 38 h 105"/>
                    <a:gd name="T18" fmla="*/ 69 w 98"/>
                    <a:gd name="T19" fmla="*/ 31 h 105"/>
                    <a:gd name="T20" fmla="*/ 62 w 98"/>
                    <a:gd name="T21" fmla="*/ 24 h 105"/>
                    <a:gd name="T22" fmla="*/ 55 w 98"/>
                    <a:gd name="T23" fmla="*/ 18 h 105"/>
                    <a:gd name="T24" fmla="*/ 47 w 98"/>
                    <a:gd name="T25" fmla="*/ 13 h 105"/>
                    <a:gd name="T26" fmla="*/ 38 w 98"/>
                    <a:gd name="T27" fmla="*/ 8 h 105"/>
                    <a:gd name="T28" fmla="*/ 29 w 98"/>
                    <a:gd name="T29" fmla="*/ 5 h 105"/>
                    <a:gd name="T30" fmla="*/ 19 w 98"/>
                    <a:gd name="T31" fmla="*/ 2 h 105"/>
                    <a:gd name="T32" fmla="*/ 10 w 98"/>
                    <a:gd name="T33" fmla="*/ 0 h 105"/>
                    <a:gd name="T34" fmla="*/ 0 w 98"/>
                    <a:gd name="T35" fmla="*/ 0 h 105"/>
                    <a:gd name="T36" fmla="*/ 0 w 98"/>
                    <a:gd name="T37" fmla="*/ 25 h 105"/>
                    <a:gd name="T38" fmla="*/ 7 w 98"/>
                    <a:gd name="T39" fmla="*/ 25 h 105"/>
                    <a:gd name="T40" fmla="*/ 14 w 98"/>
                    <a:gd name="T41" fmla="*/ 26 h 105"/>
                    <a:gd name="T42" fmla="*/ 21 w 98"/>
                    <a:gd name="T43" fmla="*/ 28 h 105"/>
                    <a:gd name="T44" fmla="*/ 28 w 98"/>
                    <a:gd name="T45" fmla="*/ 31 h 105"/>
                    <a:gd name="T46" fmla="*/ 35 w 98"/>
                    <a:gd name="T47" fmla="*/ 34 h 105"/>
                    <a:gd name="T48" fmla="*/ 41 w 98"/>
                    <a:gd name="T49" fmla="*/ 38 h 105"/>
                    <a:gd name="T50" fmla="*/ 47 w 98"/>
                    <a:gd name="T51" fmla="*/ 43 h 105"/>
                    <a:gd name="T52" fmla="*/ 52 w 98"/>
                    <a:gd name="T53" fmla="*/ 48 h 105"/>
                    <a:gd name="T54" fmla="*/ 57 w 98"/>
                    <a:gd name="T55" fmla="*/ 54 h 105"/>
                    <a:gd name="T56" fmla="*/ 61 w 98"/>
                    <a:gd name="T57" fmla="*/ 60 h 105"/>
                    <a:gd name="T58" fmla="*/ 65 w 98"/>
                    <a:gd name="T59" fmla="*/ 66 h 105"/>
                    <a:gd name="T60" fmla="*/ 68 w 98"/>
                    <a:gd name="T61" fmla="*/ 73 h 105"/>
                    <a:gd name="T62" fmla="*/ 70 w 98"/>
                    <a:gd name="T63" fmla="*/ 81 h 105"/>
                    <a:gd name="T64" fmla="*/ 72 w 98"/>
                    <a:gd name="T65" fmla="*/ 89 h 105"/>
                    <a:gd name="T66" fmla="*/ 73 w 98"/>
                    <a:gd name="T67" fmla="*/ 97 h 105"/>
                    <a:gd name="T68" fmla="*/ 74 w 98"/>
                    <a:gd name="T69" fmla="*/ 105 h 105"/>
                    <a:gd name="T70" fmla="*/ 98 w 98"/>
                    <a:gd name="T71" fmla="*/ 105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5"/>
                    <a:gd name="T110" fmla="*/ 98 w 98"/>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5">
                      <a:moveTo>
                        <a:pt x="98" y="105"/>
                      </a:moveTo>
                      <a:lnTo>
                        <a:pt x="98" y="105"/>
                      </a:lnTo>
                      <a:lnTo>
                        <a:pt x="97" y="94"/>
                      </a:lnTo>
                      <a:lnTo>
                        <a:pt x="96" y="84"/>
                      </a:lnTo>
                      <a:lnTo>
                        <a:pt x="94" y="74"/>
                      </a:lnTo>
                      <a:lnTo>
                        <a:pt x="90" y="64"/>
                      </a:lnTo>
                      <a:lnTo>
                        <a:pt x="86" y="55"/>
                      </a:lnTo>
                      <a:lnTo>
                        <a:pt x="81" y="46"/>
                      </a:lnTo>
                      <a:lnTo>
                        <a:pt x="76" y="38"/>
                      </a:lnTo>
                      <a:lnTo>
                        <a:pt x="69" y="31"/>
                      </a:lnTo>
                      <a:lnTo>
                        <a:pt x="62" y="24"/>
                      </a:lnTo>
                      <a:lnTo>
                        <a:pt x="55" y="18"/>
                      </a:lnTo>
                      <a:lnTo>
                        <a:pt x="47" y="13"/>
                      </a:lnTo>
                      <a:lnTo>
                        <a:pt x="38" y="8"/>
                      </a:lnTo>
                      <a:lnTo>
                        <a:pt x="29" y="5"/>
                      </a:lnTo>
                      <a:lnTo>
                        <a:pt x="19" y="2"/>
                      </a:lnTo>
                      <a:lnTo>
                        <a:pt x="10" y="0"/>
                      </a:lnTo>
                      <a:lnTo>
                        <a:pt x="0" y="0"/>
                      </a:lnTo>
                      <a:lnTo>
                        <a:pt x="0" y="25"/>
                      </a:lnTo>
                      <a:lnTo>
                        <a:pt x="7" y="25"/>
                      </a:lnTo>
                      <a:lnTo>
                        <a:pt x="14" y="26"/>
                      </a:lnTo>
                      <a:lnTo>
                        <a:pt x="21" y="28"/>
                      </a:lnTo>
                      <a:lnTo>
                        <a:pt x="28" y="31"/>
                      </a:lnTo>
                      <a:lnTo>
                        <a:pt x="35" y="34"/>
                      </a:lnTo>
                      <a:lnTo>
                        <a:pt x="41" y="38"/>
                      </a:lnTo>
                      <a:lnTo>
                        <a:pt x="47" y="43"/>
                      </a:lnTo>
                      <a:lnTo>
                        <a:pt x="52" y="48"/>
                      </a:lnTo>
                      <a:lnTo>
                        <a:pt x="57" y="54"/>
                      </a:lnTo>
                      <a:lnTo>
                        <a:pt x="61" y="60"/>
                      </a:lnTo>
                      <a:lnTo>
                        <a:pt x="65" y="66"/>
                      </a:lnTo>
                      <a:lnTo>
                        <a:pt x="68" y="73"/>
                      </a:lnTo>
                      <a:lnTo>
                        <a:pt x="70" y="81"/>
                      </a:lnTo>
                      <a:lnTo>
                        <a:pt x="72" y="89"/>
                      </a:lnTo>
                      <a:lnTo>
                        <a:pt x="73" y="97"/>
                      </a:lnTo>
                      <a:lnTo>
                        <a:pt x="74" y="105"/>
                      </a:lnTo>
                      <a:lnTo>
                        <a:pt x="98" y="105"/>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grpSp>
      <p:sp>
        <p:nvSpPr>
          <p:cNvPr id="131" name="Text Box 45"/>
          <p:cNvSpPr txBox="1">
            <a:spLocks noChangeArrowheads="1"/>
          </p:cNvSpPr>
          <p:nvPr/>
        </p:nvSpPr>
        <p:spPr bwMode="auto">
          <a:xfrm>
            <a:off x="1352574" y="2682443"/>
            <a:ext cx="872124" cy="3232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BRAS</a:t>
            </a:r>
          </a:p>
        </p:txBody>
      </p:sp>
      <p:sp>
        <p:nvSpPr>
          <p:cNvPr id="132" name="Line 46"/>
          <p:cNvSpPr>
            <a:spLocks noChangeShapeType="1"/>
          </p:cNvSpPr>
          <p:nvPr/>
        </p:nvSpPr>
        <p:spPr bwMode="auto">
          <a:xfrm>
            <a:off x="2245894" y="3005708"/>
            <a:ext cx="21849" cy="2079476"/>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33" name="Text Box 51"/>
          <p:cNvSpPr txBox="1">
            <a:spLocks noChangeArrowheads="1"/>
          </p:cNvSpPr>
          <p:nvPr/>
        </p:nvSpPr>
        <p:spPr bwMode="auto">
          <a:xfrm>
            <a:off x="1902194" y="5924244"/>
            <a:ext cx="872124" cy="3232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DHCP</a:t>
            </a:r>
          </a:p>
        </p:txBody>
      </p:sp>
      <p:sp>
        <p:nvSpPr>
          <p:cNvPr id="134" name="Text Box 54"/>
          <p:cNvSpPr txBox="1">
            <a:spLocks noChangeArrowheads="1"/>
          </p:cNvSpPr>
          <p:nvPr/>
        </p:nvSpPr>
        <p:spPr bwMode="auto">
          <a:xfrm>
            <a:off x="1832545" y="3871815"/>
            <a:ext cx="1029591" cy="323265"/>
          </a:xfrm>
          <a:prstGeom prst="rect">
            <a:avLst/>
          </a:prstGeom>
          <a:solidFill>
            <a:srgbClr val="CCFFFF"/>
          </a:solidFill>
          <a:ln>
            <a:noFill/>
          </a:ln>
          <a:effectLst/>
          <a:extLs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DHCPv6</a:t>
            </a:r>
          </a:p>
        </p:txBody>
      </p:sp>
      <p:grpSp>
        <p:nvGrpSpPr>
          <p:cNvPr id="135" name="Group 55"/>
          <p:cNvGrpSpPr>
            <a:grpSpLocks noChangeAspect="1"/>
          </p:cNvGrpSpPr>
          <p:nvPr/>
        </p:nvGrpSpPr>
        <p:grpSpPr bwMode="auto">
          <a:xfrm>
            <a:off x="1077006" y="1865131"/>
            <a:ext cx="581416" cy="555040"/>
            <a:chOff x="0" y="0"/>
            <a:chExt cx="403" cy="395"/>
          </a:xfrm>
        </p:grpSpPr>
        <p:pic>
          <p:nvPicPr>
            <p:cNvPr id="143" name="Picture 20" descr="0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44"/>
              <a:ext cx="164" cy="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4" name="Picture 25" descr="OMC"/>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7" y="0"/>
              <a:ext cx="366" cy="3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36" name="Text Box 58"/>
          <p:cNvSpPr txBox="1">
            <a:spLocks noChangeArrowheads="1"/>
          </p:cNvSpPr>
          <p:nvPr/>
        </p:nvSpPr>
        <p:spPr bwMode="auto">
          <a:xfrm>
            <a:off x="837778" y="2279887"/>
            <a:ext cx="872124" cy="3232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AAA</a:t>
            </a:r>
          </a:p>
        </p:txBody>
      </p:sp>
      <p:sp>
        <p:nvSpPr>
          <p:cNvPr id="137" name="Line 59"/>
          <p:cNvSpPr>
            <a:spLocks noChangeShapeType="1"/>
          </p:cNvSpPr>
          <p:nvPr/>
        </p:nvSpPr>
        <p:spPr bwMode="auto">
          <a:xfrm>
            <a:off x="1558492" y="2211268"/>
            <a:ext cx="617755" cy="346138"/>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pic>
        <p:nvPicPr>
          <p:cNvPr id="138" name="Picture 25" descr="OMC"/>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725867" y="1727896"/>
            <a:ext cx="528422" cy="5550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9" name="Text Box 65"/>
          <p:cNvSpPr txBox="1">
            <a:spLocks noChangeArrowheads="1"/>
          </p:cNvSpPr>
          <p:nvPr/>
        </p:nvSpPr>
        <p:spPr bwMode="auto">
          <a:xfrm>
            <a:off x="3061998" y="1906301"/>
            <a:ext cx="872124" cy="5580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DHCP Server</a:t>
            </a:r>
          </a:p>
        </p:txBody>
      </p:sp>
      <p:sp>
        <p:nvSpPr>
          <p:cNvPr id="140" name="Line 66"/>
          <p:cNvSpPr>
            <a:spLocks noChangeShapeType="1"/>
          </p:cNvSpPr>
          <p:nvPr/>
        </p:nvSpPr>
        <p:spPr bwMode="auto">
          <a:xfrm flipH="1">
            <a:off x="2314030" y="2072509"/>
            <a:ext cx="549619" cy="484898"/>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41" name="Line 69"/>
          <p:cNvSpPr>
            <a:spLocks noChangeShapeType="1"/>
          </p:cNvSpPr>
          <p:nvPr/>
        </p:nvSpPr>
        <p:spPr bwMode="auto">
          <a:xfrm flipH="1">
            <a:off x="2176246" y="2003891"/>
            <a:ext cx="619269" cy="565715"/>
          </a:xfrm>
          <a:prstGeom prst="line">
            <a:avLst/>
          </a:prstGeom>
          <a:noFill/>
          <a:ln w="41275">
            <a:solidFill>
              <a:srgbClr val="0000FF"/>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42" name="Line 70"/>
          <p:cNvSpPr>
            <a:spLocks noChangeShapeType="1"/>
          </p:cNvSpPr>
          <p:nvPr/>
        </p:nvSpPr>
        <p:spPr bwMode="auto">
          <a:xfrm>
            <a:off x="1160283" y="6070628"/>
            <a:ext cx="687403" cy="13723"/>
          </a:xfrm>
          <a:prstGeom prst="line">
            <a:avLst/>
          </a:prstGeom>
          <a:noFill/>
          <a:ln w="41275">
            <a:solidFill>
              <a:srgbClr val="0000FF"/>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Tree>
    <p:extLst>
      <p:ext uri="{BB962C8B-B14F-4D97-AF65-F5344CB8AC3E}">
        <p14:creationId xmlns:p14="http://schemas.microsoft.com/office/powerpoint/2010/main" xmlns="" val="200438137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35697" y="317500"/>
            <a:ext cx="7200354" cy="519113"/>
          </a:xfrm>
        </p:spPr>
        <p:txBody>
          <a:bodyPr>
            <a:noAutofit/>
          </a:bodyPr>
          <a:lstStyle/>
          <a:p>
            <a:r>
              <a:rPr lang="en-US" altLang="zh-CN" sz="2400" dirty="0" smtClean="0"/>
              <a:t>Scenario 3: PC gets IP address via </a:t>
            </a:r>
            <a:r>
              <a:rPr lang="en-US" altLang="zh-CN" sz="2400" dirty="0" err="1" smtClean="0"/>
              <a:t>PPPoE</a:t>
            </a:r>
            <a:r>
              <a:rPr lang="en-US" altLang="zh-CN" sz="2400" dirty="0" smtClean="0"/>
              <a:t> &amp; RA</a:t>
            </a:r>
            <a:endParaRPr lang="zh-CN" altLang="en-US" sz="1400" dirty="0"/>
          </a:p>
        </p:txBody>
      </p:sp>
      <p:sp>
        <p:nvSpPr>
          <p:cNvPr id="67" name="TextBox 66"/>
          <p:cNvSpPr txBox="1"/>
          <p:nvPr/>
        </p:nvSpPr>
        <p:spPr>
          <a:xfrm>
            <a:off x="3911069" y="1910592"/>
            <a:ext cx="4693379" cy="120032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altLang="zh-CN" dirty="0" smtClean="0"/>
              <a:t>General Scene Workflow</a:t>
            </a:r>
          </a:p>
          <a:p>
            <a:r>
              <a:rPr lang="en-US" altLang="zh-CN" dirty="0" smtClean="0"/>
              <a:t>1. PC get link-local address via </a:t>
            </a:r>
            <a:r>
              <a:rPr lang="en-US" altLang="zh-CN" dirty="0" err="1" smtClean="0"/>
              <a:t>PPPoE</a:t>
            </a:r>
            <a:r>
              <a:rPr lang="en-US" altLang="zh-CN" dirty="0" smtClean="0"/>
              <a:t>.</a:t>
            </a:r>
          </a:p>
          <a:p>
            <a:r>
              <a:rPr lang="en-US" altLang="zh-CN" dirty="0" smtClean="0"/>
              <a:t>2. BRAS broadcast IP prefix via RA</a:t>
            </a:r>
          </a:p>
          <a:p>
            <a:r>
              <a:rPr lang="en-US" altLang="zh-CN" dirty="0" smtClean="0"/>
              <a:t>3. PC automatically configuration </a:t>
            </a:r>
            <a:endParaRPr lang="zh-CN" altLang="en-US" dirty="0"/>
          </a:p>
        </p:txBody>
      </p:sp>
      <p:sp>
        <p:nvSpPr>
          <p:cNvPr id="71" name="TextBox 70"/>
          <p:cNvSpPr txBox="1"/>
          <p:nvPr/>
        </p:nvSpPr>
        <p:spPr>
          <a:xfrm>
            <a:off x="3707904" y="3789040"/>
            <a:ext cx="5436096" cy="175432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altLang="zh-CN" dirty="0" smtClean="0"/>
              <a:t>SAVI Solution:</a:t>
            </a:r>
          </a:p>
          <a:p>
            <a:r>
              <a:rPr lang="en-US" altLang="zh-CN" dirty="0" smtClean="0"/>
              <a:t>1. Deploy SAVI device to position of near PC</a:t>
            </a:r>
          </a:p>
          <a:p>
            <a:r>
              <a:rPr lang="en-US" altLang="zh-CN" dirty="0" smtClean="0"/>
              <a:t>2. It is also need to improve its mechanism in order to enable </a:t>
            </a:r>
            <a:r>
              <a:rPr lang="en-US" altLang="zh-CN" dirty="0" err="1" smtClean="0"/>
              <a:t>PPPoE</a:t>
            </a:r>
            <a:r>
              <a:rPr lang="en-US" altLang="zh-CN" dirty="0" smtClean="0"/>
              <a:t> snooping like scenario 1 and binding relationship </a:t>
            </a:r>
            <a:r>
              <a:rPr lang="en-US" altLang="zh-CN" dirty="0" smtClean="0">
                <a:solidFill>
                  <a:srgbClr val="FF0000"/>
                </a:solidFill>
              </a:rPr>
              <a:t>&lt;PC's IP Address, port, PC's MAC&gt;</a:t>
            </a:r>
          </a:p>
        </p:txBody>
      </p:sp>
      <p:sp>
        <p:nvSpPr>
          <p:cNvPr id="72" name="椭圆 71"/>
          <p:cNvSpPr/>
          <p:nvPr/>
        </p:nvSpPr>
        <p:spPr>
          <a:xfrm>
            <a:off x="2084344" y="4221175"/>
            <a:ext cx="280707" cy="20550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3" name="直接箭头连接符 72"/>
          <p:cNvCxnSpPr/>
          <p:nvPr/>
        </p:nvCxnSpPr>
        <p:spPr>
          <a:xfrm>
            <a:off x="2336328" y="4375131"/>
            <a:ext cx="1371576" cy="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grpSp>
        <p:nvGrpSpPr>
          <p:cNvPr id="117" name="组合 116"/>
          <p:cNvGrpSpPr/>
          <p:nvPr/>
        </p:nvGrpSpPr>
        <p:grpSpPr>
          <a:xfrm>
            <a:off x="870787" y="1726893"/>
            <a:ext cx="2030413" cy="4441825"/>
            <a:chOff x="215900" y="1268413"/>
            <a:chExt cx="2030413" cy="4441825"/>
          </a:xfrm>
        </p:grpSpPr>
        <p:grpSp>
          <p:nvGrpSpPr>
            <p:cNvPr id="118" name="Group 5"/>
            <p:cNvGrpSpPr>
              <a:grpSpLocks/>
            </p:cNvGrpSpPr>
            <p:nvPr/>
          </p:nvGrpSpPr>
          <p:grpSpPr bwMode="auto">
            <a:xfrm>
              <a:off x="1474788" y="2047875"/>
              <a:ext cx="542925" cy="387350"/>
              <a:chOff x="0" y="0"/>
              <a:chExt cx="360" cy="544"/>
            </a:xfrm>
          </p:grpSpPr>
          <p:sp>
            <p:nvSpPr>
              <p:cNvPr id="186" name="Rectangle 10"/>
              <p:cNvSpPr>
                <a:spLocks noChangeArrowheads="1"/>
              </p:cNvSpPr>
              <p:nvPr/>
            </p:nvSpPr>
            <p:spPr bwMode="auto">
              <a:xfrm>
                <a:off x="0" y="228"/>
                <a:ext cx="319" cy="316"/>
              </a:xfrm>
              <a:prstGeom prst="rect">
                <a:avLst/>
              </a:prstGeom>
              <a:solidFill>
                <a:srgbClr val="9182B6"/>
              </a:solidFill>
              <a:ln w="0">
                <a:solidFill>
                  <a:srgbClr val="61BFF3"/>
                </a:solidFill>
                <a:miter lim="800000"/>
                <a:headEnd/>
                <a:tailEnd/>
              </a:ln>
            </p:spPr>
            <p:txBody>
              <a:bodyPr/>
              <a:lstStyle/>
              <a:p>
                <a:endParaRPr lang="zh-CN" altLang="zh-CN" sz="1400" b="1">
                  <a:latin typeface="Times New Roman" pitchFamily="18" charset="0"/>
                </a:endParaRPr>
              </a:p>
            </p:txBody>
          </p:sp>
          <p:sp>
            <p:nvSpPr>
              <p:cNvPr id="187" name="Freeform 11"/>
              <p:cNvSpPr>
                <a:spLocks/>
              </p:cNvSpPr>
              <p:nvPr/>
            </p:nvSpPr>
            <p:spPr bwMode="auto">
              <a:xfrm>
                <a:off x="4" y="196"/>
                <a:ext cx="355" cy="36"/>
              </a:xfrm>
              <a:custGeom>
                <a:avLst/>
                <a:gdLst>
                  <a:gd name="T0" fmla="*/ 0 w 127"/>
                  <a:gd name="T1" fmla="*/ 36 h 13"/>
                  <a:gd name="T2" fmla="*/ 39 w 127"/>
                  <a:gd name="T3" fmla="*/ 0 h 13"/>
                  <a:gd name="T4" fmla="*/ 355 w 127"/>
                  <a:gd name="T5" fmla="*/ 0 h 13"/>
                  <a:gd name="T6" fmla="*/ 316 w 127"/>
                  <a:gd name="T7" fmla="*/ 36 h 13"/>
                  <a:gd name="T8" fmla="*/ 0 w 127"/>
                  <a:gd name="T9" fmla="*/ 36 h 13"/>
                  <a:gd name="T10" fmla="*/ 0 60000 65536"/>
                  <a:gd name="T11" fmla="*/ 0 60000 65536"/>
                  <a:gd name="T12" fmla="*/ 0 60000 65536"/>
                  <a:gd name="T13" fmla="*/ 0 60000 65536"/>
                  <a:gd name="T14" fmla="*/ 0 60000 65536"/>
                  <a:gd name="T15" fmla="*/ 0 w 127"/>
                  <a:gd name="T16" fmla="*/ 0 h 13"/>
                  <a:gd name="T17" fmla="*/ 127 w 127"/>
                  <a:gd name="T18" fmla="*/ 13 h 13"/>
                </a:gdLst>
                <a:ahLst/>
                <a:cxnLst>
                  <a:cxn ang="T10">
                    <a:pos x="T0" y="T1"/>
                  </a:cxn>
                  <a:cxn ang="T11">
                    <a:pos x="T2" y="T3"/>
                  </a:cxn>
                  <a:cxn ang="T12">
                    <a:pos x="T4" y="T5"/>
                  </a:cxn>
                  <a:cxn ang="T13">
                    <a:pos x="T6" y="T7"/>
                  </a:cxn>
                  <a:cxn ang="T14">
                    <a:pos x="T8" y="T9"/>
                  </a:cxn>
                </a:cxnLst>
                <a:rect l="T15" t="T16" r="T17" b="T18"/>
                <a:pathLst>
                  <a:path w="127" h="13">
                    <a:moveTo>
                      <a:pt x="0" y="13"/>
                    </a:moveTo>
                    <a:lnTo>
                      <a:pt x="14" y="0"/>
                    </a:lnTo>
                    <a:lnTo>
                      <a:pt x="127" y="0"/>
                    </a:lnTo>
                    <a:lnTo>
                      <a:pt x="113" y="13"/>
                    </a:lnTo>
                    <a:lnTo>
                      <a:pt x="0" y="13"/>
                    </a:lnTo>
                  </a:path>
                </a:pathLst>
              </a:custGeom>
              <a:solidFill>
                <a:srgbClr val="BCB1D5"/>
              </a:solidFill>
              <a:ln w="0" cap="flat" cmpd="sng">
                <a:solidFill>
                  <a:srgbClr val="61BFF3"/>
                </a:solidFill>
                <a:round/>
                <a:headEnd/>
                <a:tailEnd/>
              </a:ln>
            </p:spPr>
            <p:txBody>
              <a:bodyPr/>
              <a:lstStyle/>
              <a:p>
                <a:endParaRPr lang="zh-CN" altLang="en-US"/>
              </a:p>
            </p:txBody>
          </p:sp>
          <p:sp>
            <p:nvSpPr>
              <p:cNvPr id="188" name="Freeform 12"/>
              <p:cNvSpPr>
                <a:spLocks/>
              </p:cNvSpPr>
              <p:nvPr/>
            </p:nvSpPr>
            <p:spPr bwMode="auto">
              <a:xfrm>
                <a:off x="319" y="196"/>
                <a:ext cx="40" cy="347"/>
              </a:xfrm>
              <a:custGeom>
                <a:avLst/>
                <a:gdLst>
                  <a:gd name="T0" fmla="*/ 3 w 40"/>
                  <a:gd name="T1" fmla="*/ 30 h 347"/>
                  <a:gd name="T2" fmla="*/ 40 w 40"/>
                  <a:gd name="T3" fmla="*/ 0 h 347"/>
                  <a:gd name="T4" fmla="*/ 40 w 40"/>
                  <a:gd name="T5" fmla="*/ 311 h 347"/>
                  <a:gd name="T6" fmla="*/ 0 w 40"/>
                  <a:gd name="T7" fmla="*/ 347 h 347"/>
                  <a:gd name="T8" fmla="*/ 0 w 40"/>
                  <a:gd name="T9" fmla="*/ 36 h 347"/>
                  <a:gd name="T10" fmla="*/ 0 60000 65536"/>
                  <a:gd name="T11" fmla="*/ 0 60000 65536"/>
                  <a:gd name="T12" fmla="*/ 0 60000 65536"/>
                  <a:gd name="T13" fmla="*/ 0 60000 65536"/>
                  <a:gd name="T14" fmla="*/ 0 60000 65536"/>
                  <a:gd name="T15" fmla="*/ 0 w 40"/>
                  <a:gd name="T16" fmla="*/ 0 h 347"/>
                  <a:gd name="T17" fmla="*/ 40 w 40"/>
                  <a:gd name="T18" fmla="*/ 347 h 347"/>
                </a:gdLst>
                <a:ahLst/>
                <a:cxnLst>
                  <a:cxn ang="T10">
                    <a:pos x="T0" y="T1"/>
                  </a:cxn>
                  <a:cxn ang="T11">
                    <a:pos x="T2" y="T3"/>
                  </a:cxn>
                  <a:cxn ang="T12">
                    <a:pos x="T4" y="T5"/>
                  </a:cxn>
                  <a:cxn ang="T13">
                    <a:pos x="T6" y="T7"/>
                  </a:cxn>
                  <a:cxn ang="T14">
                    <a:pos x="T8" y="T9"/>
                  </a:cxn>
                </a:cxnLst>
                <a:rect l="T15" t="T16" r="T17" b="T18"/>
                <a:pathLst>
                  <a:path w="40" h="347">
                    <a:moveTo>
                      <a:pt x="3" y="30"/>
                    </a:moveTo>
                    <a:lnTo>
                      <a:pt x="40" y="0"/>
                    </a:lnTo>
                    <a:lnTo>
                      <a:pt x="40" y="311"/>
                    </a:lnTo>
                    <a:lnTo>
                      <a:pt x="0" y="347"/>
                    </a:lnTo>
                    <a:lnTo>
                      <a:pt x="0" y="36"/>
                    </a:lnTo>
                  </a:path>
                </a:pathLst>
              </a:custGeom>
              <a:solidFill>
                <a:srgbClr val="715E9E"/>
              </a:solidFill>
              <a:ln w="0" cap="flat" cmpd="sng">
                <a:solidFill>
                  <a:srgbClr val="61BFF3"/>
                </a:solidFill>
                <a:round/>
                <a:headEnd/>
                <a:tailEnd/>
              </a:ln>
            </p:spPr>
            <p:txBody>
              <a:bodyPr/>
              <a:lstStyle/>
              <a:p>
                <a:endParaRPr lang="zh-CN" altLang="en-US"/>
              </a:p>
            </p:txBody>
          </p:sp>
          <p:sp>
            <p:nvSpPr>
              <p:cNvPr id="189" name="Rectangle 13"/>
              <p:cNvSpPr>
                <a:spLocks noChangeArrowheads="1"/>
              </p:cNvSpPr>
              <p:nvPr/>
            </p:nvSpPr>
            <p:spPr bwMode="auto">
              <a:xfrm>
                <a:off x="2" y="48"/>
                <a:ext cx="319" cy="182"/>
              </a:xfrm>
              <a:prstGeom prst="rect">
                <a:avLst/>
              </a:prstGeom>
              <a:solidFill>
                <a:srgbClr val="F0C864"/>
              </a:solidFill>
              <a:ln w="9525">
                <a:solidFill>
                  <a:srgbClr val="DD8D17"/>
                </a:solidFill>
                <a:miter lim="800000"/>
                <a:headEnd/>
                <a:tailEnd/>
              </a:ln>
            </p:spPr>
            <p:txBody>
              <a:bodyPr/>
              <a:lstStyle/>
              <a:p>
                <a:endParaRPr lang="zh-CN" altLang="zh-CN" sz="1400" b="1">
                  <a:latin typeface="Times New Roman" pitchFamily="18" charset="0"/>
                </a:endParaRPr>
              </a:p>
            </p:txBody>
          </p:sp>
          <p:sp>
            <p:nvSpPr>
              <p:cNvPr id="190" name="Freeform 14"/>
              <p:cNvSpPr>
                <a:spLocks/>
              </p:cNvSpPr>
              <p:nvPr/>
            </p:nvSpPr>
            <p:spPr bwMode="auto">
              <a:xfrm>
                <a:off x="321" y="0"/>
                <a:ext cx="37" cy="234"/>
              </a:xfrm>
              <a:custGeom>
                <a:avLst/>
                <a:gdLst>
                  <a:gd name="T0" fmla="*/ 4 w 37"/>
                  <a:gd name="T1" fmla="*/ 229 h 234"/>
                  <a:gd name="T2" fmla="*/ 37 w 37"/>
                  <a:gd name="T3" fmla="*/ 199 h 234"/>
                  <a:gd name="T4" fmla="*/ 37 w 37"/>
                  <a:gd name="T5" fmla="*/ 0 h 234"/>
                  <a:gd name="T6" fmla="*/ 1 w 37"/>
                  <a:gd name="T7" fmla="*/ 44 h 234"/>
                  <a:gd name="T8" fmla="*/ 0 w 37"/>
                  <a:gd name="T9" fmla="*/ 234 h 234"/>
                  <a:gd name="T10" fmla="*/ 0 60000 65536"/>
                  <a:gd name="T11" fmla="*/ 0 60000 65536"/>
                  <a:gd name="T12" fmla="*/ 0 60000 65536"/>
                  <a:gd name="T13" fmla="*/ 0 60000 65536"/>
                  <a:gd name="T14" fmla="*/ 0 60000 65536"/>
                  <a:gd name="T15" fmla="*/ 0 w 37"/>
                  <a:gd name="T16" fmla="*/ 0 h 234"/>
                  <a:gd name="T17" fmla="*/ 37 w 37"/>
                  <a:gd name="T18" fmla="*/ 234 h 234"/>
                </a:gdLst>
                <a:ahLst/>
                <a:cxnLst>
                  <a:cxn ang="T10">
                    <a:pos x="T0" y="T1"/>
                  </a:cxn>
                  <a:cxn ang="T11">
                    <a:pos x="T2" y="T3"/>
                  </a:cxn>
                  <a:cxn ang="T12">
                    <a:pos x="T4" y="T5"/>
                  </a:cxn>
                  <a:cxn ang="T13">
                    <a:pos x="T6" y="T7"/>
                  </a:cxn>
                  <a:cxn ang="T14">
                    <a:pos x="T8" y="T9"/>
                  </a:cxn>
                </a:cxnLst>
                <a:rect l="T15" t="T16" r="T17" b="T18"/>
                <a:pathLst>
                  <a:path w="37" h="234">
                    <a:moveTo>
                      <a:pt x="4" y="229"/>
                    </a:moveTo>
                    <a:lnTo>
                      <a:pt x="37" y="199"/>
                    </a:lnTo>
                    <a:lnTo>
                      <a:pt x="37" y="0"/>
                    </a:lnTo>
                    <a:lnTo>
                      <a:pt x="1" y="44"/>
                    </a:lnTo>
                    <a:lnTo>
                      <a:pt x="0" y="234"/>
                    </a:lnTo>
                  </a:path>
                </a:pathLst>
              </a:custGeom>
              <a:solidFill>
                <a:srgbClr val="9D843F"/>
              </a:solidFill>
              <a:ln w="3175" cap="flat" cmpd="sng">
                <a:solidFill>
                  <a:srgbClr val="DD8D17"/>
                </a:solidFill>
                <a:round/>
                <a:headEnd/>
                <a:tailEnd/>
              </a:ln>
            </p:spPr>
            <p:txBody>
              <a:bodyPr/>
              <a:lstStyle/>
              <a:p>
                <a:endParaRPr lang="zh-CN" altLang="en-US"/>
              </a:p>
            </p:txBody>
          </p:sp>
          <p:sp>
            <p:nvSpPr>
              <p:cNvPr id="191" name="Freeform 15"/>
              <p:cNvSpPr>
                <a:spLocks/>
              </p:cNvSpPr>
              <p:nvPr/>
            </p:nvSpPr>
            <p:spPr bwMode="auto">
              <a:xfrm>
                <a:off x="2" y="0"/>
                <a:ext cx="358" cy="47"/>
              </a:xfrm>
              <a:custGeom>
                <a:avLst/>
                <a:gdLst>
                  <a:gd name="T0" fmla="*/ 320 w 358"/>
                  <a:gd name="T1" fmla="*/ 46 h 47"/>
                  <a:gd name="T2" fmla="*/ 358 w 358"/>
                  <a:gd name="T3" fmla="*/ 0 h 47"/>
                  <a:gd name="T4" fmla="*/ 60 w 358"/>
                  <a:gd name="T5" fmla="*/ 0 h 47"/>
                  <a:gd name="T6" fmla="*/ 0 w 358"/>
                  <a:gd name="T7" fmla="*/ 47 h 47"/>
                  <a:gd name="T8" fmla="*/ 312 w 358"/>
                  <a:gd name="T9" fmla="*/ 47 h 47"/>
                  <a:gd name="T10" fmla="*/ 0 60000 65536"/>
                  <a:gd name="T11" fmla="*/ 0 60000 65536"/>
                  <a:gd name="T12" fmla="*/ 0 60000 65536"/>
                  <a:gd name="T13" fmla="*/ 0 60000 65536"/>
                  <a:gd name="T14" fmla="*/ 0 60000 65536"/>
                  <a:gd name="T15" fmla="*/ 0 w 358"/>
                  <a:gd name="T16" fmla="*/ 0 h 47"/>
                  <a:gd name="T17" fmla="*/ 358 w 358"/>
                  <a:gd name="T18" fmla="*/ 47 h 47"/>
                </a:gdLst>
                <a:ahLst/>
                <a:cxnLst>
                  <a:cxn ang="T10">
                    <a:pos x="T0" y="T1"/>
                  </a:cxn>
                  <a:cxn ang="T11">
                    <a:pos x="T2" y="T3"/>
                  </a:cxn>
                  <a:cxn ang="T12">
                    <a:pos x="T4" y="T5"/>
                  </a:cxn>
                  <a:cxn ang="T13">
                    <a:pos x="T6" y="T7"/>
                  </a:cxn>
                  <a:cxn ang="T14">
                    <a:pos x="T8" y="T9"/>
                  </a:cxn>
                </a:cxnLst>
                <a:rect l="T15" t="T16" r="T17" b="T18"/>
                <a:pathLst>
                  <a:path w="358" h="47">
                    <a:moveTo>
                      <a:pt x="320" y="46"/>
                    </a:moveTo>
                    <a:lnTo>
                      <a:pt x="358" y="0"/>
                    </a:lnTo>
                    <a:lnTo>
                      <a:pt x="60" y="0"/>
                    </a:lnTo>
                    <a:lnTo>
                      <a:pt x="0" y="47"/>
                    </a:lnTo>
                    <a:lnTo>
                      <a:pt x="312" y="47"/>
                    </a:lnTo>
                  </a:path>
                </a:pathLst>
              </a:custGeom>
              <a:solidFill>
                <a:srgbClr val="C2AA68"/>
              </a:solidFill>
              <a:ln w="3175" cap="flat" cmpd="sng">
                <a:solidFill>
                  <a:srgbClr val="DD8D17"/>
                </a:solidFill>
                <a:round/>
                <a:headEnd/>
                <a:tailEnd/>
              </a:ln>
            </p:spPr>
            <p:txBody>
              <a:bodyPr/>
              <a:lstStyle/>
              <a:p>
                <a:endParaRPr lang="zh-CN" altLang="en-US"/>
              </a:p>
            </p:txBody>
          </p:sp>
          <p:grpSp>
            <p:nvGrpSpPr>
              <p:cNvPr id="192" name="Group 12"/>
              <p:cNvGrpSpPr>
                <a:grpSpLocks/>
              </p:cNvGrpSpPr>
              <p:nvPr/>
            </p:nvGrpSpPr>
            <p:grpSpPr bwMode="auto">
              <a:xfrm>
                <a:off x="34" y="61"/>
                <a:ext cx="257" cy="162"/>
                <a:chOff x="0" y="0"/>
                <a:chExt cx="298" cy="188"/>
              </a:xfrm>
            </p:grpSpPr>
            <p:sp>
              <p:nvSpPr>
                <p:cNvPr id="206" name="Freeform 17"/>
                <p:cNvSpPr>
                  <a:spLocks/>
                </p:cNvSpPr>
                <p:nvPr/>
              </p:nvSpPr>
              <p:spPr bwMode="auto">
                <a:xfrm>
                  <a:off x="153" y="96"/>
                  <a:ext cx="91" cy="92"/>
                </a:xfrm>
                <a:custGeom>
                  <a:avLst/>
                  <a:gdLst>
                    <a:gd name="T0" fmla="*/ 0 w 91"/>
                    <a:gd name="T1" fmla="*/ 92 h 92"/>
                    <a:gd name="T2" fmla="*/ 0 w 91"/>
                    <a:gd name="T3" fmla="*/ 92 h 92"/>
                    <a:gd name="T4" fmla="*/ 10 w 91"/>
                    <a:gd name="T5" fmla="*/ 91 h 92"/>
                    <a:gd name="T6" fmla="*/ 18 w 91"/>
                    <a:gd name="T7" fmla="*/ 90 h 92"/>
                    <a:gd name="T8" fmla="*/ 28 w 91"/>
                    <a:gd name="T9" fmla="*/ 87 h 92"/>
                    <a:gd name="T10" fmla="*/ 35 w 91"/>
                    <a:gd name="T11" fmla="*/ 84 h 92"/>
                    <a:gd name="T12" fmla="*/ 43 w 91"/>
                    <a:gd name="T13" fmla="*/ 80 h 92"/>
                    <a:gd name="T14" fmla="*/ 51 w 91"/>
                    <a:gd name="T15" fmla="*/ 76 h 92"/>
                    <a:gd name="T16" fmla="*/ 58 w 91"/>
                    <a:gd name="T17" fmla="*/ 71 h 92"/>
                    <a:gd name="T18" fmla="*/ 65 w 91"/>
                    <a:gd name="T19" fmla="*/ 64 h 92"/>
                    <a:gd name="T20" fmla="*/ 70 w 91"/>
                    <a:gd name="T21" fmla="*/ 58 h 92"/>
                    <a:gd name="T22" fmla="*/ 75 w 91"/>
                    <a:gd name="T23" fmla="*/ 50 h 92"/>
                    <a:gd name="T24" fmla="*/ 80 w 91"/>
                    <a:gd name="T25" fmla="*/ 43 h 92"/>
                    <a:gd name="T26" fmla="*/ 84 w 91"/>
                    <a:gd name="T27" fmla="*/ 36 h 92"/>
                    <a:gd name="T28" fmla="*/ 87 w 91"/>
                    <a:gd name="T29" fmla="*/ 27 h 92"/>
                    <a:gd name="T30" fmla="*/ 89 w 91"/>
                    <a:gd name="T31" fmla="*/ 19 h 92"/>
                    <a:gd name="T32" fmla="*/ 91 w 91"/>
                    <a:gd name="T33" fmla="*/ 9 h 92"/>
                    <a:gd name="T34" fmla="*/ 91 w 91"/>
                    <a:gd name="T35" fmla="*/ 0 h 92"/>
                    <a:gd name="T36" fmla="*/ 73 w 91"/>
                    <a:gd name="T37" fmla="*/ 0 h 92"/>
                    <a:gd name="T38" fmla="*/ 72 w 91"/>
                    <a:gd name="T39" fmla="*/ 7 h 92"/>
                    <a:gd name="T40" fmla="*/ 71 w 91"/>
                    <a:gd name="T41" fmla="*/ 15 h 92"/>
                    <a:gd name="T42" fmla="*/ 70 w 91"/>
                    <a:gd name="T43" fmla="*/ 22 h 92"/>
                    <a:gd name="T44" fmla="*/ 67 w 91"/>
                    <a:gd name="T45" fmla="*/ 28 h 92"/>
                    <a:gd name="T46" fmla="*/ 63 w 91"/>
                    <a:gd name="T47" fmla="*/ 35 h 92"/>
                    <a:gd name="T48" fmla="*/ 60 w 91"/>
                    <a:gd name="T49" fmla="*/ 41 h 92"/>
                    <a:gd name="T50" fmla="*/ 56 w 91"/>
                    <a:gd name="T51" fmla="*/ 46 h 92"/>
                    <a:gd name="T52" fmla="*/ 51 w 91"/>
                    <a:gd name="T53" fmla="*/ 52 h 92"/>
                    <a:gd name="T54" fmla="*/ 47 w 91"/>
                    <a:gd name="T55" fmla="*/ 56 h 92"/>
                    <a:gd name="T56" fmla="*/ 40 w 91"/>
                    <a:gd name="T57" fmla="*/ 60 h 92"/>
                    <a:gd name="T58" fmla="*/ 35 w 91"/>
                    <a:gd name="T59" fmla="*/ 64 h 92"/>
                    <a:gd name="T60" fmla="*/ 29 w 91"/>
                    <a:gd name="T61" fmla="*/ 67 h 92"/>
                    <a:gd name="T62" fmla="*/ 21 w 91"/>
                    <a:gd name="T63" fmla="*/ 69 h 92"/>
                    <a:gd name="T64" fmla="*/ 15 w 91"/>
                    <a:gd name="T65" fmla="*/ 72 h 92"/>
                    <a:gd name="T66" fmla="*/ 7 w 91"/>
                    <a:gd name="T67" fmla="*/ 73 h 92"/>
                    <a:gd name="T68" fmla="*/ 0 w 91"/>
                    <a:gd name="T69" fmla="*/ 73 h 92"/>
                    <a:gd name="T70" fmla="*/ 0 w 91"/>
                    <a:gd name="T71" fmla="*/ 92 h 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2"/>
                    <a:gd name="T110" fmla="*/ 91 w 91"/>
                    <a:gd name="T111" fmla="*/ 92 h 9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2">
                      <a:moveTo>
                        <a:pt x="0" y="92"/>
                      </a:moveTo>
                      <a:lnTo>
                        <a:pt x="0" y="92"/>
                      </a:lnTo>
                      <a:lnTo>
                        <a:pt x="10" y="91"/>
                      </a:lnTo>
                      <a:lnTo>
                        <a:pt x="18" y="90"/>
                      </a:lnTo>
                      <a:lnTo>
                        <a:pt x="28" y="87"/>
                      </a:lnTo>
                      <a:lnTo>
                        <a:pt x="35" y="84"/>
                      </a:lnTo>
                      <a:lnTo>
                        <a:pt x="43" y="80"/>
                      </a:lnTo>
                      <a:lnTo>
                        <a:pt x="51" y="76"/>
                      </a:lnTo>
                      <a:lnTo>
                        <a:pt x="58" y="71"/>
                      </a:lnTo>
                      <a:lnTo>
                        <a:pt x="65" y="64"/>
                      </a:lnTo>
                      <a:lnTo>
                        <a:pt x="70" y="58"/>
                      </a:lnTo>
                      <a:lnTo>
                        <a:pt x="75" y="50"/>
                      </a:lnTo>
                      <a:lnTo>
                        <a:pt x="80" y="43"/>
                      </a:lnTo>
                      <a:lnTo>
                        <a:pt x="84" y="36"/>
                      </a:lnTo>
                      <a:lnTo>
                        <a:pt x="87" y="27"/>
                      </a:lnTo>
                      <a:lnTo>
                        <a:pt x="89" y="19"/>
                      </a:lnTo>
                      <a:lnTo>
                        <a:pt x="91" y="9"/>
                      </a:lnTo>
                      <a:lnTo>
                        <a:pt x="91" y="0"/>
                      </a:lnTo>
                      <a:lnTo>
                        <a:pt x="73" y="0"/>
                      </a:lnTo>
                      <a:lnTo>
                        <a:pt x="72" y="7"/>
                      </a:lnTo>
                      <a:lnTo>
                        <a:pt x="71" y="15"/>
                      </a:lnTo>
                      <a:lnTo>
                        <a:pt x="70" y="22"/>
                      </a:lnTo>
                      <a:lnTo>
                        <a:pt x="67" y="28"/>
                      </a:lnTo>
                      <a:lnTo>
                        <a:pt x="63" y="35"/>
                      </a:lnTo>
                      <a:lnTo>
                        <a:pt x="60" y="41"/>
                      </a:lnTo>
                      <a:lnTo>
                        <a:pt x="56" y="46"/>
                      </a:lnTo>
                      <a:lnTo>
                        <a:pt x="51" y="52"/>
                      </a:lnTo>
                      <a:lnTo>
                        <a:pt x="47" y="56"/>
                      </a:lnTo>
                      <a:lnTo>
                        <a:pt x="40" y="60"/>
                      </a:lnTo>
                      <a:lnTo>
                        <a:pt x="35" y="64"/>
                      </a:lnTo>
                      <a:lnTo>
                        <a:pt x="29" y="67"/>
                      </a:lnTo>
                      <a:lnTo>
                        <a:pt x="21" y="69"/>
                      </a:lnTo>
                      <a:lnTo>
                        <a:pt x="15" y="72"/>
                      </a:lnTo>
                      <a:lnTo>
                        <a:pt x="7" y="73"/>
                      </a:lnTo>
                      <a:lnTo>
                        <a:pt x="0" y="73"/>
                      </a:lnTo>
                      <a:lnTo>
                        <a:pt x="0" y="92"/>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7" name="Freeform 18"/>
                <p:cNvSpPr>
                  <a:spLocks/>
                </p:cNvSpPr>
                <p:nvPr/>
              </p:nvSpPr>
              <p:spPr bwMode="auto">
                <a:xfrm>
                  <a:off x="59" y="96"/>
                  <a:ext cx="94" cy="92"/>
                </a:xfrm>
                <a:custGeom>
                  <a:avLst/>
                  <a:gdLst>
                    <a:gd name="T0" fmla="*/ 0 w 94"/>
                    <a:gd name="T1" fmla="*/ 0 h 92"/>
                    <a:gd name="T2" fmla="*/ 0 w 94"/>
                    <a:gd name="T3" fmla="*/ 0 h 92"/>
                    <a:gd name="T4" fmla="*/ 1 w 94"/>
                    <a:gd name="T5" fmla="*/ 9 h 92"/>
                    <a:gd name="T6" fmla="*/ 2 w 94"/>
                    <a:gd name="T7" fmla="*/ 19 h 92"/>
                    <a:gd name="T8" fmla="*/ 4 w 94"/>
                    <a:gd name="T9" fmla="*/ 27 h 92"/>
                    <a:gd name="T10" fmla="*/ 7 w 94"/>
                    <a:gd name="T11" fmla="*/ 36 h 92"/>
                    <a:gd name="T12" fmla="*/ 12 w 94"/>
                    <a:gd name="T13" fmla="*/ 43 h 92"/>
                    <a:gd name="T14" fmla="*/ 16 w 94"/>
                    <a:gd name="T15" fmla="*/ 52 h 92"/>
                    <a:gd name="T16" fmla="*/ 21 w 94"/>
                    <a:gd name="T17" fmla="*/ 58 h 92"/>
                    <a:gd name="T18" fmla="*/ 28 w 94"/>
                    <a:gd name="T19" fmla="*/ 64 h 92"/>
                    <a:gd name="T20" fmla="*/ 34 w 94"/>
                    <a:gd name="T21" fmla="*/ 71 h 92"/>
                    <a:gd name="T22" fmla="*/ 41 w 94"/>
                    <a:gd name="T23" fmla="*/ 76 h 92"/>
                    <a:gd name="T24" fmla="*/ 49 w 94"/>
                    <a:gd name="T25" fmla="*/ 80 h 92"/>
                    <a:gd name="T26" fmla="*/ 57 w 94"/>
                    <a:gd name="T27" fmla="*/ 84 h 92"/>
                    <a:gd name="T28" fmla="*/ 66 w 94"/>
                    <a:gd name="T29" fmla="*/ 87 h 92"/>
                    <a:gd name="T30" fmla="*/ 75 w 94"/>
                    <a:gd name="T31" fmla="*/ 90 h 92"/>
                    <a:gd name="T32" fmla="*/ 85 w 94"/>
                    <a:gd name="T33" fmla="*/ 91 h 92"/>
                    <a:gd name="T34" fmla="*/ 94 w 94"/>
                    <a:gd name="T35" fmla="*/ 92 h 92"/>
                    <a:gd name="T36" fmla="*/ 94 w 94"/>
                    <a:gd name="T37" fmla="*/ 73 h 92"/>
                    <a:gd name="T38" fmla="*/ 87 w 94"/>
                    <a:gd name="T39" fmla="*/ 73 h 92"/>
                    <a:gd name="T40" fmla="*/ 78 w 94"/>
                    <a:gd name="T41" fmla="*/ 72 h 92"/>
                    <a:gd name="T42" fmla="*/ 71 w 94"/>
                    <a:gd name="T43" fmla="*/ 69 h 92"/>
                    <a:gd name="T44" fmla="*/ 65 w 94"/>
                    <a:gd name="T45" fmla="*/ 67 h 92"/>
                    <a:gd name="T46" fmla="*/ 58 w 94"/>
                    <a:gd name="T47" fmla="*/ 64 h 92"/>
                    <a:gd name="T48" fmla="*/ 52 w 94"/>
                    <a:gd name="T49" fmla="*/ 60 h 92"/>
                    <a:gd name="T50" fmla="*/ 46 w 94"/>
                    <a:gd name="T51" fmla="*/ 56 h 92"/>
                    <a:gd name="T52" fmla="*/ 40 w 94"/>
                    <a:gd name="T53" fmla="*/ 52 h 92"/>
                    <a:gd name="T54" fmla="*/ 36 w 94"/>
                    <a:gd name="T55" fmla="*/ 46 h 92"/>
                    <a:gd name="T56" fmla="*/ 32 w 94"/>
                    <a:gd name="T57" fmla="*/ 41 h 92"/>
                    <a:gd name="T58" fmla="*/ 28 w 94"/>
                    <a:gd name="T59" fmla="*/ 35 h 92"/>
                    <a:gd name="T60" fmla="*/ 24 w 94"/>
                    <a:gd name="T61" fmla="*/ 28 h 92"/>
                    <a:gd name="T62" fmla="*/ 22 w 94"/>
                    <a:gd name="T63" fmla="*/ 22 h 92"/>
                    <a:gd name="T64" fmla="*/ 20 w 94"/>
                    <a:gd name="T65" fmla="*/ 15 h 92"/>
                    <a:gd name="T66" fmla="*/ 19 w 94"/>
                    <a:gd name="T67" fmla="*/ 7 h 92"/>
                    <a:gd name="T68" fmla="*/ 19 w 94"/>
                    <a:gd name="T69" fmla="*/ 0 h 92"/>
                    <a:gd name="T70" fmla="*/ 0 w 94"/>
                    <a:gd name="T71" fmla="*/ 0 h 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2"/>
                    <a:gd name="T110" fmla="*/ 94 w 94"/>
                    <a:gd name="T111" fmla="*/ 92 h 9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2">
                      <a:moveTo>
                        <a:pt x="0" y="0"/>
                      </a:moveTo>
                      <a:lnTo>
                        <a:pt x="0" y="0"/>
                      </a:lnTo>
                      <a:lnTo>
                        <a:pt x="1" y="9"/>
                      </a:lnTo>
                      <a:lnTo>
                        <a:pt x="2" y="19"/>
                      </a:lnTo>
                      <a:lnTo>
                        <a:pt x="4" y="27"/>
                      </a:lnTo>
                      <a:lnTo>
                        <a:pt x="7" y="36"/>
                      </a:lnTo>
                      <a:lnTo>
                        <a:pt x="12" y="43"/>
                      </a:lnTo>
                      <a:lnTo>
                        <a:pt x="16" y="52"/>
                      </a:lnTo>
                      <a:lnTo>
                        <a:pt x="21" y="58"/>
                      </a:lnTo>
                      <a:lnTo>
                        <a:pt x="28" y="64"/>
                      </a:lnTo>
                      <a:lnTo>
                        <a:pt x="34" y="71"/>
                      </a:lnTo>
                      <a:lnTo>
                        <a:pt x="41" y="76"/>
                      </a:lnTo>
                      <a:lnTo>
                        <a:pt x="49" y="80"/>
                      </a:lnTo>
                      <a:lnTo>
                        <a:pt x="57" y="84"/>
                      </a:lnTo>
                      <a:lnTo>
                        <a:pt x="66" y="87"/>
                      </a:lnTo>
                      <a:lnTo>
                        <a:pt x="75" y="90"/>
                      </a:lnTo>
                      <a:lnTo>
                        <a:pt x="85" y="91"/>
                      </a:lnTo>
                      <a:lnTo>
                        <a:pt x="94" y="92"/>
                      </a:lnTo>
                      <a:lnTo>
                        <a:pt x="94" y="73"/>
                      </a:lnTo>
                      <a:lnTo>
                        <a:pt x="87" y="73"/>
                      </a:lnTo>
                      <a:lnTo>
                        <a:pt x="78" y="72"/>
                      </a:lnTo>
                      <a:lnTo>
                        <a:pt x="71" y="69"/>
                      </a:lnTo>
                      <a:lnTo>
                        <a:pt x="65" y="67"/>
                      </a:lnTo>
                      <a:lnTo>
                        <a:pt x="58" y="64"/>
                      </a:lnTo>
                      <a:lnTo>
                        <a:pt x="52" y="60"/>
                      </a:lnTo>
                      <a:lnTo>
                        <a:pt x="46" y="56"/>
                      </a:lnTo>
                      <a:lnTo>
                        <a:pt x="40" y="52"/>
                      </a:lnTo>
                      <a:lnTo>
                        <a:pt x="36" y="46"/>
                      </a:lnTo>
                      <a:lnTo>
                        <a:pt x="32" y="41"/>
                      </a:lnTo>
                      <a:lnTo>
                        <a:pt x="28" y="35"/>
                      </a:lnTo>
                      <a:lnTo>
                        <a:pt x="24" y="28"/>
                      </a:lnTo>
                      <a:lnTo>
                        <a:pt x="22" y="22"/>
                      </a:lnTo>
                      <a:lnTo>
                        <a:pt x="20" y="15"/>
                      </a:lnTo>
                      <a:lnTo>
                        <a:pt x="19" y="7"/>
                      </a:lnTo>
                      <a:lnTo>
                        <a:pt x="19" y="0"/>
                      </a:lnTo>
                      <a:lnTo>
                        <a:pt x="0"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8" name="Freeform 19"/>
                <p:cNvSpPr>
                  <a:spLocks/>
                </p:cNvSpPr>
                <p:nvPr/>
              </p:nvSpPr>
              <p:spPr bwMode="auto">
                <a:xfrm>
                  <a:off x="59" y="3"/>
                  <a:ext cx="94" cy="93"/>
                </a:xfrm>
                <a:custGeom>
                  <a:avLst/>
                  <a:gdLst>
                    <a:gd name="T0" fmla="*/ 94 w 94"/>
                    <a:gd name="T1" fmla="*/ 0 h 93"/>
                    <a:gd name="T2" fmla="*/ 94 w 94"/>
                    <a:gd name="T3" fmla="*/ 0 h 93"/>
                    <a:gd name="T4" fmla="*/ 85 w 94"/>
                    <a:gd name="T5" fmla="*/ 0 h 93"/>
                    <a:gd name="T6" fmla="*/ 75 w 94"/>
                    <a:gd name="T7" fmla="*/ 1 h 93"/>
                    <a:gd name="T8" fmla="*/ 66 w 94"/>
                    <a:gd name="T9" fmla="*/ 4 h 93"/>
                    <a:gd name="T10" fmla="*/ 57 w 94"/>
                    <a:gd name="T11" fmla="*/ 7 h 93"/>
                    <a:gd name="T12" fmla="*/ 49 w 94"/>
                    <a:gd name="T13" fmla="*/ 11 h 93"/>
                    <a:gd name="T14" fmla="*/ 41 w 94"/>
                    <a:gd name="T15" fmla="*/ 16 h 93"/>
                    <a:gd name="T16" fmla="*/ 34 w 94"/>
                    <a:gd name="T17" fmla="*/ 21 h 93"/>
                    <a:gd name="T18" fmla="*/ 28 w 94"/>
                    <a:gd name="T19" fmla="*/ 26 h 93"/>
                    <a:gd name="T20" fmla="*/ 21 w 94"/>
                    <a:gd name="T21" fmla="*/ 34 h 93"/>
                    <a:gd name="T22" fmla="*/ 16 w 94"/>
                    <a:gd name="T23" fmla="*/ 41 h 93"/>
                    <a:gd name="T24" fmla="*/ 12 w 94"/>
                    <a:gd name="T25" fmla="*/ 49 h 93"/>
                    <a:gd name="T26" fmla="*/ 7 w 94"/>
                    <a:gd name="T27" fmla="*/ 57 h 93"/>
                    <a:gd name="T28" fmla="*/ 4 w 94"/>
                    <a:gd name="T29" fmla="*/ 65 h 93"/>
                    <a:gd name="T30" fmla="*/ 2 w 94"/>
                    <a:gd name="T31" fmla="*/ 74 h 93"/>
                    <a:gd name="T32" fmla="*/ 1 w 94"/>
                    <a:gd name="T33" fmla="*/ 83 h 93"/>
                    <a:gd name="T34" fmla="*/ 0 w 94"/>
                    <a:gd name="T35" fmla="*/ 93 h 93"/>
                    <a:gd name="T36" fmla="*/ 19 w 94"/>
                    <a:gd name="T37" fmla="*/ 93 h 93"/>
                    <a:gd name="T38" fmla="*/ 19 w 94"/>
                    <a:gd name="T39" fmla="*/ 86 h 93"/>
                    <a:gd name="T40" fmla="*/ 20 w 94"/>
                    <a:gd name="T41" fmla="*/ 78 h 93"/>
                    <a:gd name="T42" fmla="*/ 22 w 94"/>
                    <a:gd name="T43" fmla="*/ 71 h 93"/>
                    <a:gd name="T44" fmla="*/ 24 w 94"/>
                    <a:gd name="T45" fmla="*/ 63 h 93"/>
                    <a:gd name="T46" fmla="*/ 28 w 94"/>
                    <a:gd name="T47" fmla="*/ 57 h 93"/>
                    <a:gd name="T48" fmla="*/ 32 w 94"/>
                    <a:gd name="T49" fmla="*/ 51 h 93"/>
                    <a:gd name="T50" fmla="*/ 36 w 94"/>
                    <a:gd name="T51" fmla="*/ 45 h 93"/>
                    <a:gd name="T52" fmla="*/ 40 w 94"/>
                    <a:gd name="T53" fmla="*/ 40 h 93"/>
                    <a:gd name="T54" fmla="*/ 46 w 94"/>
                    <a:gd name="T55" fmla="*/ 35 h 93"/>
                    <a:gd name="T56" fmla="*/ 52 w 94"/>
                    <a:gd name="T57" fmla="*/ 31 h 93"/>
                    <a:gd name="T58" fmla="*/ 58 w 94"/>
                    <a:gd name="T59" fmla="*/ 28 h 93"/>
                    <a:gd name="T60" fmla="*/ 65 w 94"/>
                    <a:gd name="T61" fmla="*/ 24 h 93"/>
                    <a:gd name="T62" fmla="*/ 71 w 94"/>
                    <a:gd name="T63" fmla="*/ 21 h 93"/>
                    <a:gd name="T64" fmla="*/ 78 w 94"/>
                    <a:gd name="T65" fmla="*/ 20 h 93"/>
                    <a:gd name="T66" fmla="*/ 87 w 94"/>
                    <a:gd name="T67" fmla="*/ 19 h 93"/>
                    <a:gd name="T68" fmla="*/ 94 w 94"/>
                    <a:gd name="T69" fmla="*/ 18 h 93"/>
                    <a:gd name="T70" fmla="*/ 94 w 94"/>
                    <a:gd name="T71" fmla="*/ 0 h 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3"/>
                    <a:gd name="T110" fmla="*/ 94 w 94"/>
                    <a:gd name="T111" fmla="*/ 93 h 9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3">
                      <a:moveTo>
                        <a:pt x="94" y="0"/>
                      </a:moveTo>
                      <a:lnTo>
                        <a:pt x="94" y="0"/>
                      </a:lnTo>
                      <a:lnTo>
                        <a:pt x="85" y="0"/>
                      </a:lnTo>
                      <a:lnTo>
                        <a:pt x="75" y="1"/>
                      </a:lnTo>
                      <a:lnTo>
                        <a:pt x="66" y="4"/>
                      </a:lnTo>
                      <a:lnTo>
                        <a:pt x="57" y="7"/>
                      </a:lnTo>
                      <a:lnTo>
                        <a:pt x="49" y="11"/>
                      </a:lnTo>
                      <a:lnTo>
                        <a:pt x="41" y="16"/>
                      </a:lnTo>
                      <a:lnTo>
                        <a:pt x="34" y="21"/>
                      </a:lnTo>
                      <a:lnTo>
                        <a:pt x="28" y="26"/>
                      </a:lnTo>
                      <a:lnTo>
                        <a:pt x="21" y="34"/>
                      </a:lnTo>
                      <a:lnTo>
                        <a:pt x="16" y="41"/>
                      </a:lnTo>
                      <a:lnTo>
                        <a:pt x="12" y="49"/>
                      </a:lnTo>
                      <a:lnTo>
                        <a:pt x="7" y="57"/>
                      </a:lnTo>
                      <a:lnTo>
                        <a:pt x="4" y="65"/>
                      </a:lnTo>
                      <a:lnTo>
                        <a:pt x="2" y="74"/>
                      </a:lnTo>
                      <a:lnTo>
                        <a:pt x="1" y="83"/>
                      </a:lnTo>
                      <a:lnTo>
                        <a:pt x="0" y="93"/>
                      </a:lnTo>
                      <a:lnTo>
                        <a:pt x="19" y="93"/>
                      </a:lnTo>
                      <a:lnTo>
                        <a:pt x="19" y="86"/>
                      </a:lnTo>
                      <a:lnTo>
                        <a:pt x="20" y="78"/>
                      </a:lnTo>
                      <a:lnTo>
                        <a:pt x="22" y="71"/>
                      </a:lnTo>
                      <a:lnTo>
                        <a:pt x="24" y="63"/>
                      </a:lnTo>
                      <a:lnTo>
                        <a:pt x="28" y="57"/>
                      </a:lnTo>
                      <a:lnTo>
                        <a:pt x="32" y="51"/>
                      </a:lnTo>
                      <a:lnTo>
                        <a:pt x="36" y="45"/>
                      </a:lnTo>
                      <a:lnTo>
                        <a:pt x="40" y="40"/>
                      </a:lnTo>
                      <a:lnTo>
                        <a:pt x="46" y="35"/>
                      </a:lnTo>
                      <a:lnTo>
                        <a:pt x="52" y="31"/>
                      </a:lnTo>
                      <a:lnTo>
                        <a:pt x="58" y="28"/>
                      </a:lnTo>
                      <a:lnTo>
                        <a:pt x="65" y="24"/>
                      </a:lnTo>
                      <a:lnTo>
                        <a:pt x="71" y="21"/>
                      </a:lnTo>
                      <a:lnTo>
                        <a:pt x="78" y="20"/>
                      </a:lnTo>
                      <a:lnTo>
                        <a:pt x="87" y="19"/>
                      </a:lnTo>
                      <a:lnTo>
                        <a:pt x="94" y="18"/>
                      </a:lnTo>
                      <a:lnTo>
                        <a:pt x="94"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9" name="Freeform 20"/>
                <p:cNvSpPr>
                  <a:spLocks/>
                </p:cNvSpPr>
                <p:nvPr/>
              </p:nvSpPr>
              <p:spPr bwMode="auto">
                <a:xfrm>
                  <a:off x="153" y="3"/>
                  <a:ext cx="91" cy="93"/>
                </a:xfrm>
                <a:custGeom>
                  <a:avLst/>
                  <a:gdLst>
                    <a:gd name="T0" fmla="*/ 91 w 91"/>
                    <a:gd name="T1" fmla="*/ 93 h 93"/>
                    <a:gd name="T2" fmla="*/ 91 w 91"/>
                    <a:gd name="T3" fmla="*/ 93 h 93"/>
                    <a:gd name="T4" fmla="*/ 91 w 91"/>
                    <a:gd name="T5" fmla="*/ 83 h 93"/>
                    <a:gd name="T6" fmla="*/ 89 w 91"/>
                    <a:gd name="T7" fmla="*/ 74 h 93"/>
                    <a:gd name="T8" fmla="*/ 87 w 91"/>
                    <a:gd name="T9" fmla="*/ 65 h 93"/>
                    <a:gd name="T10" fmla="*/ 84 w 91"/>
                    <a:gd name="T11" fmla="*/ 57 h 93"/>
                    <a:gd name="T12" fmla="*/ 80 w 91"/>
                    <a:gd name="T13" fmla="*/ 49 h 93"/>
                    <a:gd name="T14" fmla="*/ 75 w 91"/>
                    <a:gd name="T15" fmla="*/ 41 h 93"/>
                    <a:gd name="T16" fmla="*/ 71 w 91"/>
                    <a:gd name="T17" fmla="*/ 34 h 93"/>
                    <a:gd name="T18" fmla="*/ 65 w 91"/>
                    <a:gd name="T19" fmla="*/ 26 h 93"/>
                    <a:gd name="T20" fmla="*/ 58 w 91"/>
                    <a:gd name="T21" fmla="*/ 21 h 93"/>
                    <a:gd name="T22" fmla="*/ 51 w 91"/>
                    <a:gd name="T23" fmla="*/ 16 h 93"/>
                    <a:gd name="T24" fmla="*/ 43 w 91"/>
                    <a:gd name="T25" fmla="*/ 11 h 93"/>
                    <a:gd name="T26" fmla="*/ 35 w 91"/>
                    <a:gd name="T27" fmla="*/ 7 h 93"/>
                    <a:gd name="T28" fmla="*/ 28 w 91"/>
                    <a:gd name="T29" fmla="*/ 4 h 93"/>
                    <a:gd name="T30" fmla="*/ 18 w 91"/>
                    <a:gd name="T31" fmla="*/ 2 h 93"/>
                    <a:gd name="T32" fmla="*/ 10 w 91"/>
                    <a:gd name="T33" fmla="*/ 0 h 93"/>
                    <a:gd name="T34" fmla="*/ 0 w 91"/>
                    <a:gd name="T35" fmla="*/ 0 h 93"/>
                    <a:gd name="T36" fmla="*/ 0 w 91"/>
                    <a:gd name="T37" fmla="*/ 18 h 93"/>
                    <a:gd name="T38" fmla="*/ 7 w 91"/>
                    <a:gd name="T39" fmla="*/ 19 h 93"/>
                    <a:gd name="T40" fmla="*/ 15 w 91"/>
                    <a:gd name="T41" fmla="*/ 20 h 93"/>
                    <a:gd name="T42" fmla="*/ 21 w 91"/>
                    <a:gd name="T43" fmla="*/ 21 h 93"/>
                    <a:gd name="T44" fmla="*/ 29 w 91"/>
                    <a:gd name="T45" fmla="*/ 24 h 93"/>
                    <a:gd name="T46" fmla="*/ 35 w 91"/>
                    <a:gd name="T47" fmla="*/ 28 h 93"/>
                    <a:gd name="T48" fmla="*/ 40 w 91"/>
                    <a:gd name="T49" fmla="*/ 31 h 93"/>
                    <a:gd name="T50" fmla="*/ 47 w 91"/>
                    <a:gd name="T51" fmla="*/ 35 h 93"/>
                    <a:gd name="T52" fmla="*/ 51 w 91"/>
                    <a:gd name="T53" fmla="*/ 40 h 93"/>
                    <a:gd name="T54" fmla="*/ 56 w 91"/>
                    <a:gd name="T55" fmla="*/ 45 h 93"/>
                    <a:gd name="T56" fmla="*/ 60 w 91"/>
                    <a:gd name="T57" fmla="*/ 51 h 93"/>
                    <a:gd name="T58" fmla="*/ 63 w 91"/>
                    <a:gd name="T59" fmla="*/ 57 h 93"/>
                    <a:gd name="T60" fmla="*/ 67 w 91"/>
                    <a:gd name="T61" fmla="*/ 63 h 93"/>
                    <a:gd name="T62" fmla="*/ 70 w 91"/>
                    <a:gd name="T63" fmla="*/ 71 h 93"/>
                    <a:gd name="T64" fmla="*/ 71 w 91"/>
                    <a:gd name="T65" fmla="*/ 78 h 93"/>
                    <a:gd name="T66" fmla="*/ 72 w 91"/>
                    <a:gd name="T67" fmla="*/ 86 h 93"/>
                    <a:gd name="T68" fmla="*/ 73 w 91"/>
                    <a:gd name="T69" fmla="*/ 93 h 93"/>
                    <a:gd name="T70" fmla="*/ 91 w 91"/>
                    <a:gd name="T71" fmla="*/ 93 h 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3"/>
                    <a:gd name="T110" fmla="*/ 91 w 91"/>
                    <a:gd name="T111" fmla="*/ 93 h 9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3">
                      <a:moveTo>
                        <a:pt x="91" y="93"/>
                      </a:moveTo>
                      <a:lnTo>
                        <a:pt x="91" y="93"/>
                      </a:lnTo>
                      <a:lnTo>
                        <a:pt x="91" y="83"/>
                      </a:lnTo>
                      <a:lnTo>
                        <a:pt x="89" y="74"/>
                      </a:lnTo>
                      <a:lnTo>
                        <a:pt x="87" y="65"/>
                      </a:lnTo>
                      <a:lnTo>
                        <a:pt x="84" y="57"/>
                      </a:lnTo>
                      <a:lnTo>
                        <a:pt x="80" y="49"/>
                      </a:lnTo>
                      <a:lnTo>
                        <a:pt x="75" y="41"/>
                      </a:lnTo>
                      <a:lnTo>
                        <a:pt x="71" y="34"/>
                      </a:lnTo>
                      <a:lnTo>
                        <a:pt x="65" y="26"/>
                      </a:lnTo>
                      <a:lnTo>
                        <a:pt x="58" y="21"/>
                      </a:lnTo>
                      <a:lnTo>
                        <a:pt x="51" y="16"/>
                      </a:lnTo>
                      <a:lnTo>
                        <a:pt x="43" y="11"/>
                      </a:lnTo>
                      <a:lnTo>
                        <a:pt x="35" y="7"/>
                      </a:lnTo>
                      <a:lnTo>
                        <a:pt x="28" y="4"/>
                      </a:lnTo>
                      <a:lnTo>
                        <a:pt x="18" y="2"/>
                      </a:lnTo>
                      <a:lnTo>
                        <a:pt x="10" y="0"/>
                      </a:lnTo>
                      <a:lnTo>
                        <a:pt x="0" y="0"/>
                      </a:lnTo>
                      <a:lnTo>
                        <a:pt x="0" y="18"/>
                      </a:lnTo>
                      <a:lnTo>
                        <a:pt x="7" y="19"/>
                      </a:lnTo>
                      <a:lnTo>
                        <a:pt x="15" y="20"/>
                      </a:lnTo>
                      <a:lnTo>
                        <a:pt x="21" y="21"/>
                      </a:lnTo>
                      <a:lnTo>
                        <a:pt x="29" y="24"/>
                      </a:lnTo>
                      <a:lnTo>
                        <a:pt x="35" y="28"/>
                      </a:lnTo>
                      <a:lnTo>
                        <a:pt x="40" y="31"/>
                      </a:lnTo>
                      <a:lnTo>
                        <a:pt x="47" y="35"/>
                      </a:lnTo>
                      <a:lnTo>
                        <a:pt x="51" y="40"/>
                      </a:lnTo>
                      <a:lnTo>
                        <a:pt x="56" y="45"/>
                      </a:lnTo>
                      <a:lnTo>
                        <a:pt x="60" y="51"/>
                      </a:lnTo>
                      <a:lnTo>
                        <a:pt x="63" y="57"/>
                      </a:lnTo>
                      <a:lnTo>
                        <a:pt x="67" y="63"/>
                      </a:lnTo>
                      <a:lnTo>
                        <a:pt x="70" y="71"/>
                      </a:lnTo>
                      <a:lnTo>
                        <a:pt x="71" y="78"/>
                      </a:lnTo>
                      <a:lnTo>
                        <a:pt x="72" y="86"/>
                      </a:lnTo>
                      <a:lnTo>
                        <a:pt x="73" y="93"/>
                      </a:lnTo>
                      <a:lnTo>
                        <a:pt x="91" y="93"/>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0" name="Freeform 21"/>
                <p:cNvSpPr>
                  <a:spLocks/>
                </p:cNvSpPr>
                <p:nvPr/>
              </p:nvSpPr>
              <p:spPr bwMode="auto">
                <a:xfrm>
                  <a:off x="151" y="94"/>
                  <a:ext cx="91" cy="90"/>
                </a:xfrm>
                <a:custGeom>
                  <a:avLst/>
                  <a:gdLst>
                    <a:gd name="T0" fmla="*/ 0 w 91"/>
                    <a:gd name="T1" fmla="*/ 90 h 90"/>
                    <a:gd name="T2" fmla="*/ 0 w 91"/>
                    <a:gd name="T3" fmla="*/ 90 h 90"/>
                    <a:gd name="T4" fmla="*/ 8 w 91"/>
                    <a:gd name="T5" fmla="*/ 90 h 90"/>
                    <a:gd name="T6" fmla="*/ 18 w 91"/>
                    <a:gd name="T7" fmla="*/ 88 h 90"/>
                    <a:gd name="T8" fmla="*/ 26 w 91"/>
                    <a:gd name="T9" fmla="*/ 86 h 90"/>
                    <a:gd name="T10" fmla="*/ 35 w 91"/>
                    <a:gd name="T11" fmla="*/ 83 h 90"/>
                    <a:gd name="T12" fmla="*/ 42 w 91"/>
                    <a:gd name="T13" fmla="*/ 80 h 90"/>
                    <a:gd name="T14" fmla="*/ 51 w 91"/>
                    <a:gd name="T15" fmla="*/ 75 h 90"/>
                    <a:gd name="T16" fmla="*/ 57 w 91"/>
                    <a:gd name="T17" fmla="*/ 69 h 90"/>
                    <a:gd name="T18" fmla="*/ 63 w 91"/>
                    <a:gd name="T19" fmla="*/ 64 h 90"/>
                    <a:gd name="T20" fmla="*/ 70 w 91"/>
                    <a:gd name="T21" fmla="*/ 58 h 90"/>
                    <a:gd name="T22" fmla="*/ 75 w 91"/>
                    <a:gd name="T23" fmla="*/ 50 h 90"/>
                    <a:gd name="T24" fmla="*/ 79 w 91"/>
                    <a:gd name="T25" fmla="*/ 43 h 90"/>
                    <a:gd name="T26" fmla="*/ 83 w 91"/>
                    <a:gd name="T27" fmla="*/ 35 h 90"/>
                    <a:gd name="T28" fmla="*/ 87 w 91"/>
                    <a:gd name="T29" fmla="*/ 26 h 90"/>
                    <a:gd name="T30" fmla="*/ 89 w 91"/>
                    <a:gd name="T31" fmla="*/ 18 h 90"/>
                    <a:gd name="T32" fmla="*/ 90 w 91"/>
                    <a:gd name="T33" fmla="*/ 9 h 90"/>
                    <a:gd name="T34" fmla="*/ 91 w 91"/>
                    <a:gd name="T35" fmla="*/ 0 h 90"/>
                    <a:gd name="T36" fmla="*/ 72 w 91"/>
                    <a:gd name="T37" fmla="*/ 0 h 90"/>
                    <a:gd name="T38" fmla="*/ 72 w 91"/>
                    <a:gd name="T39" fmla="*/ 7 h 90"/>
                    <a:gd name="T40" fmla="*/ 71 w 91"/>
                    <a:gd name="T41" fmla="*/ 15 h 90"/>
                    <a:gd name="T42" fmla="*/ 69 w 91"/>
                    <a:gd name="T43" fmla="*/ 21 h 90"/>
                    <a:gd name="T44" fmla="*/ 67 w 91"/>
                    <a:gd name="T45" fmla="*/ 28 h 90"/>
                    <a:gd name="T46" fmla="*/ 63 w 91"/>
                    <a:gd name="T47" fmla="*/ 35 h 90"/>
                    <a:gd name="T48" fmla="*/ 59 w 91"/>
                    <a:gd name="T49" fmla="*/ 40 h 90"/>
                    <a:gd name="T50" fmla="*/ 55 w 91"/>
                    <a:gd name="T51" fmla="*/ 46 h 90"/>
                    <a:gd name="T52" fmla="*/ 51 w 91"/>
                    <a:gd name="T53" fmla="*/ 50 h 90"/>
                    <a:gd name="T54" fmla="*/ 45 w 91"/>
                    <a:gd name="T55" fmla="*/ 56 h 90"/>
                    <a:gd name="T56" fmla="*/ 40 w 91"/>
                    <a:gd name="T57" fmla="*/ 60 h 90"/>
                    <a:gd name="T58" fmla="*/ 34 w 91"/>
                    <a:gd name="T59" fmla="*/ 63 h 90"/>
                    <a:gd name="T60" fmla="*/ 27 w 91"/>
                    <a:gd name="T61" fmla="*/ 66 h 90"/>
                    <a:gd name="T62" fmla="*/ 21 w 91"/>
                    <a:gd name="T63" fmla="*/ 69 h 90"/>
                    <a:gd name="T64" fmla="*/ 14 w 91"/>
                    <a:gd name="T65" fmla="*/ 70 h 90"/>
                    <a:gd name="T66" fmla="*/ 6 w 91"/>
                    <a:gd name="T67" fmla="*/ 71 h 90"/>
                    <a:gd name="T68" fmla="*/ 0 w 91"/>
                    <a:gd name="T69" fmla="*/ 73 h 90"/>
                    <a:gd name="T70" fmla="*/ 0 w 91"/>
                    <a:gd name="T71" fmla="*/ 90 h 9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0"/>
                    <a:gd name="T110" fmla="*/ 91 w 91"/>
                    <a:gd name="T111" fmla="*/ 90 h 9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0">
                      <a:moveTo>
                        <a:pt x="0" y="90"/>
                      </a:moveTo>
                      <a:lnTo>
                        <a:pt x="0" y="90"/>
                      </a:lnTo>
                      <a:lnTo>
                        <a:pt x="8" y="90"/>
                      </a:lnTo>
                      <a:lnTo>
                        <a:pt x="18" y="88"/>
                      </a:lnTo>
                      <a:lnTo>
                        <a:pt x="26" y="86"/>
                      </a:lnTo>
                      <a:lnTo>
                        <a:pt x="35" y="83"/>
                      </a:lnTo>
                      <a:lnTo>
                        <a:pt x="42" y="80"/>
                      </a:lnTo>
                      <a:lnTo>
                        <a:pt x="51" y="75"/>
                      </a:lnTo>
                      <a:lnTo>
                        <a:pt x="57" y="69"/>
                      </a:lnTo>
                      <a:lnTo>
                        <a:pt x="63" y="64"/>
                      </a:lnTo>
                      <a:lnTo>
                        <a:pt x="70" y="58"/>
                      </a:lnTo>
                      <a:lnTo>
                        <a:pt x="75" y="50"/>
                      </a:lnTo>
                      <a:lnTo>
                        <a:pt x="79" y="43"/>
                      </a:lnTo>
                      <a:lnTo>
                        <a:pt x="83" y="35"/>
                      </a:lnTo>
                      <a:lnTo>
                        <a:pt x="87" y="26"/>
                      </a:lnTo>
                      <a:lnTo>
                        <a:pt x="89" y="18"/>
                      </a:lnTo>
                      <a:lnTo>
                        <a:pt x="90" y="9"/>
                      </a:lnTo>
                      <a:lnTo>
                        <a:pt x="91" y="0"/>
                      </a:lnTo>
                      <a:lnTo>
                        <a:pt x="72" y="0"/>
                      </a:lnTo>
                      <a:lnTo>
                        <a:pt x="72" y="7"/>
                      </a:lnTo>
                      <a:lnTo>
                        <a:pt x="71" y="15"/>
                      </a:lnTo>
                      <a:lnTo>
                        <a:pt x="69" y="21"/>
                      </a:lnTo>
                      <a:lnTo>
                        <a:pt x="67" y="28"/>
                      </a:lnTo>
                      <a:lnTo>
                        <a:pt x="63" y="35"/>
                      </a:lnTo>
                      <a:lnTo>
                        <a:pt x="59" y="40"/>
                      </a:lnTo>
                      <a:lnTo>
                        <a:pt x="55" y="46"/>
                      </a:lnTo>
                      <a:lnTo>
                        <a:pt x="51" y="50"/>
                      </a:lnTo>
                      <a:lnTo>
                        <a:pt x="45" y="56"/>
                      </a:lnTo>
                      <a:lnTo>
                        <a:pt x="40" y="60"/>
                      </a:lnTo>
                      <a:lnTo>
                        <a:pt x="34" y="63"/>
                      </a:lnTo>
                      <a:lnTo>
                        <a:pt x="27" y="66"/>
                      </a:lnTo>
                      <a:lnTo>
                        <a:pt x="21" y="69"/>
                      </a:lnTo>
                      <a:lnTo>
                        <a:pt x="14" y="70"/>
                      </a:lnTo>
                      <a:lnTo>
                        <a:pt x="6" y="71"/>
                      </a:lnTo>
                      <a:lnTo>
                        <a:pt x="0" y="73"/>
                      </a:lnTo>
                      <a:lnTo>
                        <a:pt x="0" y="9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1" name="Freeform 22"/>
                <p:cNvSpPr>
                  <a:spLocks/>
                </p:cNvSpPr>
                <p:nvPr/>
              </p:nvSpPr>
              <p:spPr bwMode="auto">
                <a:xfrm>
                  <a:off x="57" y="94"/>
                  <a:ext cx="94" cy="90"/>
                </a:xfrm>
                <a:custGeom>
                  <a:avLst/>
                  <a:gdLst>
                    <a:gd name="T0" fmla="*/ 0 w 94"/>
                    <a:gd name="T1" fmla="*/ 0 h 90"/>
                    <a:gd name="T2" fmla="*/ 0 w 94"/>
                    <a:gd name="T3" fmla="*/ 0 h 90"/>
                    <a:gd name="T4" fmla="*/ 0 w 94"/>
                    <a:gd name="T5" fmla="*/ 9 h 90"/>
                    <a:gd name="T6" fmla="*/ 2 w 94"/>
                    <a:gd name="T7" fmla="*/ 18 h 90"/>
                    <a:gd name="T8" fmla="*/ 4 w 94"/>
                    <a:gd name="T9" fmla="*/ 26 h 90"/>
                    <a:gd name="T10" fmla="*/ 7 w 94"/>
                    <a:gd name="T11" fmla="*/ 35 h 90"/>
                    <a:gd name="T12" fmla="*/ 11 w 94"/>
                    <a:gd name="T13" fmla="*/ 43 h 90"/>
                    <a:gd name="T14" fmla="*/ 16 w 94"/>
                    <a:gd name="T15" fmla="*/ 50 h 90"/>
                    <a:gd name="T16" fmla="*/ 21 w 94"/>
                    <a:gd name="T17" fmla="*/ 58 h 90"/>
                    <a:gd name="T18" fmla="*/ 27 w 94"/>
                    <a:gd name="T19" fmla="*/ 64 h 90"/>
                    <a:gd name="T20" fmla="*/ 34 w 94"/>
                    <a:gd name="T21" fmla="*/ 69 h 90"/>
                    <a:gd name="T22" fmla="*/ 41 w 94"/>
                    <a:gd name="T23" fmla="*/ 75 h 90"/>
                    <a:gd name="T24" fmla="*/ 49 w 94"/>
                    <a:gd name="T25" fmla="*/ 80 h 90"/>
                    <a:gd name="T26" fmla="*/ 57 w 94"/>
                    <a:gd name="T27" fmla="*/ 83 h 90"/>
                    <a:gd name="T28" fmla="*/ 65 w 94"/>
                    <a:gd name="T29" fmla="*/ 86 h 90"/>
                    <a:gd name="T30" fmla="*/ 74 w 94"/>
                    <a:gd name="T31" fmla="*/ 88 h 90"/>
                    <a:gd name="T32" fmla="*/ 83 w 94"/>
                    <a:gd name="T33" fmla="*/ 90 h 90"/>
                    <a:gd name="T34" fmla="*/ 94 w 94"/>
                    <a:gd name="T35" fmla="*/ 90 h 90"/>
                    <a:gd name="T36" fmla="*/ 94 w 94"/>
                    <a:gd name="T37" fmla="*/ 73 h 90"/>
                    <a:gd name="T38" fmla="*/ 86 w 94"/>
                    <a:gd name="T39" fmla="*/ 71 h 90"/>
                    <a:gd name="T40" fmla="*/ 78 w 94"/>
                    <a:gd name="T41" fmla="*/ 70 h 90"/>
                    <a:gd name="T42" fmla="*/ 71 w 94"/>
                    <a:gd name="T43" fmla="*/ 69 h 90"/>
                    <a:gd name="T44" fmla="*/ 63 w 94"/>
                    <a:gd name="T45" fmla="*/ 66 h 90"/>
                    <a:gd name="T46" fmla="*/ 57 w 94"/>
                    <a:gd name="T47" fmla="*/ 63 h 90"/>
                    <a:gd name="T48" fmla="*/ 51 w 94"/>
                    <a:gd name="T49" fmla="*/ 60 h 90"/>
                    <a:gd name="T50" fmla="*/ 45 w 94"/>
                    <a:gd name="T51" fmla="*/ 56 h 90"/>
                    <a:gd name="T52" fmla="*/ 40 w 94"/>
                    <a:gd name="T53" fmla="*/ 50 h 90"/>
                    <a:gd name="T54" fmla="*/ 35 w 94"/>
                    <a:gd name="T55" fmla="*/ 45 h 90"/>
                    <a:gd name="T56" fmla="*/ 31 w 94"/>
                    <a:gd name="T57" fmla="*/ 40 h 90"/>
                    <a:gd name="T58" fmla="*/ 27 w 94"/>
                    <a:gd name="T59" fmla="*/ 35 h 90"/>
                    <a:gd name="T60" fmla="*/ 24 w 94"/>
                    <a:gd name="T61" fmla="*/ 28 h 90"/>
                    <a:gd name="T62" fmla="*/ 21 w 94"/>
                    <a:gd name="T63" fmla="*/ 21 h 90"/>
                    <a:gd name="T64" fmla="*/ 20 w 94"/>
                    <a:gd name="T65" fmla="*/ 15 h 90"/>
                    <a:gd name="T66" fmla="*/ 19 w 94"/>
                    <a:gd name="T67" fmla="*/ 7 h 90"/>
                    <a:gd name="T68" fmla="*/ 18 w 94"/>
                    <a:gd name="T69" fmla="*/ 0 h 90"/>
                    <a:gd name="T70" fmla="*/ 0 w 94"/>
                    <a:gd name="T71" fmla="*/ 0 h 9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0"/>
                    <a:gd name="T110" fmla="*/ 94 w 94"/>
                    <a:gd name="T111" fmla="*/ 90 h 9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0">
                      <a:moveTo>
                        <a:pt x="0" y="0"/>
                      </a:moveTo>
                      <a:lnTo>
                        <a:pt x="0" y="0"/>
                      </a:lnTo>
                      <a:lnTo>
                        <a:pt x="0" y="9"/>
                      </a:lnTo>
                      <a:lnTo>
                        <a:pt x="2" y="18"/>
                      </a:lnTo>
                      <a:lnTo>
                        <a:pt x="4" y="26"/>
                      </a:lnTo>
                      <a:lnTo>
                        <a:pt x="7" y="35"/>
                      </a:lnTo>
                      <a:lnTo>
                        <a:pt x="11" y="43"/>
                      </a:lnTo>
                      <a:lnTo>
                        <a:pt x="16" y="50"/>
                      </a:lnTo>
                      <a:lnTo>
                        <a:pt x="21" y="58"/>
                      </a:lnTo>
                      <a:lnTo>
                        <a:pt x="27" y="64"/>
                      </a:lnTo>
                      <a:lnTo>
                        <a:pt x="34" y="69"/>
                      </a:lnTo>
                      <a:lnTo>
                        <a:pt x="41" y="75"/>
                      </a:lnTo>
                      <a:lnTo>
                        <a:pt x="49" y="80"/>
                      </a:lnTo>
                      <a:lnTo>
                        <a:pt x="57" y="83"/>
                      </a:lnTo>
                      <a:lnTo>
                        <a:pt x="65" y="86"/>
                      </a:lnTo>
                      <a:lnTo>
                        <a:pt x="74" y="88"/>
                      </a:lnTo>
                      <a:lnTo>
                        <a:pt x="83" y="90"/>
                      </a:lnTo>
                      <a:lnTo>
                        <a:pt x="94" y="90"/>
                      </a:lnTo>
                      <a:lnTo>
                        <a:pt x="94" y="73"/>
                      </a:lnTo>
                      <a:lnTo>
                        <a:pt x="86" y="71"/>
                      </a:lnTo>
                      <a:lnTo>
                        <a:pt x="78" y="70"/>
                      </a:lnTo>
                      <a:lnTo>
                        <a:pt x="71" y="69"/>
                      </a:lnTo>
                      <a:lnTo>
                        <a:pt x="63" y="66"/>
                      </a:lnTo>
                      <a:lnTo>
                        <a:pt x="57" y="63"/>
                      </a:lnTo>
                      <a:lnTo>
                        <a:pt x="51" y="60"/>
                      </a:lnTo>
                      <a:lnTo>
                        <a:pt x="45" y="56"/>
                      </a:lnTo>
                      <a:lnTo>
                        <a:pt x="40" y="50"/>
                      </a:lnTo>
                      <a:lnTo>
                        <a:pt x="35" y="45"/>
                      </a:lnTo>
                      <a:lnTo>
                        <a:pt x="31" y="40"/>
                      </a:lnTo>
                      <a:lnTo>
                        <a:pt x="27" y="35"/>
                      </a:lnTo>
                      <a:lnTo>
                        <a:pt x="24" y="28"/>
                      </a:lnTo>
                      <a:lnTo>
                        <a:pt x="21" y="21"/>
                      </a:lnTo>
                      <a:lnTo>
                        <a:pt x="20" y="15"/>
                      </a:lnTo>
                      <a:lnTo>
                        <a:pt x="19" y="7"/>
                      </a:lnTo>
                      <a:lnTo>
                        <a:pt x="18"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2" name="Freeform 23"/>
                <p:cNvSpPr>
                  <a:spLocks/>
                </p:cNvSpPr>
                <p:nvPr/>
              </p:nvSpPr>
              <p:spPr bwMode="auto">
                <a:xfrm>
                  <a:off x="57" y="0"/>
                  <a:ext cx="94" cy="94"/>
                </a:xfrm>
                <a:custGeom>
                  <a:avLst/>
                  <a:gdLst>
                    <a:gd name="T0" fmla="*/ 94 w 94"/>
                    <a:gd name="T1" fmla="*/ 0 h 94"/>
                    <a:gd name="T2" fmla="*/ 94 w 94"/>
                    <a:gd name="T3" fmla="*/ 0 h 94"/>
                    <a:gd name="T4" fmla="*/ 83 w 94"/>
                    <a:gd name="T5" fmla="*/ 1 h 94"/>
                    <a:gd name="T6" fmla="*/ 74 w 94"/>
                    <a:gd name="T7" fmla="*/ 2 h 94"/>
                    <a:gd name="T8" fmla="*/ 65 w 94"/>
                    <a:gd name="T9" fmla="*/ 4 h 94"/>
                    <a:gd name="T10" fmla="*/ 57 w 94"/>
                    <a:gd name="T11" fmla="*/ 7 h 94"/>
                    <a:gd name="T12" fmla="*/ 49 w 94"/>
                    <a:gd name="T13" fmla="*/ 12 h 94"/>
                    <a:gd name="T14" fmla="*/ 41 w 94"/>
                    <a:gd name="T15" fmla="*/ 16 h 94"/>
                    <a:gd name="T16" fmla="*/ 34 w 94"/>
                    <a:gd name="T17" fmla="*/ 21 h 94"/>
                    <a:gd name="T18" fmla="*/ 26 w 94"/>
                    <a:gd name="T19" fmla="*/ 27 h 94"/>
                    <a:gd name="T20" fmla="*/ 21 w 94"/>
                    <a:gd name="T21" fmla="*/ 34 h 94"/>
                    <a:gd name="T22" fmla="*/ 16 w 94"/>
                    <a:gd name="T23" fmla="*/ 41 h 94"/>
                    <a:gd name="T24" fmla="*/ 11 w 94"/>
                    <a:gd name="T25" fmla="*/ 48 h 94"/>
                    <a:gd name="T26" fmla="*/ 7 w 94"/>
                    <a:gd name="T27" fmla="*/ 57 h 94"/>
                    <a:gd name="T28" fmla="*/ 4 w 94"/>
                    <a:gd name="T29" fmla="*/ 65 h 94"/>
                    <a:gd name="T30" fmla="*/ 2 w 94"/>
                    <a:gd name="T31" fmla="*/ 75 h 94"/>
                    <a:gd name="T32" fmla="*/ 0 w 94"/>
                    <a:gd name="T33" fmla="*/ 84 h 94"/>
                    <a:gd name="T34" fmla="*/ 0 w 94"/>
                    <a:gd name="T35" fmla="*/ 94 h 94"/>
                    <a:gd name="T36" fmla="*/ 18 w 94"/>
                    <a:gd name="T37" fmla="*/ 94 h 94"/>
                    <a:gd name="T38" fmla="*/ 19 w 94"/>
                    <a:gd name="T39" fmla="*/ 85 h 94"/>
                    <a:gd name="T40" fmla="*/ 20 w 94"/>
                    <a:gd name="T41" fmla="*/ 78 h 94"/>
                    <a:gd name="T42" fmla="*/ 21 w 94"/>
                    <a:gd name="T43" fmla="*/ 71 h 94"/>
                    <a:gd name="T44" fmla="*/ 24 w 94"/>
                    <a:gd name="T45" fmla="*/ 64 h 94"/>
                    <a:gd name="T46" fmla="*/ 27 w 94"/>
                    <a:gd name="T47" fmla="*/ 58 h 94"/>
                    <a:gd name="T48" fmla="*/ 31 w 94"/>
                    <a:gd name="T49" fmla="*/ 52 h 94"/>
                    <a:gd name="T50" fmla="*/ 35 w 94"/>
                    <a:gd name="T51" fmla="*/ 45 h 94"/>
                    <a:gd name="T52" fmla="*/ 40 w 94"/>
                    <a:gd name="T53" fmla="*/ 40 h 94"/>
                    <a:gd name="T54" fmla="*/ 45 w 94"/>
                    <a:gd name="T55" fmla="*/ 36 h 94"/>
                    <a:gd name="T56" fmla="*/ 51 w 94"/>
                    <a:gd name="T57" fmla="*/ 32 h 94"/>
                    <a:gd name="T58" fmla="*/ 57 w 94"/>
                    <a:gd name="T59" fmla="*/ 27 h 94"/>
                    <a:gd name="T60" fmla="*/ 63 w 94"/>
                    <a:gd name="T61" fmla="*/ 24 h 94"/>
                    <a:gd name="T62" fmla="*/ 71 w 94"/>
                    <a:gd name="T63" fmla="*/ 22 h 94"/>
                    <a:gd name="T64" fmla="*/ 78 w 94"/>
                    <a:gd name="T65" fmla="*/ 20 h 94"/>
                    <a:gd name="T66" fmla="*/ 86 w 94"/>
                    <a:gd name="T67" fmla="*/ 19 h 94"/>
                    <a:gd name="T68" fmla="*/ 94 w 94"/>
                    <a:gd name="T69" fmla="*/ 19 h 94"/>
                    <a:gd name="T70" fmla="*/ 94 w 94"/>
                    <a:gd name="T71" fmla="*/ 0 h 9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4"/>
                    <a:gd name="T110" fmla="*/ 94 w 94"/>
                    <a:gd name="T111" fmla="*/ 94 h 9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4">
                      <a:moveTo>
                        <a:pt x="94" y="0"/>
                      </a:moveTo>
                      <a:lnTo>
                        <a:pt x="94" y="0"/>
                      </a:lnTo>
                      <a:lnTo>
                        <a:pt x="83" y="1"/>
                      </a:lnTo>
                      <a:lnTo>
                        <a:pt x="74" y="2"/>
                      </a:lnTo>
                      <a:lnTo>
                        <a:pt x="65" y="4"/>
                      </a:lnTo>
                      <a:lnTo>
                        <a:pt x="57" y="7"/>
                      </a:lnTo>
                      <a:lnTo>
                        <a:pt x="49" y="12"/>
                      </a:lnTo>
                      <a:lnTo>
                        <a:pt x="41" y="16"/>
                      </a:lnTo>
                      <a:lnTo>
                        <a:pt x="34" y="21"/>
                      </a:lnTo>
                      <a:lnTo>
                        <a:pt x="26" y="27"/>
                      </a:lnTo>
                      <a:lnTo>
                        <a:pt x="21" y="34"/>
                      </a:lnTo>
                      <a:lnTo>
                        <a:pt x="16" y="41"/>
                      </a:lnTo>
                      <a:lnTo>
                        <a:pt x="11" y="48"/>
                      </a:lnTo>
                      <a:lnTo>
                        <a:pt x="7" y="57"/>
                      </a:lnTo>
                      <a:lnTo>
                        <a:pt x="4" y="65"/>
                      </a:lnTo>
                      <a:lnTo>
                        <a:pt x="2" y="75"/>
                      </a:lnTo>
                      <a:lnTo>
                        <a:pt x="0" y="84"/>
                      </a:lnTo>
                      <a:lnTo>
                        <a:pt x="0" y="94"/>
                      </a:lnTo>
                      <a:lnTo>
                        <a:pt x="18" y="94"/>
                      </a:lnTo>
                      <a:lnTo>
                        <a:pt x="19" y="85"/>
                      </a:lnTo>
                      <a:lnTo>
                        <a:pt x="20" y="78"/>
                      </a:lnTo>
                      <a:lnTo>
                        <a:pt x="21" y="71"/>
                      </a:lnTo>
                      <a:lnTo>
                        <a:pt x="24" y="64"/>
                      </a:lnTo>
                      <a:lnTo>
                        <a:pt x="27" y="58"/>
                      </a:lnTo>
                      <a:lnTo>
                        <a:pt x="31" y="52"/>
                      </a:lnTo>
                      <a:lnTo>
                        <a:pt x="35" y="45"/>
                      </a:lnTo>
                      <a:lnTo>
                        <a:pt x="40" y="40"/>
                      </a:lnTo>
                      <a:lnTo>
                        <a:pt x="45" y="36"/>
                      </a:lnTo>
                      <a:lnTo>
                        <a:pt x="51" y="32"/>
                      </a:lnTo>
                      <a:lnTo>
                        <a:pt x="57" y="27"/>
                      </a:lnTo>
                      <a:lnTo>
                        <a:pt x="63" y="24"/>
                      </a:lnTo>
                      <a:lnTo>
                        <a:pt x="71" y="22"/>
                      </a:lnTo>
                      <a:lnTo>
                        <a:pt x="78" y="20"/>
                      </a:lnTo>
                      <a:lnTo>
                        <a:pt x="86" y="19"/>
                      </a:lnTo>
                      <a:lnTo>
                        <a:pt x="94" y="19"/>
                      </a:lnTo>
                      <a:lnTo>
                        <a:pt x="94"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3" name="Freeform 24"/>
                <p:cNvSpPr>
                  <a:spLocks/>
                </p:cNvSpPr>
                <p:nvPr/>
              </p:nvSpPr>
              <p:spPr bwMode="auto">
                <a:xfrm>
                  <a:off x="151" y="0"/>
                  <a:ext cx="91" cy="94"/>
                </a:xfrm>
                <a:custGeom>
                  <a:avLst/>
                  <a:gdLst>
                    <a:gd name="T0" fmla="*/ 91 w 91"/>
                    <a:gd name="T1" fmla="*/ 94 h 94"/>
                    <a:gd name="T2" fmla="*/ 91 w 91"/>
                    <a:gd name="T3" fmla="*/ 94 h 94"/>
                    <a:gd name="T4" fmla="*/ 90 w 91"/>
                    <a:gd name="T5" fmla="*/ 84 h 94"/>
                    <a:gd name="T6" fmla="*/ 89 w 91"/>
                    <a:gd name="T7" fmla="*/ 75 h 94"/>
                    <a:gd name="T8" fmla="*/ 87 w 91"/>
                    <a:gd name="T9" fmla="*/ 65 h 94"/>
                    <a:gd name="T10" fmla="*/ 83 w 91"/>
                    <a:gd name="T11" fmla="*/ 57 h 94"/>
                    <a:gd name="T12" fmla="*/ 79 w 91"/>
                    <a:gd name="T13" fmla="*/ 48 h 94"/>
                    <a:gd name="T14" fmla="*/ 75 w 91"/>
                    <a:gd name="T15" fmla="*/ 41 h 94"/>
                    <a:gd name="T16" fmla="*/ 70 w 91"/>
                    <a:gd name="T17" fmla="*/ 34 h 94"/>
                    <a:gd name="T18" fmla="*/ 63 w 91"/>
                    <a:gd name="T19" fmla="*/ 27 h 94"/>
                    <a:gd name="T20" fmla="*/ 57 w 91"/>
                    <a:gd name="T21" fmla="*/ 21 h 94"/>
                    <a:gd name="T22" fmla="*/ 51 w 91"/>
                    <a:gd name="T23" fmla="*/ 16 h 94"/>
                    <a:gd name="T24" fmla="*/ 43 w 91"/>
                    <a:gd name="T25" fmla="*/ 12 h 94"/>
                    <a:gd name="T26" fmla="*/ 35 w 91"/>
                    <a:gd name="T27" fmla="*/ 7 h 94"/>
                    <a:gd name="T28" fmla="*/ 26 w 91"/>
                    <a:gd name="T29" fmla="*/ 4 h 94"/>
                    <a:gd name="T30" fmla="*/ 18 w 91"/>
                    <a:gd name="T31" fmla="*/ 2 h 94"/>
                    <a:gd name="T32" fmla="*/ 8 w 91"/>
                    <a:gd name="T33" fmla="*/ 1 h 94"/>
                    <a:gd name="T34" fmla="*/ 0 w 91"/>
                    <a:gd name="T35" fmla="*/ 0 h 94"/>
                    <a:gd name="T36" fmla="*/ 0 w 91"/>
                    <a:gd name="T37" fmla="*/ 19 h 94"/>
                    <a:gd name="T38" fmla="*/ 6 w 91"/>
                    <a:gd name="T39" fmla="*/ 19 h 94"/>
                    <a:gd name="T40" fmla="*/ 14 w 91"/>
                    <a:gd name="T41" fmla="*/ 20 h 94"/>
                    <a:gd name="T42" fmla="*/ 21 w 91"/>
                    <a:gd name="T43" fmla="*/ 22 h 94"/>
                    <a:gd name="T44" fmla="*/ 27 w 91"/>
                    <a:gd name="T45" fmla="*/ 24 h 94"/>
                    <a:gd name="T46" fmla="*/ 34 w 91"/>
                    <a:gd name="T47" fmla="*/ 27 h 94"/>
                    <a:gd name="T48" fmla="*/ 40 w 91"/>
                    <a:gd name="T49" fmla="*/ 32 h 94"/>
                    <a:gd name="T50" fmla="*/ 45 w 91"/>
                    <a:gd name="T51" fmla="*/ 36 h 94"/>
                    <a:gd name="T52" fmla="*/ 51 w 91"/>
                    <a:gd name="T53" fmla="*/ 40 h 94"/>
                    <a:gd name="T54" fmla="*/ 55 w 91"/>
                    <a:gd name="T55" fmla="*/ 45 h 94"/>
                    <a:gd name="T56" fmla="*/ 59 w 91"/>
                    <a:gd name="T57" fmla="*/ 52 h 94"/>
                    <a:gd name="T58" fmla="*/ 63 w 91"/>
                    <a:gd name="T59" fmla="*/ 58 h 94"/>
                    <a:gd name="T60" fmla="*/ 67 w 91"/>
                    <a:gd name="T61" fmla="*/ 64 h 94"/>
                    <a:gd name="T62" fmla="*/ 69 w 91"/>
                    <a:gd name="T63" fmla="*/ 71 h 94"/>
                    <a:gd name="T64" fmla="*/ 71 w 91"/>
                    <a:gd name="T65" fmla="*/ 78 h 94"/>
                    <a:gd name="T66" fmla="*/ 72 w 91"/>
                    <a:gd name="T67" fmla="*/ 85 h 94"/>
                    <a:gd name="T68" fmla="*/ 72 w 91"/>
                    <a:gd name="T69" fmla="*/ 94 h 94"/>
                    <a:gd name="T70" fmla="*/ 91 w 91"/>
                    <a:gd name="T71" fmla="*/ 94 h 9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4"/>
                    <a:gd name="T110" fmla="*/ 91 w 91"/>
                    <a:gd name="T111" fmla="*/ 94 h 9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4">
                      <a:moveTo>
                        <a:pt x="91" y="94"/>
                      </a:moveTo>
                      <a:lnTo>
                        <a:pt x="91" y="94"/>
                      </a:lnTo>
                      <a:lnTo>
                        <a:pt x="90" y="84"/>
                      </a:lnTo>
                      <a:lnTo>
                        <a:pt x="89" y="75"/>
                      </a:lnTo>
                      <a:lnTo>
                        <a:pt x="87" y="65"/>
                      </a:lnTo>
                      <a:lnTo>
                        <a:pt x="83" y="57"/>
                      </a:lnTo>
                      <a:lnTo>
                        <a:pt x="79" y="48"/>
                      </a:lnTo>
                      <a:lnTo>
                        <a:pt x="75" y="41"/>
                      </a:lnTo>
                      <a:lnTo>
                        <a:pt x="70" y="34"/>
                      </a:lnTo>
                      <a:lnTo>
                        <a:pt x="63" y="27"/>
                      </a:lnTo>
                      <a:lnTo>
                        <a:pt x="57" y="21"/>
                      </a:lnTo>
                      <a:lnTo>
                        <a:pt x="51" y="16"/>
                      </a:lnTo>
                      <a:lnTo>
                        <a:pt x="43" y="12"/>
                      </a:lnTo>
                      <a:lnTo>
                        <a:pt x="35" y="7"/>
                      </a:lnTo>
                      <a:lnTo>
                        <a:pt x="26" y="4"/>
                      </a:lnTo>
                      <a:lnTo>
                        <a:pt x="18" y="2"/>
                      </a:lnTo>
                      <a:lnTo>
                        <a:pt x="8" y="1"/>
                      </a:lnTo>
                      <a:lnTo>
                        <a:pt x="0" y="0"/>
                      </a:lnTo>
                      <a:lnTo>
                        <a:pt x="0" y="19"/>
                      </a:lnTo>
                      <a:lnTo>
                        <a:pt x="6" y="19"/>
                      </a:lnTo>
                      <a:lnTo>
                        <a:pt x="14" y="20"/>
                      </a:lnTo>
                      <a:lnTo>
                        <a:pt x="21" y="22"/>
                      </a:lnTo>
                      <a:lnTo>
                        <a:pt x="27" y="24"/>
                      </a:lnTo>
                      <a:lnTo>
                        <a:pt x="34" y="27"/>
                      </a:lnTo>
                      <a:lnTo>
                        <a:pt x="40" y="32"/>
                      </a:lnTo>
                      <a:lnTo>
                        <a:pt x="45" y="36"/>
                      </a:lnTo>
                      <a:lnTo>
                        <a:pt x="51" y="40"/>
                      </a:lnTo>
                      <a:lnTo>
                        <a:pt x="55" y="45"/>
                      </a:lnTo>
                      <a:lnTo>
                        <a:pt x="59" y="52"/>
                      </a:lnTo>
                      <a:lnTo>
                        <a:pt x="63" y="58"/>
                      </a:lnTo>
                      <a:lnTo>
                        <a:pt x="67" y="64"/>
                      </a:lnTo>
                      <a:lnTo>
                        <a:pt x="69" y="71"/>
                      </a:lnTo>
                      <a:lnTo>
                        <a:pt x="71" y="78"/>
                      </a:lnTo>
                      <a:lnTo>
                        <a:pt x="72" y="85"/>
                      </a:lnTo>
                      <a:lnTo>
                        <a:pt x="72" y="94"/>
                      </a:lnTo>
                      <a:lnTo>
                        <a:pt x="91" y="9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4" name="Freeform 25"/>
                <p:cNvSpPr>
                  <a:spLocks/>
                </p:cNvSpPr>
                <p:nvPr/>
              </p:nvSpPr>
              <p:spPr bwMode="auto">
                <a:xfrm>
                  <a:off x="0" y="31"/>
                  <a:ext cx="296" cy="44"/>
                </a:xfrm>
                <a:custGeom>
                  <a:avLst/>
                  <a:gdLst>
                    <a:gd name="T0" fmla="*/ 0 w 280"/>
                    <a:gd name="T1" fmla="*/ 13 h 42"/>
                    <a:gd name="T2" fmla="*/ 0 w 280"/>
                    <a:gd name="T3" fmla="*/ 31 h 42"/>
                    <a:gd name="T4" fmla="*/ 275 w 280"/>
                    <a:gd name="T5" fmla="*/ 31 h 42"/>
                    <a:gd name="T6" fmla="*/ 275 w 280"/>
                    <a:gd name="T7" fmla="*/ 44 h 42"/>
                    <a:gd name="T8" fmla="*/ 296 w 280"/>
                    <a:gd name="T9" fmla="*/ 21 h 42"/>
                    <a:gd name="T10" fmla="*/ 275 w 280"/>
                    <a:gd name="T11" fmla="*/ 0 h 42"/>
                    <a:gd name="T12" fmla="*/ 275 w 280"/>
                    <a:gd name="T13" fmla="*/ 13 h 42"/>
                    <a:gd name="T14" fmla="*/ 0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0" y="12"/>
                      </a:moveTo>
                      <a:lnTo>
                        <a:pt x="0" y="30"/>
                      </a:lnTo>
                      <a:lnTo>
                        <a:pt x="260" y="30"/>
                      </a:lnTo>
                      <a:lnTo>
                        <a:pt x="260" y="42"/>
                      </a:lnTo>
                      <a:lnTo>
                        <a:pt x="280" y="20"/>
                      </a:lnTo>
                      <a:lnTo>
                        <a:pt x="260" y="0"/>
                      </a:lnTo>
                      <a:lnTo>
                        <a:pt x="260" y="12"/>
                      </a:lnTo>
                      <a:lnTo>
                        <a:pt x="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5" name="Freeform 26"/>
                <p:cNvSpPr>
                  <a:spLocks/>
                </p:cNvSpPr>
                <p:nvPr/>
              </p:nvSpPr>
              <p:spPr bwMode="auto">
                <a:xfrm>
                  <a:off x="0" y="31"/>
                  <a:ext cx="296" cy="44"/>
                </a:xfrm>
                <a:custGeom>
                  <a:avLst/>
                  <a:gdLst>
                    <a:gd name="T0" fmla="*/ 0 w 280"/>
                    <a:gd name="T1" fmla="*/ 13 h 42"/>
                    <a:gd name="T2" fmla="*/ 0 w 280"/>
                    <a:gd name="T3" fmla="*/ 31 h 42"/>
                    <a:gd name="T4" fmla="*/ 275 w 280"/>
                    <a:gd name="T5" fmla="*/ 31 h 42"/>
                    <a:gd name="T6" fmla="*/ 275 w 280"/>
                    <a:gd name="T7" fmla="*/ 44 h 42"/>
                    <a:gd name="T8" fmla="*/ 296 w 280"/>
                    <a:gd name="T9" fmla="*/ 21 h 42"/>
                    <a:gd name="T10" fmla="*/ 275 w 280"/>
                    <a:gd name="T11" fmla="*/ 0 h 42"/>
                    <a:gd name="T12" fmla="*/ 275 w 280"/>
                    <a:gd name="T13" fmla="*/ 13 h 42"/>
                    <a:gd name="T14" fmla="*/ 0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0" y="12"/>
                      </a:moveTo>
                      <a:lnTo>
                        <a:pt x="0" y="30"/>
                      </a:lnTo>
                      <a:lnTo>
                        <a:pt x="260" y="30"/>
                      </a:lnTo>
                      <a:lnTo>
                        <a:pt x="260" y="42"/>
                      </a:lnTo>
                      <a:lnTo>
                        <a:pt x="280" y="20"/>
                      </a:lnTo>
                      <a:lnTo>
                        <a:pt x="260" y="0"/>
                      </a:lnTo>
                      <a:lnTo>
                        <a:pt x="260" y="12"/>
                      </a:lnTo>
                      <a:lnTo>
                        <a:pt x="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nvGrpSpPr>
                <p:cNvPr id="216" name="Group 23"/>
                <p:cNvGrpSpPr>
                  <a:grpSpLocks/>
                </p:cNvGrpSpPr>
                <p:nvPr/>
              </p:nvGrpSpPr>
              <p:grpSpPr bwMode="auto">
                <a:xfrm>
                  <a:off x="0" y="110"/>
                  <a:ext cx="298" cy="47"/>
                  <a:chOff x="0" y="0"/>
                  <a:chExt cx="298" cy="47"/>
                </a:xfrm>
              </p:grpSpPr>
              <p:sp>
                <p:nvSpPr>
                  <p:cNvPr id="219" name="Freeform 28"/>
                  <p:cNvSpPr>
                    <a:spLocks/>
                  </p:cNvSpPr>
                  <p:nvPr/>
                </p:nvSpPr>
                <p:spPr bwMode="auto">
                  <a:xfrm>
                    <a:off x="0" y="0"/>
                    <a:ext cx="296" cy="44"/>
                  </a:xfrm>
                  <a:custGeom>
                    <a:avLst/>
                    <a:gdLst>
                      <a:gd name="T0" fmla="*/ 296 w 280"/>
                      <a:gd name="T1" fmla="*/ 13 h 42"/>
                      <a:gd name="T2" fmla="*/ 296 w 280"/>
                      <a:gd name="T3" fmla="*/ 31 h 42"/>
                      <a:gd name="T4" fmla="*/ 24 w 280"/>
                      <a:gd name="T5" fmla="*/ 31 h 42"/>
                      <a:gd name="T6" fmla="*/ 24 w 280"/>
                      <a:gd name="T7" fmla="*/ 44 h 42"/>
                      <a:gd name="T8" fmla="*/ 0 w 280"/>
                      <a:gd name="T9" fmla="*/ 21 h 42"/>
                      <a:gd name="T10" fmla="*/ 24 w 280"/>
                      <a:gd name="T11" fmla="*/ 0 h 42"/>
                      <a:gd name="T12" fmla="*/ 24 w 280"/>
                      <a:gd name="T13" fmla="*/ 13 h 42"/>
                      <a:gd name="T14" fmla="*/ 296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280" y="12"/>
                        </a:moveTo>
                        <a:lnTo>
                          <a:pt x="280" y="30"/>
                        </a:lnTo>
                        <a:lnTo>
                          <a:pt x="23" y="30"/>
                        </a:lnTo>
                        <a:lnTo>
                          <a:pt x="23" y="42"/>
                        </a:lnTo>
                        <a:lnTo>
                          <a:pt x="0" y="20"/>
                        </a:lnTo>
                        <a:lnTo>
                          <a:pt x="23" y="0"/>
                        </a:lnTo>
                        <a:lnTo>
                          <a:pt x="23" y="12"/>
                        </a:lnTo>
                        <a:lnTo>
                          <a:pt x="28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0" name="Freeform 29"/>
                  <p:cNvSpPr>
                    <a:spLocks/>
                  </p:cNvSpPr>
                  <p:nvPr/>
                </p:nvSpPr>
                <p:spPr bwMode="auto">
                  <a:xfrm>
                    <a:off x="0" y="0"/>
                    <a:ext cx="296" cy="44"/>
                  </a:xfrm>
                  <a:custGeom>
                    <a:avLst/>
                    <a:gdLst>
                      <a:gd name="T0" fmla="*/ 296 w 280"/>
                      <a:gd name="T1" fmla="*/ 13 h 42"/>
                      <a:gd name="T2" fmla="*/ 296 w 280"/>
                      <a:gd name="T3" fmla="*/ 31 h 42"/>
                      <a:gd name="T4" fmla="*/ 24 w 280"/>
                      <a:gd name="T5" fmla="*/ 31 h 42"/>
                      <a:gd name="T6" fmla="*/ 24 w 280"/>
                      <a:gd name="T7" fmla="*/ 44 h 42"/>
                      <a:gd name="T8" fmla="*/ 0 w 280"/>
                      <a:gd name="T9" fmla="*/ 21 h 42"/>
                      <a:gd name="T10" fmla="*/ 24 w 280"/>
                      <a:gd name="T11" fmla="*/ 0 h 42"/>
                      <a:gd name="T12" fmla="*/ 24 w 280"/>
                      <a:gd name="T13" fmla="*/ 13 h 42"/>
                      <a:gd name="T14" fmla="*/ 296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280" y="12"/>
                        </a:moveTo>
                        <a:lnTo>
                          <a:pt x="280" y="30"/>
                        </a:lnTo>
                        <a:lnTo>
                          <a:pt x="23" y="30"/>
                        </a:lnTo>
                        <a:lnTo>
                          <a:pt x="23" y="42"/>
                        </a:lnTo>
                        <a:lnTo>
                          <a:pt x="0" y="20"/>
                        </a:lnTo>
                        <a:lnTo>
                          <a:pt x="23" y="0"/>
                        </a:lnTo>
                        <a:lnTo>
                          <a:pt x="23" y="12"/>
                        </a:lnTo>
                        <a:lnTo>
                          <a:pt x="28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1" name="Freeform 30"/>
                  <p:cNvSpPr>
                    <a:spLocks/>
                  </p:cNvSpPr>
                  <p:nvPr/>
                </p:nvSpPr>
                <p:spPr bwMode="auto">
                  <a:xfrm>
                    <a:off x="3" y="2"/>
                    <a:ext cx="295" cy="45"/>
                  </a:xfrm>
                  <a:custGeom>
                    <a:avLst/>
                    <a:gdLst>
                      <a:gd name="T0" fmla="*/ 295 w 279"/>
                      <a:gd name="T1" fmla="*/ 14 h 43"/>
                      <a:gd name="T2" fmla="*/ 295 w 279"/>
                      <a:gd name="T3" fmla="*/ 31 h 43"/>
                      <a:gd name="T4" fmla="*/ 23 w 279"/>
                      <a:gd name="T5" fmla="*/ 31 h 43"/>
                      <a:gd name="T6" fmla="*/ 23 w 279"/>
                      <a:gd name="T7" fmla="*/ 45 h 43"/>
                      <a:gd name="T8" fmla="*/ 0 w 279"/>
                      <a:gd name="T9" fmla="*/ 21 h 43"/>
                      <a:gd name="T10" fmla="*/ 23 w 279"/>
                      <a:gd name="T11" fmla="*/ 0 h 43"/>
                      <a:gd name="T12" fmla="*/ 23 w 279"/>
                      <a:gd name="T13" fmla="*/ 14 h 43"/>
                      <a:gd name="T14" fmla="*/ 295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279" y="13"/>
                        </a:moveTo>
                        <a:lnTo>
                          <a:pt x="279" y="30"/>
                        </a:lnTo>
                        <a:lnTo>
                          <a:pt x="22" y="30"/>
                        </a:lnTo>
                        <a:lnTo>
                          <a:pt x="22" y="43"/>
                        </a:lnTo>
                        <a:lnTo>
                          <a:pt x="0" y="20"/>
                        </a:lnTo>
                        <a:lnTo>
                          <a:pt x="22" y="0"/>
                        </a:lnTo>
                        <a:lnTo>
                          <a:pt x="22" y="13"/>
                        </a:lnTo>
                        <a:lnTo>
                          <a:pt x="279"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2" name="Freeform 31"/>
                  <p:cNvSpPr>
                    <a:spLocks/>
                  </p:cNvSpPr>
                  <p:nvPr/>
                </p:nvSpPr>
                <p:spPr bwMode="auto">
                  <a:xfrm>
                    <a:off x="3" y="2"/>
                    <a:ext cx="295" cy="45"/>
                  </a:xfrm>
                  <a:custGeom>
                    <a:avLst/>
                    <a:gdLst>
                      <a:gd name="T0" fmla="*/ 295 w 279"/>
                      <a:gd name="T1" fmla="*/ 14 h 43"/>
                      <a:gd name="T2" fmla="*/ 295 w 279"/>
                      <a:gd name="T3" fmla="*/ 31 h 43"/>
                      <a:gd name="T4" fmla="*/ 23 w 279"/>
                      <a:gd name="T5" fmla="*/ 31 h 43"/>
                      <a:gd name="T6" fmla="*/ 23 w 279"/>
                      <a:gd name="T7" fmla="*/ 45 h 43"/>
                      <a:gd name="T8" fmla="*/ 0 w 279"/>
                      <a:gd name="T9" fmla="*/ 21 h 43"/>
                      <a:gd name="T10" fmla="*/ 23 w 279"/>
                      <a:gd name="T11" fmla="*/ 0 h 43"/>
                      <a:gd name="T12" fmla="*/ 23 w 279"/>
                      <a:gd name="T13" fmla="*/ 14 h 43"/>
                      <a:gd name="T14" fmla="*/ 295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279" y="13"/>
                        </a:moveTo>
                        <a:lnTo>
                          <a:pt x="279" y="30"/>
                        </a:lnTo>
                        <a:lnTo>
                          <a:pt x="22" y="30"/>
                        </a:lnTo>
                        <a:lnTo>
                          <a:pt x="22" y="43"/>
                        </a:lnTo>
                        <a:lnTo>
                          <a:pt x="0" y="20"/>
                        </a:lnTo>
                        <a:lnTo>
                          <a:pt x="22" y="0"/>
                        </a:lnTo>
                        <a:lnTo>
                          <a:pt x="22" y="13"/>
                        </a:lnTo>
                        <a:lnTo>
                          <a:pt x="279"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217" name="Freeform 32"/>
                <p:cNvSpPr>
                  <a:spLocks/>
                </p:cNvSpPr>
                <p:nvPr/>
              </p:nvSpPr>
              <p:spPr bwMode="auto">
                <a:xfrm>
                  <a:off x="3" y="33"/>
                  <a:ext cx="295" cy="45"/>
                </a:xfrm>
                <a:custGeom>
                  <a:avLst/>
                  <a:gdLst>
                    <a:gd name="T0" fmla="*/ 0 w 279"/>
                    <a:gd name="T1" fmla="*/ 14 h 43"/>
                    <a:gd name="T2" fmla="*/ 0 w 279"/>
                    <a:gd name="T3" fmla="*/ 31 h 43"/>
                    <a:gd name="T4" fmla="*/ 274 w 279"/>
                    <a:gd name="T5" fmla="*/ 31 h 43"/>
                    <a:gd name="T6" fmla="*/ 274 w 279"/>
                    <a:gd name="T7" fmla="*/ 45 h 43"/>
                    <a:gd name="T8" fmla="*/ 295 w 279"/>
                    <a:gd name="T9" fmla="*/ 21 h 43"/>
                    <a:gd name="T10" fmla="*/ 274 w 279"/>
                    <a:gd name="T11" fmla="*/ 0 h 43"/>
                    <a:gd name="T12" fmla="*/ 274 w 279"/>
                    <a:gd name="T13" fmla="*/ 14 h 43"/>
                    <a:gd name="T14" fmla="*/ 0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0" y="13"/>
                      </a:moveTo>
                      <a:lnTo>
                        <a:pt x="0" y="30"/>
                      </a:lnTo>
                      <a:lnTo>
                        <a:pt x="259" y="30"/>
                      </a:lnTo>
                      <a:lnTo>
                        <a:pt x="259" y="43"/>
                      </a:lnTo>
                      <a:lnTo>
                        <a:pt x="279" y="20"/>
                      </a:lnTo>
                      <a:lnTo>
                        <a:pt x="259" y="0"/>
                      </a:lnTo>
                      <a:lnTo>
                        <a:pt x="259" y="13"/>
                      </a:lnTo>
                      <a:lnTo>
                        <a:pt x="0"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8" name="Freeform 33"/>
                <p:cNvSpPr>
                  <a:spLocks/>
                </p:cNvSpPr>
                <p:nvPr/>
              </p:nvSpPr>
              <p:spPr bwMode="auto">
                <a:xfrm>
                  <a:off x="3" y="33"/>
                  <a:ext cx="295" cy="45"/>
                </a:xfrm>
                <a:custGeom>
                  <a:avLst/>
                  <a:gdLst>
                    <a:gd name="T0" fmla="*/ 0 w 279"/>
                    <a:gd name="T1" fmla="*/ 14 h 43"/>
                    <a:gd name="T2" fmla="*/ 0 w 279"/>
                    <a:gd name="T3" fmla="*/ 31 h 43"/>
                    <a:gd name="T4" fmla="*/ 274 w 279"/>
                    <a:gd name="T5" fmla="*/ 31 h 43"/>
                    <a:gd name="T6" fmla="*/ 274 w 279"/>
                    <a:gd name="T7" fmla="*/ 45 h 43"/>
                    <a:gd name="T8" fmla="*/ 295 w 279"/>
                    <a:gd name="T9" fmla="*/ 21 h 43"/>
                    <a:gd name="T10" fmla="*/ 274 w 279"/>
                    <a:gd name="T11" fmla="*/ 0 h 43"/>
                    <a:gd name="T12" fmla="*/ 274 w 279"/>
                    <a:gd name="T13" fmla="*/ 14 h 43"/>
                    <a:gd name="T14" fmla="*/ 0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0" y="13"/>
                      </a:moveTo>
                      <a:lnTo>
                        <a:pt x="0" y="30"/>
                      </a:lnTo>
                      <a:lnTo>
                        <a:pt x="259" y="30"/>
                      </a:lnTo>
                      <a:lnTo>
                        <a:pt x="259" y="43"/>
                      </a:lnTo>
                      <a:lnTo>
                        <a:pt x="279" y="20"/>
                      </a:lnTo>
                      <a:lnTo>
                        <a:pt x="259" y="0"/>
                      </a:lnTo>
                      <a:lnTo>
                        <a:pt x="259" y="13"/>
                      </a:lnTo>
                      <a:lnTo>
                        <a:pt x="0"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93" name="Group 30"/>
              <p:cNvGrpSpPr>
                <a:grpSpLocks/>
              </p:cNvGrpSpPr>
              <p:nvPr/>
            </p:nvGrpSpPr>
            <p:grpSpPr bwMode="auto">
              <a:xfrm>
                <a:off x="48" y="263"/>
                <a:ext cx="228" cy="226"/>
                <a:chOff x="0" y="0"/>
                <a:chExt cx="282" cy="280"/>
              </a:xfrm>
            </p:grpSpPr>
            <p:grpSp>
              <p:nvGrpSpPr>
                <p:cNvPr id="194" name="Group 31"/>
                <p:cNvGrpSpPr>
                  <a:grpSpLocks/>
                </p:cNvGrpSpPr>
                <p:nvPr/>
              </p:nvGrpSpPr>
              <p:grpSpPr bwMode="auto">
                <a:xfrm>
                  <a:off x="0" y="0"/>
                  <a:ext cx="282" cy="280"/>
                  <a:chOff x="0" y="0"/>
                  <a:chExt cx="981" cy="972"/>
                </a:xfrm>
              </p:grpSpPr>
              <p:sp>
                <p:nvSpPr>
                  <p:cNvPr id="204" name="Freeform 36"/>
                  <p:cNvSpPr>
                    <a:spLocks/>
                  </p:cNvSpPr>
                  <p:nvPr/>
                </p:nvSpPr>
                <p:spPr bwMode="auto">
                  <a:xfrm>
                    <a:off x="0" y="0"/>
                    <a:ext cx="981" cy="945"/>
                  </a:xfrm>
                  <a:custGeom>
                    <a:avLst/>
                    <a:gdLst>
                      <a:gd name="T0" fmla="*/ 144 w 109"/>
                      <a:gd name="T1" fmla="*/ 0 h 105"/>
                      <a:gd name="T2" fmla="*/ 144 w 109"/>
                      <a:gd name="T3" fmla="*/ 117 h 105"/>
                      <a:gd name="T4" fmla="*/ 369 w 109"/>
                      <a:gd name="T5" fmla="*/ 117 h 105"/>
                      <a:gd name="T6" fmla="*/ 414 w 109"/>
                      <a:gd name="T7" fmla="*/ 216 h 105"/>
                      <a:gd name="T8" fmla="*/ 351 w 109"/>
                      <a:gd name="T9" fmla="*/ 288 h 105"/>
                      <a:gd name="T10" fmla="*/ 306 w 109"/>
                      <a:gd name="T11" fmla="*/ 198 h 105"/>
                      <a:gd name="T12" fmla="*/ 144 w 109"/>
                      <a:gd name="T13" fmla="*/ 198 h 105"/>
                      <a:gd name="T14" fmla="*/ 144 w 109"/>
                      <a:gd name="T15" fmla="*/ 288 h 105"/>
                      <a:gd name="T16" fmla="*/ 0 w 109"/>
                      <a:gd name="T17" fmla="*/ 144 h 105"/>
                      <a:gd name="T18" fmla="*/ 144 w 109"/>
                      <a:gd name="T19" fmla="*/ 0 h 105"/>
                      <a:gd name="T20" fmla="*/ 558 w 109"/>
                      <a:gd name="T21" fmla="*/ 225 h 105"/>
                      <a:gd name="T22" fmla="*/ 612 w 109"/>
                      <a:gd name="T23" fmla="*/ 117 h 105"/>
                      <a:gd name="T24" fmla="*/ 837 w 109"/>
                      <a:gd name="T25" fmla="*/ 117 h 105"/>
                      <a:gd name="T26" fmla="*/ 837 w 109"/>
                      <a:gd name="T27" fmla="*/ 9 h 105"/>
                      <a:gd name="T28" fmla="*/ 981 w 109"/>
                      <a:gd name="T29" fmla="*/ 153 h 105"/>
                      <a:gd name="T30" fmla="*/ 837 w 109"/>
                      <a:gd name="T31" fmla="*/ 297 h 105"/>
                      <a:gd name="T32" fmla="*/ 837 w 109"/>
                      <a:gd name="T33" fmla="*/ 198 h 105"/>
                      <a:gd name="T34" fmla="*/ 675 w 109"/>
                      <a:gd name="T35" fmla="*/ 198 h 105"/>
                      <a:gd name="T36" fmla="*/ 621 w 109"/>
                      <a:gd name="T37" fmla="*/ 306 h 105"/>
                      <a:gd name="T38" fmla="*/ 558 w 109"/>
                      <a:gd name="T39" fmla="*/ 225 h 105"/>
                      <a:gd name="T40" fmla="*/ 621 w 109"/>
                      <a:gd name="T41" fmla="*/ 648 h 105"/>
                      <a:gd name="T42" fmla="*/ 675 w 109"/>
                      <a:gd name="T43" fmla="*/ 756 h 105"/>
                      <a:gd name="T44" fmla="*/ 837 w 109"/>
                      <a:gd name="T45" fmla="*/ 756 h 105"/>
                      <a:gd name="T46" fmla="*/ 837 w 109"/>
                      <a:gd name="T47" fmla="*/ 657 h 105"/>
                      <a:gd name="T48" fmla="*/ 981 w 109"/>
                      <a:gd name="T49" fmla="*/ 801 h 105"/>
                      <a:gd name="T50" fmla="*/ 837 w 109"/>
                      <a:gd name="T51" fmla="*/ 945 h 105"/>
                      <a:gd name="T52" fmla="*/ 837 w 109"/>
                      <a:gd name="T53" fmla="*/ 837 h 105"/>
                      <a:gd name="T54" fmla="*/ 612 w 109"/>
                      <a:gd name="T55" fmla="*/ 837 h 105"/>
                      <a:gd name="T56" fmla="*/ 558 w 109"/>
                      <a:gd name="T57" fmla="*/ 729 h 105"/>
                      <a:gd name="T58" fmla="*/ 621 w 109"/>
                      <a:gd name="T59" fmla="*/ 648 h 105"/>
                      <a:gd name="T60" fmla="*/ 414 w 109"/>
                      <a:gd name="T61" fmla="*/ 738 h 105"/>
                      <a:gd name="T62" fmla="*/ 369 w 109"/>
                      <a:gd name="T63" fmla="*/ 837 h 105"/>
                      <a:gd name="T64" fmla="*/ 144 w 109"/>
                      <a:gd name="T65" fmla="*/ 837 h 105"/>
                      <a:gd name="T66" fmla="*/ 144 w 109"/>
                      <a:gd name="T67" fmla="*/ 945 h 105"/>
                      <a:gd name="T68" fmla="*/ 0 w 109"/>
                      <a:gd name="T69" fmla="*/ 801 h 105"/>
                      <a:gd name="T70" fmla="*/ 144 w 109"/>
                      <a:gd name="T71" fmla="*/ 657 h 105"/>
                      <a:gd name="T72" fmla="*/ 144 w 109"/>
                      <a:gd name="T73" fmla="*/ 756 h 105"/>
                      <a:gd name="T74" fmla="*/ 306 w 109"/>
                      <a:gd name="T75" fmla="*/ 756 h 105"/>
                      <a:gd name="T76" fmla="*/ 333 w 109"/>
                      <a:gd name="T77" fmla="*/ 693 h 105"/>
                      <a:gd name="T78" fmla="*/ 414 w 109"/>
                      <a:gd name="T79" fmla="*/ 738 h 1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9"/>
                      <a:gd name="T121" fmla="*/ 0 h 105"/>
                      <a:gd name="T122" fmla="*/ 109 w 109"/>
                      <a:gd name="T123" fmla="*/ 105 h 10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9" h="105">
                        <a:moveTo>
                          <a:pt x="16" y="0"/>
                        </a:moveTo>
                        <a:lnTo>
                          <a:pt x="16" y="13"/>
                        </a:lnTo>
                        <a:lnTo>
                          <a:pt x="41" y="13"/>
                        </a:lnTo>
                        <a:lnTo>
                          <a:pt x="46" y="24"/>
                        </a:lnTo>
                        <a:lnTo>
                          <a:pt x="39" y="32"/>
                        </a:lnTo>
                        <a:lnTo>
                          <a:pt x="34" y="22"/>
                        </a:lnTo>
                        <a:lnTo>
                          <a:pt x="16" y="22"/>
                        </a:lnTo>
                        <a:lnTo>
                          <a:pt x="16" y="32"/>
                        </a:lnTo>
                        <a:lnTo>
                          <a:pt x="0" y="16"/>
                        </a:lnTo>
                        <a:lnTo>
                          <a:pt x="16" y="0"/>
                        </a:lnTo>
                        <a:moveTo>
                          <a:pt x="62" y="25"/>
                        </a:moveTo>
                        <a:lnTo>
                          <a:pt x="68" y="13"/>
                        </a:lnTo>
                        <a:lnTo>
                          <a:pt x="93" y="13"/>
                        </a:lnTo>
                        <a:lnTo>
                          <a:pt x="93" y="1"/>
                        </a:lnTo>
                        <a:lnTo>
                          <a:pt x="109" y="17"/>
                        </a:lnTo>
                        <a:lnTo>
                          <a:pt x="93" y="33"/>
                        </a:lnTo>
                        <a:lnTo>
                          <a:pt x="93" y="22"/>
                        </a:lnTo>
                        <a:lnTo>
                          <a:pt x="75" y="22"/>
                        </a:lnTo>
                        <a:lnTo>
                          <a:pt x="69" y="34"/>
                        </a:lnTo>
                        <a:lnTo>
                          <a:pt x="62" y="25"/>
                        </a:lnTo>
                        <a:moveTo>
                          <a:pt x="69" y="72"/>
                        </a:moveTo>
                        <a:lnTo>
                          <a:pt x="75" y="84"/>
                        </a:lnTo>
                        <a:lnTo>
                          <a:pt x="93" y="84"/>
                        </a:lnTo>
                        <a:lnTo>
                          <a:pt x="93" y="73"/>
                        </a:lnTo>
                        <a:lnTo>
                          <a:pt x="109" y="89"/>
                        </a:lnTo>
                        <a:lnTo>
                          <a:pt x="93" y="105"/>
                        </a:lnTo>
                        <a:lnTo>
                          <a:pt x="93" y="93"/>
                        </a:lnTo>
                        <a:lnTo>
                          <a:pt x="68" y="93"/>
                        </a:lnTo>
                        <a:lnTo>
                          <a:pt x="62" y="81"/>
                        </a:lnTo>
                        <a:lnTo>
                          <a:pt x="69" y="72"/>
                        </a:lnTo>
                        <a:moveTo>
                          <a:pt x="46" y="82"/>
                        </a:moveTo>
                        <a:lnTo>
                          <a:pt x="41" y="93"/>
                        </a:lnTo>
                        <a:lnTo>
                          <a:pt x="16" y="93"/>
                        </a:lnTo>
                        <a:lnTo>
                          <a:pt x="16" y="105"/>
                        </a:lnTo>
                        <a:lnTo>
                          <a:pt x="0" y="89"/>
                        </a:lnTo>
                        <a:lnTo>
                          <a:pt x="16" y="73"/>
                        </a:lnTo>
                        <a:lnTo>
                          <a:pt x="16" y="84"/>
                        </a:lnTo>
                        <a:lnTo>
                          <a:pt x="34" y="84"/>
                        </a:lnTo>
                        <a:lnTo>
                          <a:pt x="37" y="77"/>
                        </a:lnTo>
                        <a:lnTo>
                          <a:pt x="46" y="82"/>
                        </a:lnTo>
                      </a:path>
                    </a:pathLst>
                  </a:custGeom>
                  <a:solidFill>
                    <a:srgbClr val="25221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5" name="Freeform 37"/>
                  <p:cNvSpPr>
                    <a:spLocks/>
                  </p:cNvSpPr>
                  <p:nvPr/>
                </p:nvSpPr>
                <p:spPr bwMode="auto">
                  <a:xfrm>
                    <a:off x="0" y="36"/>
                    <a:ext cx="981" cy="936"/>
                  </a:xfrm>
                  <a:custGeom>
                    <a:avLst/>
                    <a:gdLst>
                      <a:gd name="T0" fmla="*/ 144 w 109"/>
                      <a:gd name="T1" fmla="*/ 0 h 104"/>
                      <a:gd name="T2" fmla="*/ 144 w 109"/>
                      <a:gd name="T3" fmla="*/ 108 h 104"/>
                      <a:gd name="T4" fmla="*/ 369 w 109"/>
                      <a:gd name="T5" fmla="*/ 108 h 104"/>
                      <a:gd name="T6" fmla="*/ 414 w 109"/>
                      <a:gd name="T7" fmla="*/ 207 h 104"/>
                      <a:gd name="T8" fmla="*/ 351 w 109"/>
                      <a:gd name="T9" fmla="*/ 279 h 104"/>
                      <a:gd name="T10" fmla="*/ 306 w 109"/>
                      <a:gd name="T11" fmla="*/ 189 h 104"/>
                      <a:gd name="T12" fmla="*/ 144 w 109"/>
                      <a:gd name="T13" fmla="*/ 189 h 104"/>
                      <a:gd name="T14" fmla="*/ 144 w 109"/>
                      <a:gd name="T15" fmla="*/ 288 h 104"/>
                      <a:gd name="T16" fmla="*/ 0 w 109"/>
                      <a:gd name="T17" fmla="*/ 144 h 104"/>
                      <a:gd name="T18" fmla="*/ 144 w 109"/>
                      <a:gd name="T19" fmla="*/ 0 h 104"/>
                      <a:gd name="T20" fmla="*/ 558 w 109"/>
                      <a:gd name="T21" fmla="*/ 225 h 104"/>
                      <a:gd name="T22" fmla="*/ 612 w 109"/>
                      <a:gd name="T23" fmla="*/ 117 h 104"/>
                      <a:gd name="T24" fmla="*/ 837 w 109"/>
                      <a:gd name="T25" fmla="*/ 117 h 104"/>
                      <a:gd name="T26" fmla="*/ 837 w 109"/>
                      <a:gd name="T27" fmla="*/ 0 h 104"/>
                      <a:gd name="T28" fmla="*/ 981 w 109"/>
                      <a:gd name="T29" fmla="*/ 144 h 104"/>
                      <a:gd name="T30" fmla="*/ 837 w 109"/>
                      <a:gd name="T31" fmla="*/ 288 h 104"/>
                      <a:gd name="T32" fmla="*/ 837 w 109"/>
                      <a:gd name="T33" fmla="*/ 189 h 104"/>
                      <a:gd name="T34" fmla="*/ 675 w 109"/>
                      <a:gd name="T35" fmla="*/ 189 h 104"/>
                      <a:gd name="T36" fmla="*/ 621 w 109"/>
                      <a:gd name="T37" fmla="*/ 297 h 104"/>
                      <a:gd name="T38" fmla="*/ 558 w 109"/>
                      <a:gd name="T39" fmla="*/ 225 h 104"/>
                      <a:gd name="T40" fmla="*/ 621 w 109"/>
                      <a:gd name="T41" fmla="*/ 639 h 104"/>
                      <a:gd name="T42" fmla="*/ 675 w 109"/>
                      <a:gd name="T43" fmla="*/ 756 h 104"/>
                      <a:gd name="T44" fmla="*/ 837 w 109"/>
                      <a:gd name="T45" fmla="*/ 756 h 104"/>
                      <a:gd name="T46" fmla="*/ 837 w 109"/>
                      <a:gd name="T47" fmla="*/ 648 h 104"/>
                      <a:gd name="T48" fmla="*/ 981 w 109"/>
                      <a:gd name="T49" fmla="*/ 792 h 104"/>
                      <a:gd name="T50" fmla="*/ 837 w 109"/>
                      <a:gd name="T51" fmla="*/ 936 h 104"/>
                      <a:gd name="T52" fmla="*/ 837 w 109"/>
                      <a:gd name="T53" fmla="*/ 828 h 104"/>
                      <a:gd name="T54" fmla="*/ 612 w 109"/>
                      <a:gd name="T55" fmla="*/ 828 h 104"/>
                      <a:gd name="T56" fmla="*/ 558 w 109"/>
                      <a:gd name="T57" fmla="*/ 720 h 104"/>
                      <a:gd name="T58" fmla="*/ 621 w 109"/>
                      <a:gd name="T59" fmla="*/ 639 h 104"/>
                      <a:gd name="T60" fmla="*/ 414 w 109"/>
                      <a:gd name="T61" fmla="*/ 738 h 104"/>
                      <a:gd name="T62" fmla="*/ 369 w 109"/>
                      <a:gd name="T63" fmla="*/ 837 h 104"/>
                      <a:gd name="T64" fmla="*/ 144 w 109"/>
                      <a:gd name="T65" fmla="*/ 837 h 104"/>
                      <a:gd name="T66" fmla="*/ 144 w 109"/>
                      <a:gd name="T67" fmla="*/ 936 h 104"/>
                      <a:gd name="T68" fmla="*/ 0 w 109"/>
                      <a:gd name="T69" fmla="*/ 792 h 104"/>
                      <a:gd name="T70" fmla="*/ 144 w 109"/>
                      <a:gd name="T71" fmla="*/ 648 h 104"/>
                      <a:gd name="T72" fmla="*/ 144 w 109"/>
                      <a:gd name="T73" fmla="*/ 756 h 104"/>
                      <a:gd name="T74" fmla="*/ 306 w 109"/>
                      <a:gd name="T75" fmla="*/ 756 h 104"/>
                      <a:gd name="T76" fmla="*/ 333 w 109"/>
                      <a:gd name="T77" fmla="*/ 693 h 104"/>
                      <a:gd name="T78" fmla="*/ 414 w 109"/>
                      <a:gd name="T79" fmla="*/ 738 h 10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9"/>
                      <a:gd name="T121" fmla="*/ 0 h 104"/>
                      <a:gd name="T122" fmla="*/ 109 w 109"/>
                      <a:gd name="T123" fmla="*/ 104 h 10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9" h="104">
                        <a:moveTo>
                          <a:pt x="16" y="0"/>
                        </a:moveTo>
                        <a:lnTo>
                          <a:pt x="16" y="12"/>
                        </a:lnTo>
                        <a:lnTo>
                          <a:pt x="41" y="12"/>
                        </a:lnTo>
                        <a:lnTo>
                          <a:pt x="46" y="23"/>
                        </a:lnTo>
                        <a:lnTo>
                          <a:pt x="39" y="31"/>
                        </a:lnTo>
                        <a:lnTo>
                          <a:pt x="34" y="21"/>
                        </a:lnTo>
                        <a:lnTo>
                          <a:pt x="16" y="21"/>
                        </a:lnTo>
                        <a:lnTo>
                          <a:pt x="16" y="32"/>
                        </a:lnTo>
                        <a:lnTo>
                          <a:pt x="0" y="16"/>
                        </a:lnTo>
                        <a:lnTo>
                          <a:pt x="16" y="0"/>
                        </a:lnTo>
                        <a:moveTo>
                          <a:pt x="62" y="25"/>
                        </a:moveTo>
                        <a:lnTo>
                          <a:pt x="68" y="13"/>
                        </a:lnTo>
                        <a:lnTo>
                          <a:pt x="93" y="13"/>
                        </a:lnTo>
                        <a:lnTo>
                          <a:pt x="93" y="0"/>
                        </a:lnTo>
                        <a:lnTo>
                          <a:pt x="109" y="16"/>
                        </a:lnTo>
                        <a:lnTo>
                          <a:pt x="93" y="32"/>
                        </a:lnTo>
                        <a:lnTo>
                          <a:pt x="93" y="21"/>
                        </a:lnTo>
                        <a:lnTo>
                          <a:pt x="75" y="21"/>
                        </a:lnTo>
                        <a:lnTo>
                          <a:pt x="69" y="33"/>
                        </a:lnTo>
                        <a:lnTo>
                          <a:pt x="62" y="25"/>
                        </a:lnTo>
                        <a:moveTo>
                          <a:pt x="69" y="71"/>
                        </a:moveTo>
                        <a:lnTo>
                          <a:pt x="75" y="84"/>
                        </a:lnTo>
                        <a:lnTo>
                          <a:pt x="93" y="84"/>
                        </a:lnTo>
                        <a:lnTo>
                          <a:pt x="93" y="72"/>
                        </a:lnTo>
                        <a:lnTo>
                          <a:pt x="109" y="88"/>
                        </a:lnTo>
                        <a:lnTo>
                          <a:pt x="93" y="104"/>
                        </a:lnTo>
                        <a:lnTo>
                          <a:pt x="93" y="92"/>
                        </a:lnTo>
                        <a:lnTo>
                          <a:pt x="68" y="92"/>
                        </a:lnTo>
                        <a:lnTo>
                          <a:pt x="62" y="80"/>
                        </a:lnTo>
                        <a:lnTo>
                          <a:pt x="69" y="71"/>
                        </a:lnTo>
                        <a:moveTo>
                          <a:pt x="46" y="82"/>
                        </a:moveTo>
                        <a:lnTo>
                          <a:pt x="41" y="93"/>
                        </a:lnTo>
                        <a:lnTo>
                          <a:pt x="16" y="93"/>
                        </a:lnTo>
                        <a:lnTo>
                          <a:pt x="16" y="104"/>
                        </a:lnTo>
                        <a:lnTo>
                          <a:pt x="0" y="88"/>
                        </a:lnTo>
                        <a:lnTo>
                          <a:pt x="16" y="72"/>
                        </a:lnTo>
                        <a:lnTo>
                          <a:pt x="16" y="84"/>
                        </a:lnTo>
                        <a:lnTo>
                          <a:pt x="34" y="84"/>
                        </a:lnTo>
                        <a:lnTo>
                          <a:pt x="37" y="77"/>
                        </a:lnTo>
                        <a:lnTo>
                          <a:pt x="46" y="82"/>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95" name="Group 34"/>
                <p:cNvGrpSpPr>
                  <a:grpSpLocks/>
                </p:cNvGrpSpPr>
                <p:nvPr/>
              </p:nvGrpSpPr>
              <p:grpSpPr bwMode="auto">
                <a:xfrm>
                  <a:off x="52" y="65"/>
                  <a:ext cx="162" cy="172"/>
                  <a:chOff x="0" y="0"/>
                  <a:chExt cx="201" cy="213"/>
                </a:xfrm>
              </p:grpSpPr>
              <p:sp>
                <p:nvSpPr>
                  <p:cNvPr id="196" name="Freeform 39"/>
                  <p:cNvSpPr>
                    <a:spLocks/>
                  </p:cNvSpPr>
                  <p:nvPr/>
                </p:nvSpPr>
                <p:spPr bwMode="auto">
                  <a:xfrm>
                    <a:off x="98" y="105"/>
                    <a:ext cx="99" cy="103"/>
                  </a:xfrm>
                  <a:custGeom>
                    <a:avLst/>
                    <a:gdLst>
                      <a:gd name="T0" fmla="*/ 0 w 99"/>
                      <a:gd name="T1" fmla="*/ 103 h 103"/>
                      <a:gd name="T2" fmla="*/ 0 w 99"/>
                      <a:gd name="T3" fmla="*/ 103 h 103"/>
                      <a:gd name="T4" fmla="*/ 11 w 99"/>
                      <a:gd name="T5" fmla="*/ 103 h 103"/>
                      <a:gd name="T6" fmla="*/ 20 w 99"/>
                      <a:gd name="T7" fmla="*/ 101 h 103"/>
                      <a:gd name="T8" fmla="*/ 30 w 99"/>
                      <a:gd name="T9" fmla="*/ 99 h 103"/>
                      <a:gd name="T10" fmla="*/ 39 w 99"/>
                      <a:gd name="T11" fmla="*/ 95 h 103"/>
                      <a:gd name="T12" fmla="*/ 48 w 99"/>
                      <a:gd name="T13" fmla="*/ 91 h 103"/>
                      <a:gd name="T14" fmla="*/ 56 w 99"/>
                      <a:gd name="T15" fmla="*/ 85 h 103"/>
                      <a:gd name="T16" fmla="*/ 63 w 99"/>
                      <a:gd name="T17" fmla="*/ 79 h 103"/>
                      <a:gd name="T18" fmla="*/ 70 w 99"/>
                      <a:gd name="T19" fmla="*/ 73 h 103"/>
                      <a:gd name="T20" fmla="*/ 77 w 99"/>
                      <a:gd name="T21" fmla="*/ 65 h 103"/>
                      <a:gd name="T22" fmla="*/ 82 w 99"/>
                      <a:gd name="T23" fmla="*/ 57 h 103"/>
                      <a:gd name="T24" fmla="*/ 87 w 99"/>
                      <a:gd name="T25" fmla="*/ 49 h 103"/>
                      <a:gd name="T26" fmla="*/ 91 w 99"/>
                      <a:gd name="T27" fmla="*/ 40 h 103"/>
                      <a:gd name="T28" fmla="*/ 95 w 99"/>
                      <a:gd name="T29" fmla="*/ 30 h 103"/>
                      <a:gd name="T30" fmla="*/ 97 w 99"/>
                      <a:gd name="T31" fmla="*/ 20 h 103"/>
                      <a:gd name="T32" fmla="*/ 98 w 99"/>
                      <a:gd name="T33" fmla="*/ 10 h 103"/>
                      <a:gd name="T34" fmla="*/ 99 w 99"/>
                      <a:gd name="T35" fmla="*/ 0 h 103"/>
                      <a:gd name="T36" fmla="*/ 75 w 99"/>
                      <a:gd name="T37" fmla="*/ 0 h 103"/>
                      <a:gd name="T38" fmla="*/ 74 w 99"/>
                      <a:gd name="T39" fmla="*/ 8 h 103"/>
                      <a:gd name="T40" fmla="*/ 73 w 99"/>
                      <a:gd name="T41" fmla="*/ 15 h 103"/>
                      <a:gd name="T42" fmla="*/ 71 w 99"/>
                      <a:gd name="T43" fmla="*/ 23 h 103"/>
                      <a:gd name="T44" fmla="*/ 69 w 99"/>
                      <a:gd name="T45" fmla="*/ 30 h 103"/>
                      <a:gd name="T46" fmla="*/ 66 w 99"/>
                      <a:gd name="T47" fmla="*/ 37 h 103"/>
                      <a:gd name="T48" fmla="*/ 62 w 99"/>
                      <a:gd name="T49" fmla="*/ 44 h 103"/>
                      <a:gd name="T50" fmla="*/ 58 w 99"/>
                      <a:gd name="T51" fmla="*/ 50 h 103"/>
                      <a:gd name="T52" fmla="*/ 53 w 99"/>
                      <a:gd name="T53" fmla="*/ 55 h 103"/>
                      <a:gd name="T54" fmla="*/ 48 w 99"/>
                      <a:gd name="T55" fmla="*/ 60 h 103"/>
                      <a:gd name="T56" fmla="*/ 42 w 99"/>
                      <a:gd name="T57" fmla="*/ 65 h 103"/>
                      <a:gd name="T58" fmla="*/ 36 w 99"/>
                      <a:gd name="T59" fmla="*/ 69 h 103"/>
                      <a:gd name="T60" fmla="*/ 29 w 99"/>
                      <a:gd name="T61" fmla="*/ 72 h 103"/>
                      <a:gd name="T62" fmla="*/ 22 w 99"/>
                      <a:gd name="T63" fmla="*/ 75 h 103"/>
                      <a:gd name="T64" fmla="*/ 15 w 99"/>
                      <a:gd name="T65" fmla="*/ 77 h 103"/>
                      <a:gd name="T66" fmla="*/ 8 w 99"/>
                      <a:gd name="T67" fmla="*/ 78 h 103"/>
                      <a:gd name="T68" fmla="*/ 0 w 99"/>
                      <a:gd name="T69" fmla="*/ 79 h 103"/>
                      <a:gd name="T70" fmla="*/ 0 w 99"/>
                      <a:gd name="T71" fmla="*/ 103 h 10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3"/>
                      <a:gd name="T110" fmla="*/ 99 w 99"/>
                      <a:gd name="T111" fmla="*/ 103 h 10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3">
                        <a:moveTo>
                          <a:pt x="0" y="103"/>
                        </a:moveTo>
                        <a:lnTo>
                          <a:pt x="0" y="103"/>
                        </a:lnTo>
                        <a:lnTo>
                          <a:pt x="11" y="103"/>
                        </a:lnTo>
                        <a:lnTo>
                          <a:pt x="20" y="101"/>
                        </a:lnTo>
                        <a:lnTo>
                          <a:pt x="30" y="99"/>
                        </a:lnTo>
                        <a:lnTo>
                          <a:pt x="39" y="95"/>
                        </a:lnTo>
                        <a:lnTo>
                          <a:pt x="48" y="91"/>
                        </a:lnTo>
                        <a:lnTo>
                          <a:pt x="56" y="85"/>
                        </a:lnTo>
                        <a:lnTo>
                          <a:pt x="63" y="79"/>
                        </a:lnTo>
                        <a:lnTo>
                          <a:pt x="70" y="73"/>
                        </a:lnTo>
                        <a:lnTo>
                          <a:pt x="77" y="65"/>
                        </a:lnTo>
                        <a:lnTo>
                          <a:pt x="82" y="57"/>
                        </a:lnTo>
                        <a:lnTo>
                          <a:pt x="87" y="49"/>
                        </a:lnTo>
                        <a:lnTo>
                          <a:pt x="91" y="40"/>
                        </a:lnTo>
                        <a:lnTo>
                          <a:pt x="95" y="30"/>
                        </a:lnTo>
                        <a:lnTo>
                          <a:pt x="97" y="20"/>
                        </a:lnTo>
                        <a:lnTo>
                          <a:pt x="98" y="10"/>
                        </a:lnTo>
                        <a:lnTo>
                          <a:pt x="99" y="0"/>
                        </a:lnTo>
                        <a:lnTo>
                          <a:pt x="75" y="0"/>
                        </a:lnTo>
                        <a:lnTo>
                          <a:pt x="74" y="8"/>
                        </a:lnTo>
                        <a:lnTo>
                          <a:pt x="73" y="15"/>
                        </a:lnTo>
                        <a:lnTo>
                          <a:pt x="71" y="23"/>
                        </a:lnTo>
                        <a:lnTo>
                          <a:pt x="69" y="30"/>
                        </a:lnTo>
                        <a:lnTo>
                          <a:pt x="66" y="37"/>
                        </a:lnTo>
                        <a:lnTo>
                          <a:pt x="62" y="44"/>
                        </a:lnTo>
                        <a:lnTo>
                          <a:pt x="58" y="50"/>
                        </a:lnTo>
                        <a:lnTo>
                          <a:pt x="53" y="55"/>
                        </a:lnTo>
                        <a:lnTo>
                          <a:pt x="48" y="60"/>
                        </a:lnTo>
                        <a:lnTo>
                          <a:pt x="42" y="65"/>
                        </a:lnTo>
                        <a:lnTo>
                          <a:pt x="36" y="69"/>
                        </a:lnTo>
                        <a:lnTo>
                          <a:pt x="29" y="72"/>
                        </a:lnTo>
                        <a:lnTo>
                          <a:pt x="22" y="75"/>
                        </a:lnTo>
                        <a:lnTo>
                          <a:pt x="15" y="77"/>
                        </a:lnTo>
                        <a:lnTo>
                          <a:pt x="8" y="78"/>
                        </a:lnTo>
                        <a:lnTo>
                          <a:pt x="0" y="79"/>
                        </a:lnTo>
                        <a:lnTo>
                          <a:pt x="0" y="103"/>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7" name="Freeform 40"/>
                  <p:cNvSpPr>
                    <a:spLocks/>
                  </p:cNvSpPr>
                  <p:nvPr/>
                </p:nvSpPr>
                <p:spPr bwMode="auto">
                  <a:xfrm>
                    <a:off x="0" y="105"/>
                    <a:ext cx="98" cy="103"/>
                  </a:xfrm>
                  <a:custGeom>
                    <a:avLst/>
                    <a:gdLst>
                      <a:gd name="T0" fmla="*/ 0 w 98"/>
                      <a:gd name="T1" fmla="*/ 0 h 103"/>
                      <a:gd name="T2" fmla="*/ 0 w 98"/>
                      <a:gd name="T3" fmla="*/ 0 h 103"/>
                      <a:gd name="T4" fmla="*/ 1 w 98"/>
                      <a:gd name="T5" fmla="*/ 10 h 103"/>
                      <a:gd name="T6" fmla="*/ 2 w 98"/>
                      <a:gd name="T7" fmla="*/ 20 h 103"/>
                      <a:gd name="T8" fmla="*/ 4 w 98"/>
                      <a:gd name="T9" fmla="*/ 30 h 103"/>
                      <a:gd name="T10" fmla="*/ 8 w 98"/>
                      <a:gd name="T11" fmla="*/ 40 h 103"/>
                      <a:gd name="T12" fmla="*/ 12 w 98"/>
                      <a:gd name="T13" fmla="*/ 49 h 103"/>
                      <a:gd name="T14" fmla="*/ 17 w 98"/>
                      <a:gd name="T15" fmla="*/ 57 h 103"/>
                      <a:gd name="T16" fmla="*/ 22 w 98"/>
                      <a:gd name="T17" fmla="*/ 65 h 103"/>
                      <a:gd name="T18" fmla="*/ 29 w 98"/>
                      <a:gd name="T19" fmla="*/ 73 h 103"/>
                      <a:gd name="T20" fmla="*/ 36 w 98"/>
                      <a:gd name="T21" fmla="*/ 79 h 103"/>
                      <a:gd name="T22" fmla="*/ 43 w 98"/>
                      <a:gd name="T23" fmla="*/ 85 h 103"/>
                      <a:gd name="T24" fmla="*/ 51 w 98"/>
                      <a:gd name="T25" fmla="*/ 91 h 103"/>
                      <a:gd name="T26" fmla="*/ 60 w 98"/>
                      <a:gd name="T27" fmla="*/ 95 h 103"/>
                      <a:gd name="T28" fmla="*/ 69 w 98"/>
                      <a:gd name="T29" fmla="*/ 99 h 103"/>
                      <a:gd name="T30" fmla="*/ 79 w 98"/>
                      <a:gd name="T31" fmla="*/ 101 h 103"/>
                      <a:gd name="T32" fmla="*/ 88 w 98"/>
                      <a:gd name="T33" fmla="*/ 103 h 103"/>
                      <a:gd name="T34" fmla="*/ 98 w 98"/>
                      <a:gd name="T35" fmla="*/ 103 h 103"/>
                      <a:gd name="T36" fmla="*/ 98 w 98"/>
                      <a:gd name="T37" fmla="*/ 79 h 103"/>
                      <a:gd name="T38" fmla="*/ 91 w 98"/>
                      <a:gd name="T39" fmla="*/ 78 h 103"/>
                      <a:gd name="T40" fmla="*/ 84 w 98"/>
                      <a:gd name="T41" fmla="*/ 77 h 103"/>
                      <a:gd name="T42" fmla="*/ 77 w 98"/>
                      <a:gd name="T43" fmla="*/ 75 h 103"/>
                      <a:gd name="T44" fmla="*/ 70 w 98"/>
                      <a:gd name="T45" fmla="*/ 72 h 103"/>
                      <a:gd name="T46" fmla="*/ 63 w 98"/>
                      <a:gd name="T47" fmla="*/ 69 h 103"/>
                      <a:gd name="T48" fmla="*/ 57 w 98"/>
                      <a:gd name="T49" fmla="*/ 65 h 103"/>
                      <a:gd name="T50" fmla="*/ 51 w 98"/>
                      <a:gd name="T51" fmla="*/ 60 h 103"/>
                      <a:gd name="T52" fmla="*/ 46 w 98"/>
                      <a:gd name="T53" fmla="*/ 55 h 103"/>
                      <a:gd name="T54" fmla="*/ 41 w 98"/>
                      <a:gd name="T55" fmla="*/ 50 h 103"/>
                      <a:gd name="T56" fmla="*/ 37 w 98"/>
                      <a:gd name="T57" fmla="*/ 44 h 103"/>
                      <a:gd name="T58" fmla="*/ 33 w 98"/>
                      <a:gd name="T59" fmla="*/ 37 h 103"/>
                      <a:gd name="T60" fmla="*/ 30 w 98"/>
                      <a:gd name="T61" fmla="*/ 30 h 103"/>
                      <a:gd name="T62" fmla="*/ 28 w 98"/>
                      <a:gd name="T63" fmla="*/ 23 h 103"/>
                      <a:gd name="T64" fmla="*/ 26 w 98"/>
                      <a:gd name="T65" fmla="*/ 15 h 103"/>
                      <a:gd name="T66" fmla="*/ 25 w 98"/>
                      <a:gd name="T67" fmla="*/ 8 h 103"/>
                      <a:gd name="T68" fmla="*/ 24 w 98"/>
                      <a:gd name="T69" fmla="*/ 0 h 103"/>
                      <a:gd name="T70" fmla="*/ 0 w 98"/>
                      <a:gd name="T71" fmla="*/ 0 h 10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3"/>
                      <a:gd name="T110" fmla="*/ 98 w 98"/>
                      <a:gd name="T111" fmla="*/ 103 h 10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3">
                        <a:moveTo>
                          <a:pt x="0" y="0"/>
                        </a:moveTo>
                        <a:lnTo>
                          <a:pt x="0" y="0"/>
                        </a:lnTo>
                        <a:lnTo>
                          <a:pt x="1" y="10"/>
                        </a:lnTo>
                        <a:lnTo>
                          <a:pt x="2" y="20"/>
                        </a:lnTo>
                        <a:lnTo>
                          <a:pt x="4" y="30"/>
                        </a:lnTo>
                        <a:lnTo>
                          <a:pt x="8" y="40"/>
                        </a:lnTo>
                        <a:lnTo>
                          <a:pt x="12" y="49"/>
                        </a:lnTo>
                        <a:lnTo>
                          <a:pt x="17" y="57"/>
                        </a:lnTo>
                        <a:lnTo>
                          <a:pt x="22" y="65"/>
                        </a:lnTo>
                        <a:lnTo>
                          <a:pt x="29" y="73"/>
                        </a:lnTo>
                        <a:lnTo>
                          <a:pt x="36" y="79"/>
                        </a:lnTo>
                        <a:lnTo>
                          <a:pt x="43" y="85"/>
                        </a:lnTo>
                        <a:lnTo>
                          <a:pt x="51" y="91"/>
                        </a:lnTo>
                        <a:lnTo>
                          <a:pt x="60" y="95"/>
                        </a:lnTo>
                        <a:lnTo>
                          <a:pt x="69" y="99"/>
                        </a:lnTo>
                        <a:lnTo>
                          <a:pt x="79" y="101"/>
                        </a:lnTo>
                        <a:lnTo>
                          <a:pt x="88" y="103"/>
                        </a:lnTo>
                        <a:lnTo>
                          <a:pt x="98" y="103"/>
                        </a:lnTo>
                        <a:lnTo>
                          <a:pt x="98" y="79"/>
                        </a:lnTo>
                        <a:lnTo>
                          <a:pt x="91" y="78"/>
                        </a:lnTo>
                        <a:lnTo>
                          <a:pt x="84" y="77"/>
                        </a:lnTo>
                        <a:lnTo>
                          <a:pt x="77" y="75"/>
                        </a:lnTo>
                        <a:lnTo>
                          <a:pt x="70" y="72"/>
                        </a:lnTo>
                        <a:lnTo>
                          <a:pt x="63" y="69"/>
                        </a:lnTo>
                        <a:lnTo>
                          <a:pt x="57" y="65"/>
                        </a:lnTo>
                        <a:lnTo>
                          <a:pt x="51" y="60"/>
                        </a:lnTo>
                        <a:lnTo>
                          <a:pt x="46" y="55"/>
                        </a:lnTo>
                        <a:lnTo>
                          <a:pt x="41" y="50"/>
                        </a:lnTo>
                        <a:lnTo>
                          <a:pt x="37" y="44"/>
                        </a:lnTo>
                        <a:lnTo>
                          <a:pt x="33" y="37"/>
                        </a:lnTo>
                        <a:lnTo>
                          <a:pt x="30" y="30"/>
                        </a:lnTo>
                        <a:lnTo>
                          <a:pt x="28" y="23"/>
                        </a:lnTo>
                        <a:lnTo>
                          <a:pt x="26" y="15"/>
                        </a:lnTo>
                        <a:lnTo>
                          <a:pt x="25" y="8"/>
                        </a:lnTo>
                        <a:lnTo>
                          <a:pt x="24" y="0"/>
                        </a:lnTo>
                        <a:lnTo>
                          <a:pt x="0"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8" name="Freeform 41"/>
                  <p:cNvSpPr>
                    <a:spLocks/>
                  </p:cNvSpPr>
                  <p:nvPr/>
                </p:nvSpPr>
                <p:spPr bwMode="auto">
                  <a:xfrm>
                    <a:off x="0" y="0"/>
                    <a:ext cx="98" cy="105"/>
                  </a:xfrm>
                  <a:custGeom>
                    <a:avLst/>
                    <a:gdLst>
                      <a:gd name="T0" fmla="*/ 98 w 98"/>
                      <a:gd name="T1" fmla="*/ 0 h 105"/>
                      <a:gd name="T2" fmla="*/ 98 w 98"/>
                      <a:gd name="T3" fmla="*/ 0 h 105"/>
                      <a:gd name="T4" fmla="*/ 88 w 98"/>
                      <a:gd name="T5" fmla="*/ 0 h 105"/>
                      <a:gd name="T6" fmla="*/ 79 w 98"/>
                      <a:gd name="T7" fmla="*/ 2 h 105"/>
                      <a:gd name="T8" fmla="*/ 69 w 98"/>
                      <a:gd name="T9" fmla="*/ 5 h 105"/>
                      <a:gd name="T10" fmla="*/ 60 w 98"/>
                      <a:gd name="T11" fmla="*/ 8 h 105"/>
                      <a:gd name="T12" fmla="*/ 51 w 98"/>
                      <a:gd name="T13" fmla="*/ 13 h 105"/>
                      <a:gd name="T14" fmla="*/ 43 w 98"/>
                      <a:gd name="T15" fmla="*/ 18 h 105"/>
                      <a:gd name="T16" fmla="*/ 36 w 98"/>
                      <a:gd name="T17" fmla="*/ 24 h 105"/>
                      <a:gd name="T18" fmla="*/ 29 w 98"/>
                      <a:gd name="T19" fmla="*/ 31 h 105"/>
                      <a:gd name="T20" fmla="*/ 22 w 98"/>
                      <a:gd name="T21" fmla="*/ 38 h 105"/>
                      <a:gd name="T22" fmla="*/ 17 w 98"/>
                      <a:gd name="T23" fmla="*/ 46 h 105"/>
                      <a:gd name="T24" fmla="*/ 12 w 98"/>
                      <a:gd name="T25" fmla="*/ 55 h 105"/>
                      <a:gd name="T26" fmla="*/ 8 w 98"/>
                      <a:gd name="T27" fmla="*/ 64 h 105"/>
                      <a:gd name="T28" fmla="*/ 4 w 98"/>
                      <a:gd name="T29" fmla="*/ 74 h 105"/>
                      <a:gd name="T30" fmla="*/ 2 w 98"/>
                      <a:gd name="T31" fmla="*/ 84 h 105"/>
                      <a:gd name="T32" fmla="*/ 1 w 98"/>
                      <a:gd name="T33" fmla="*/ 94 h 105"/>
                      <a:gd name="T34" fmla="*/ 0 w 98"/>
                      <a:gd name="T35" fmla="*/ 105 h 105"/>
                      <a:gd name="T36" fmla="*/ 24 w 98"/>
                      <a:gd name="T37" fmla="*/ 105 h 105"/>
                      <a:gd name="T38" fmla="*/ 25 w 98"/>
                      <a:gd name="T39" fmla="*/ 96 h 105"/>
                      <a:gd name="T40" fmla="*/ 26 w 98"/>
                      <a:gd name="T41" fmla="*/ 88 h 105"/>
                      <a:gd name="T42" fmla="*/ 28 w 98"/>
                      <a:gd name="T43" fmla="*/ 81 h 105"/>
                      <a:gd name="T44" fmla="*/ 30 w 98"/>
                      <a:gd name="T45" fmla="*/ 73 h 105"/>
                      <a:gd name="T46" fmla="*/ 33 w 98"/>
                      <a:gd name="T47" fmla="*/ 66 h 105"/>
                      <a:gd name="T48" fmla="*/ 37 w 98"/>
                      <a:gd name="T49" fmla="*/ 60 h 105"/>
                      <a:gd name="T50" fmla="*/ 41 w 98"/>
                      <a:gd name="T51" fmla="*/ 54 h 105"/>
                      <a:gd name="T52" fmla="*/ 46 w 98"/>
                      <a:gd name="T53" fmla="*/ 48 h 105"/>
                      <a:gd name="T54" fmla="*/ 52 w 98"/>
                      <a:gd name="T55" fmla="*/ 43 h 105"/>
                      <a:gd name="T56" fmla="*/ 57 w 98"/>
                      <a:gd name="T57" fmla="*/ 38 h 105"/>
                      <a:gd name="T58" fmla="*/ 63 w 98"/>
                      <a:gd name="T59" fmla="*/ 34 h 105"/>
                      <a:gd name="T60" fmla="*/ 70 w 98"/>
                      <a:gd name="T61" fmla="*/ 31 h 105"/>
                      <a:gd name="T62" fmla="*/ 77 w 98"/>
                      <a:gd name="T63" fmla="*/ 28 h 105"/>
                      <a:gd name="T64" fmla="*/ 84 w 98"/>
                      <a:gd name="T65" fmla="*/ 26 h 105"/>
                      <a:gd name="T66" fmla="*/ 91 w 98"/>
                      <a:gd name="T67" fmla="*/ 25 h 105"/>
                      <a:gd name="T68" fmla="*/ 98 w 98"/>
                      <a:gd name="T69" fmla="*/ 25 h 105"/>
                      <a:gd name="T70" fmla="*/ 98 w 98"/>
                      <a:gd name="T71" fmla="*/ 0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5"/>
                      <a:gd name="T110" fmla="*/ 98 w 98"/>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5">
                        <a:moveTo>
                          <a:pt x="98" y="0"/>
                        </a:moveTo>
                        <a:lnTo>
                          <a:pt x="98" y="0"/>
                        </a:lnTo>
                        <a:lnTo>
                          <a:pt x="88" y="0"/>
                        </a:lnTo>
                        <a:lnTo>
                          <a:pt x="79" y="2"/>
                        </a:lnTo>
                        <a:lnTo>
                          <a:pt x="69" y="5"/>
                        </a:lnTo>
                        <a:lnTo>
                          <a:pt x="60" y="8"/>
                        </a:lnTo>
                        <a:lnTo>
                          <a:pt x="51" y="13"/>
                        </a:lnTo>
                        <a:lnTo>
                          <a:pt x="43" y="18"/>
                        </a:lnTo>
                        <a:lnTo>
                          <a:pt x="36" y="24"/>
                        </a:lnTo>
                        <a:lnTo>
                          <a:pt x="29" y="31"/>
                        </a:lnTo>
                        <a:lnTo>
                          <a:pt x="22" y="38"/>
                        </a:lnTo>
                        <a:lnTo>
                          <a:pt x="17" y="46"/>
                        </a:lnTo>
                        <a:lnTo>
                          <a:pt x="12" y="55"/>
                        </a:lnTo>
                        <a:lnTo>
                          <a:pt x="8" y="64"/>
                        </a:lnTo>
                        <a:lnTo>
                          <a:pt x="4" y="74"/>
                        </a:lnTo>
                        <a:lnTo>
                          <a:pt x="2" y="84"/>
                        </a:lnTo>
                        <a:lnTo>
                          <a:pt x="1" y="94"/>
                        </a:lnTo>
                        <a:lnTo>
                          <a:pt x="0" y="105"/>
                        </a:lnTo>
                        <a:lnTo>
                          <a:pt x="24" y="105"/>
                        </a:lnTo>
                        <a:lnTo>
                          <a:pt x="25" y="96"/>
                        </a:lnTo>
                        <a:lnTo>
                          <a:pt x="26" y="88"/>
                        </a:lnTo>
                        <a:lnTo>
                          <a:pt x="28" y="81"/>
                        </a:lnTo>
                        <a:lnTo>
                          <a:pt x="30" y="73"/>
                        </a:lnTo>
                        <a:lnTo>
                          <a:pt x="33" y="66"/>
                        </a:lnTo>
                        <a:lnTo>
                          <a:pt x="37" y="60"/>
                        </a:lnTo>
                        <a:lnTo>
                          <a:pt x="41" y="54"/>
                        </a:lnTo>
                        <a:lnTo>
                          <a:pt x="46" y="48"/>
                        </a:lnTo>
                        <a:lnTo>
                          <a:pt x="52" y="43"/>
                        </a:lnTo>
                        <a:lnTo>
                          <a:pt x="57" y="38"/>
                        </a:lnTo>
                        <a:lnTo>
                          <a:pt x="63" y="34"/>
                        </a:lnTo>
                        <a:lnTo>
                          <a:pt x="70" y="31"/>
                        </a:lnTo>
                        <a:lnTo>
                          <a:pt x="77" y="28"/>
                        </a:lnTo>
                        <a:lnTo>
                          <a:pt x="84" y="26"/>
                        </a:lnTo>
                        <a:lnTo>
                          <a:pt x="91" y="25"/>
                        </a:lnTo>
                        <a:lnTo>
                          <a:pt x="98" y="25"/>
                        </a:lnTo>
                        <a:lnTo>
                          <a:pt x="98"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9" name="Freeform 42"/>
                  <p:cNvSpPr>
                    <a:spLocks/>
                  </p:cNvSpPr>
                  <p:nvPr/>
                </p:nvSpPr>
                <p:spPr bwMode="auto">
                  <a:xfrm>
                    <a:off x="98" y="0"/>
                    <a:ext cx="99" cy="105"/>
                  </a:xfrm>
                  <a:custGeom>
                    <a:avLst/>
                    <a:gdLst>
                      <a:gd name="T0" fmla="*/ 99 w 99"/>
                      <a:gd name="T1" fmla="*/ 105 h 105"/>
                      <a:gd name="T2" fmla="*/ 99 w 99"/>
                      <a:gd name="T3" fmla="*/ 105 h 105"/>
                      <a:gd name="T4" fmla="*/ 98 w 99"/>
                      <a:gd name="T5" fmla="*/ 94 h 105"/>
                      <a:gd name="T6" fmla="*/ 97 w 99"/>
                      <a:gd name="T7" fmla="*/ 84 h 105"/>
                      <a:gd name="T8" fmla="*/ 95 w 99"/>
                      <a:gd name="T9" fmla="*/ 74 h 105"/>
                      <a:gd name="T10" fmla="*/ 91 w 99"/>
                      <a:gd name="T11" fmla="*/ 64 h 105"/>
                      <a:gd name="T12" fmla="*/ 87 w 99"/>
                      <a:gd name="T13" fmla="*/ 55 h 105"/>
                      <a:gd name="T14" fmla="*/ 82 w 99"/>
                      <a:gd name="T15" fmla="*/ 46 h 105"/>
                      <a:gd name="T16" fmla="*/ 77 w 99"/>
                      <a:gd name="T17" fmla="*/ 38 h 105"/>
                      <a:gd name="T18" fmla="*/ 70 w 99"/>
                      <a:gd name="T19" fmla="*/ 31 h 105"/>
                      <a:gd name="T20" fmla="*/ 63 w 99"/>
                      <a:gd name="T21" fmla="*/ 24 h 105"/>
                      <a:gd name="T22" fmla="*/ 56 w 99"/>
                      <a:gd name="T23" fmla="*/ 18 h 105"/>
                      <a:gd name="T24" fmla="*/ 48 w 99"/>
                      <a:gd name="T25" fmla="*/ 13 h 105"/>
                      <a:gd name="T26" fmla="*/ 39 w 99"/>
                      <a:gd name="T27" fmla="*/ 8 h 105"/>
                      <a:gd name="T28" fmla="*/ 30 w 99"/>
                      <a:gd name="T29" fmla="*/ 5 h 105"/>
                      <a:gd name="T30" fmla="*/ 20 w 99"/>
                      <a:gd name="T31" fmla="*/ 2 h 105"/>
                      <a:gd name="T32" fmla="*/ 11 w 99"/>
                      <a:gd name="T33" fmla="*/ 0 h 105"/>
                      <a:gd name="T34" fmla="*/ 0 w 99"/>
                      <a:gd name="T35" fmla="*/ 0 h 105"/>
                      <a:gd name="T36" fmla="*/ 0 w 99"/>
                      <a:gd name="T37" fmla="*/ 25 h 105"/>
                      <a:gd name="T38" fmla="*/ 8 w 99"/>
                      <a:gd name="T39" fmla="*/ 25 h 105"/>
                      <a:gd name="T40" fmla="*/ 15 w 99"/>
                      <a:gd name="T41" fmla="*/ 26 h 105"/>
                      <a:gd name="T42" fmla="*/ 22 w 99"/>
                      <a:gd name="T43" fmla="*/ 28 h 105"/>
                      <a:gd name="T44" fmla="*/ 29 w 99"/>
                      <a:gd name="T45" fmla="*/ 31 h 105"/>
                      <a:gd name="T46" fmla="*/ 36 w 99"/>
                      <a:gd name="T47" fmla="*/ 34 h 105"/>
                      <a:gd name="T48" fmla="*/ 42 w 99"/>
                      <a:gd name="T49" fmla="*/ 38 h 105"/>
                      <a:gd name="T50" fmla="*/ 47 w 99"/>
                      <a:gd name="T51" fmla="*/ 43 h 105"/>
                      <a:gd name="T52" fmla="*/ 53 w 99"/>
                      <a:gd name="T53" fmla="*/ 48 h 105"/>
                      <a:gd name="T54" fmla="*/ 58 w 99"/>
                      <a:gd name="T55" fmla="*/ 54 h 105"/>
                      <a:gd name="T56" fmla="*/ 62 w 99"/>
                      <a:gd name="T57" fmla="*/ 60 h 105"/>
                      <a:gd name="T58" fmla="*/ 66 w 99"/>
                      <a:gd name="T59" fmla="*/ 66 h 105"/>
                      <a:gd name="T60" fmla="*/ 69 w 99"/>
                      <a:gd name="T61" fmla="*/ 73 h 105"/>
                      <a:gd name="T62" fmla="*/ 71 w 99"/>
                      <a:gd name="T63" fmla="*/ 81 h 105"/>
                      <a:gd name="T64" fmla="*/ 73 w 99"/>
                      <a:gd name="T65" fmla="*/ 88 h 105"/>
                      <a:gd name="T66" fmla="*/ 74 w 99"/>
                      <a:gd name="T67" fmla="*/ 96 h 105"/>
                      <a:gd name="T68" fmla="*/ 75 w 99"/>
                      <a:gd name="T69" fmla="*/ 105 h 105"/>
                      <a:gd name="T70" fmla="*/ 99 w 99"/>
                      <a:gd name="T71" fmla="*/ 105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5"/>
                      <a:gd name="T110" fmla="*/ 99 w 99"/>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5">
                        <a:moveTo>
                          <a:pt x="99" y="105"/>
                        </a:moveTo>
                        <a:lnTo>
                          <a:pt x="99" y="105"/>
                        </a:lnTo>
                        <a:lnTo>
                          <a:pt x="98" y="94"/>
                        </a:lnTo>
                        <a:lnTo>
                          <a:pt x="97" y="84"/>
                        </a:lnTo>
                        <a:lnTo>
                          <a:pt x="95" y="74"/>
                        </a:lnTo>
                        <a:lnTo>
                          <a:pt x="91" y="64"/>
                        </a:lnTo>
                        <a:lnTo>
                          <a:pt x="87" y="55"/>
                        </a:lnTo>
                        <a:lnTo>
                          <a:pt x="82" y="46"/>
                        </a:lnTo>
                        <a:lnTo>
                          <a:pt x="77" y="38"/>
                        </a:lnTo>
                        <a:lnTo>
                          <a:pt x="70" y="31"/>
                        </a:lnTo>
                        <a:lnTo>
                          <a:pt x="63" y="24"/>
                        </a:lnTo>
                        <a:lnTo>
                          <a:pt x="56" y="18"/>
                        </a:lnTo>
                        <a:lnTo>
                          <a:pt x="48" y="13"/>
                        </a:lnTo>
                        <a:lnTo>
                          <a:pt x="39" y="8"/>
                        </a:lnTo>
                        <a:lnTo>
                          <a:pt x="30" y="5"/>
                        </a:lnTo>
                        <a:lnTo>
                          <a:pt x="20" y="2"/>
                        </a:lnTo>
                        <a:lnTo>
                          <a:pt x="11" y="0"/>
                        </a:lnTo>
                        <a:lnTo>
                          <a:pt x="0" y="0"/>
                        </a:lnTo>
                        <a:lnTo>
                          <a:pt x="0" y="25"/>
                        </a:lnTo>
                        <a:lnTo>
                          <a:pt x="8" y="25"/>
                        </a:lnTo>
                        <a:lnTo>
                          <a:pt x="15" y="26"/>
                        </a:lnTo>
                        <a:lnTo>
                          <a:pt x="22" y="28"/>
                        </a:lnTo>
                        <a:lnTo>
                          <a:pt x="29" y="31"/>
                        </a:lnTo>
                        <a:lnTo>
                          <a:pt x="36" y="34"/>
                        </a:lnTo>
                        <a:lnTo>
                          <a:pt x="42" y="38"/>
                        </a:lnTo>
                        <a:lnTo>
                          <a:pt x="47" y="43"/>
                        </a:lnTo>
                        <a:lnTo>
                          <a:pt x="53" y="48"/>
                        </a:lnTo>
                        <a:lnTo>
                          <a:pt x="58" y="54"/>
                        </a:lnTo>
                        <a:lnTo>
                          <a:pt x="62" y="60"/>
                        </a:lnTo>
                        <a:lnTo>
                          <a:pt x="66" y="66"/>
                        </a:lnTo>
                        <a:lnTo>
                          <a:pt x="69" y="73"/>
                        </a:lnTo>
                        <a:lnTo>
                          <a:pt x="71" y="81"/>
                        </a:lnTo>
                        <a:lnTo>
                          <a:pt x="73" y="88"/>
                        </a:lnTo>
                        <a:lnTo>
                          <a:pt x="74" y="96"/>
                        </a:lnTo>
                        <a:lnTo>
                          <a:pt x="75" y="105"/>
                        </a:lnTo>
                        <a:lnTo>
                          <a:pt x="99" y="105"/>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0" name="Freeform 43"/>
                  <p:cNvSpPr>
                    <a:spLocks/>
                  </p:cNvSpPr>
                  <p:nvPr/>
                </p:nvSpPr>
                <p:spPr bwMode="auto">
                  <a:xfrm>
                    <a:off x="103" y="109"/>
                    <a:ext cx="98" cy="104"/>
                  </a:xfrm>
                  <a:custGeom>
                    <a:avLst/>
                    <a:gdLst>
                      <a:gd name="T0" fmla="*/ 0 w 98"/>
                      <a:gd name="T1" fmla="*/ 104 h 104"/>
                      <a:gd name="T2" fmla="*/ 0 w 98"/>
                      <a:gd name="T3" fmla="*/ 104 h 104"/>
                      <a:gd name="T4" fmla="*/ 10 w 98"/>
                      <a:gd name="T5" fmla="*/ 103 h 104"/>
                      <a:gd name="T6" fmla="*/ 19 w 98"/>
                      <a:gd name="T7" fmla="*/ 101 h 104"/>
                      <a:gd name="T8" fmla="*/ 29 w 98"/>
                      <a:gd name="T9" fmla="*/ 99 h 104"/>
                      <a:gd name="T10" fmla="*/ 38 w 98"/>
                      <a:gd name="T11" fmla="*/ 95 h 104"/>
                      <a:gd name="T12" fmla="*/ 47 w 98"/>
                      <a:gd name="T13" fmla="*/ 91 h 104"/>
                      <a:gd name="T14" fmla="*/ 55 w 98"/>
                      <a:gd name="T15" fmla="*/ 86 h 104"/>
                      <a:gd name="T16" fmla="*/ 62 w 98"/>
                      <a:gd name="T17" fmla="*/ 80 h 104"/>
                      <a:gd name="T18" fmla="*/ 69 w 98"/>
                      <a:gd name="T19" fmla="*/ 73 h 104"/>
                      <a:gd name="T20" fmla="*/ 76 w 98"/>
                      <a:gd name="T21" fmla="*/ 65 h 104"/>
                      <a:gd name="T22" fmla="*/ 81 w 98"/>
                      <a:gd name="T23" fmla="*/ 57 h 104"/>
                      <a:gd name="T24" fmla="*/ 86 w 98"/>
                      <a:gd name="T25" fmla="*/ 49 h 104"/>
                      <a:gd name="T26" fmla="*/ 90 w 98"/>
                      <a:gd name="T27" fmla="*/ 40 h 104"/>
                      <a:gd name="T28" fmla="*/ 94 w 98"/>
                      <a:gd name="T29" fmla="*/ 30 h 104"/>
                      <a:gd name="T30" fmla="*/ 96 w 98"/>
                      <a:gd name="T31" fmla="*/ 20 h 104"/>
                      <a:gd name="T32" fmla="*/ 97 w 98"/>
                      <a:gd name="T33" fmla="*/ 10 h 104"/>
                      <a:gd name="T34" fmla="*/ 98 w 98"/>
                      <a:gd name="T35" fmla="*/ 0 h 104"/>
                      <a:gd name="T36" fmla="*/ 74 w 98"/>
                      <a:gd name="T37" fmla="*/ 0 h 104"/>
                      <a:gd name="T38" fmla="*/ 73 w 98"/>
                      <a:gd name="T39" fmla="*/ 8 h 104"/>
                      <a:gd name="T40" fmla="*/ 72 w 98"/>
                      <a:gd name="T41" fmla="*/ 16 h 104"/>
                      <a:gd name="T42" fmla="*/ 70 w 98"/>
                      <a:gd name="T43" fmla="*/ 23 h 104"/>
                      <a:gd name="T44" fmla="*/ 68 w 98"/>
                      <a:gd name="T45" fmla="*/ 30 h 104"/>
                      <a:gd name="T46" fmla="*/ 65 w 98"/>
                      <a:gd name="T47" fmla="*/ 37 h 104"/>
                      <a:gd name="T48" fmla="*/ 61 w 98"/>
                      <a:gd name="T49" fmla="*/ 44 h 104"/>
                      <a:gd name="T50" fmla="*/ 57 w 98"/>
                      <a:gd name="T51" fmla="*/ 50 h 104"/>
                      <a:gd name="T52" fmla="*/ 52 w 98"/>
                      <a:gd name="T53" fmla="*/ 56 h 104"/>
                      <a:gd name="T54" fmla="*/ 47 w 98"/>
                      <a:gd name="T55" fmla="*/ 61 h 104"/>
                      <a:gd name="T56" fmla="*/ 41 w 98"/>
                      <a:gd name="T57" fmla="*/ 65 h 104"/>
                      <a:gd name="T58" fmla="*/ 35 w 98"/>
                      <a:gd name="T59" fmla="*/ 69 h 104"/>
                      <a:gd name="T60" fmla="*/ 28 w 98"/>
                      <a:gd name="T61" fmla="*/ 73 h 104"/>
                      <a:gd name="T62" fmla="*/ 21 w 98"/>
                      <a:gd name="T63" fmla="*/ 75 h 104"/>
                      <a:gd name="T64" fmla="*/ 14 w 98"/>
                      <a:gd name="T65" fmla="*/ 77 h 104"/>
                      <a:gd name="T66" fmla="*/ 7 w 98"/>
                      <a:gd name="T67" fmla="*/ 78 h 104"/>
                      <a:gd name="T68" fmla="*/ 0 w 98"/>
                      <a:gd name="T69" fmla="*/ 79 h 104"/>
                      <a:gd name="T70" fmla="*/ 0 w 98"/>
                      <a:gd name="T71" fmla="*/ 104 h 10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4"/>
                      <a:gd name="T110" fmla="*/ 98 w 98"/>
                      <a:gd name="T111" fmla="*/ 104 h 10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4">
                        <a:moveTo>
                          <a:pt x="0" y="104"/>
                        </a:moveTo>
                        <a:lnTo>
                          <a:pt x="0" y="104"/>
                        </a:lnTo>
                        <a:lnTo>
                          <a:pt x="10" y="103"/>
                        </a:lnTo>
                        <a:lnTo>
                          <a:pt x="19" y="101"/>
                        </a:lnTo>
                        <a:lnTo>
                          <a:pt x="29" y="99"/>
                        </a:lnTo>
                        <a:lnTo>
                          <a:pt x="38" y="95"/>
                        </a:lnTo>
                        <a:lnTo>
                          <a:pt x="47" y="91"/>
                        </a:lnTo>
                        <a:lnTo>
                          <a:pt x="55" y="86"/>
                        </a:lnTo>
                        <a:lnTo>
                          <a:pt x="62" y="80"/>
                        </a:lnTo>
                        <a:lnTo>
                          <a:pt x="69" y="73"/>
                        </a:lnTo>
                        <a:lnTo>
                          <a:pt x="76" y="65"/>
                        </a:lnTo>
                        <a:lnTo>
                          <a:pt x="81" y="57"/>
                        </a:lnTo>
                        <a:lnTo>
                          <a:pt x="86" y="49"/>
                        </a:lnTo>
                        <a:lnTo>
                          <a:pt x="90" y="40"/>
                        </a:lnTo>
                        <a:lnTo>
                          <a:pt x="94" y="30"/>
                        </a:lnTo>
                        <a:lnTo>
                          <a:pt x="96" y="20"/>
                        </a:lnTo>
                        <a:lnTo>
                          <a:pt x="97" y="10"/>
                        </a:lnTo>
                        <a:lnTo>
                          <a:pt x="98" y="0"/>
                        </a:lnTo>
                        <a:lnTo>
                          <a:pt x="74" y="0"/>
                        </a:lnTo>
                        <a:lnTo>
                          <a:pt x="73" y="8"/>
                        </a:lnTo>
                        <a:lnTo>
                          <a:pt x="72" y="16"/>
                        </a:lnTo>
                        <a:lnTo>
                          <a:pt x="70" y="23"/>
                        </a:lnTo>
                        <a:lnTo>
                          <a:pt x="68" y="30"/>
                        </a:lnTo>
                        <a:lnTo>
                          <a:pt x="65" y="37"/>
                        </a:lnTo>
                        <a:lnTo>
                          <a:pt x="61" y="44"/>
                        </a:lnTo>
                        <a:lnTo>
                          <a:pt x="57" y="50"/>
                        </a:lnTo>
                        <a:lnTo>
                          <a:pt x="52" y="56"/>
                        </a:lnTo>
                        <a:lnTo>
                          <a:pt x="47" y="61"/>
                        </a:lnTo>
                        <a:lnTo>
                          <a:pt x="41" y="65"/>
                        </a:lnTo>
                        <a:lnTo>
                          <a:pt x="35" y="69"/>
                        </a:lnTo>
                        <a:lnTo>
                          <a:pt x="28" y="73"/>
                        </a:lnTo>
                        <a:lnTo>
                          <a:pt x="21" y="75"/>
                        </a:lnTo>
                        <a:lnTo>
                          <a:pt x="14" y="77"/>
                        </a:lnTo>
                        <a:lnTo>
                          <a:pt x="7" y="78"/>
                        </a:lnTo>
                        <a:lnTo>
                          <a:pt x="0" y="79"/>
                        </a:lnTo>
                        <a:lnTo>
                          <a:pt x="0" y="1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1" name="Freeform 44"/>
                  <p:cNvSpPr>
                    <a:spLocks/>
                  </p:cNvSpPr>
                  <p:nvPr/>
                </p:nvSpPr>
                <p:spPr bwMode="auto">
                  <a:xfrm>
                    <a:off x="4" y="109"/>
                    <a:ext cx="99" cy="104"/>
                  </a:xfrm>
                  <a:custGeom>
                    <a:avLst/>
                    <a:gdLst>
                      <a:gd name="T0" fmla="*/ 0 w 99"/>
                      <a:gd name="T1" fmla="*/ 0 h 104"/>
                      <a:gd name="T2" fmla="*/ 0 w 99"/>
                      <a:gd name="T3" fmla="*/ 0 h 104"/>
                      <a:gd name="T4" fmla="*/ 1 w 99"/>
                      <a:gd name="T5" fmla="*/ 10 h 104"/>
                      <a:gd name="T6" fmla="*/ 2 w 99"/>
                      <a:gd name="T7" fmla="*/ 20 h 104"/>
                      <a:gd name="T8" fmla="*/ 4 w 99"/>
                      <a:gd name="T9" fmla="*/ 30 h 104"/>
                      <a:gd name="T10" fmla="*/ 8 w 99"/>
                      <a:gd name="T11" fmla="*/ 40 h 104"/>
                      <a:gd name="T12" fmla="*/ 12 w 99"/>
                      <a:gd name="T13" fmla="*/ 49 h 104"/>
                      <a:gd name="T14" fmla="*/ 17 w 99"/>
                      <a:gd name="T15" fmla="*/ 57 h 104"/>
                      <a:gd name="T16" fmla="*/ 22 w 99"/>
                      <a:gd name="T17" fmla="*/ 65 h 104"/>
                      <a:gd name="T18" fmla="*/ 29 w 99"/>
                      <a:gd name="T19" fmla="*/ 73 h 104"/>
                      <a:gd name="T20" fmla="*/ 36 w 99"/>
                      <a:gd name="T21" fmla="*/ 80 h 104"/>
                      <a:gd name="T22" fmla="*/ 43 w 99"/>
                      <a:gd name="T23" fmla="*/ 86 h 104"/>
                      <a:gd name="T24" fmla="*/ 51 w 99"/>
                      <a:gd name="T25" fmla="*/ 91 h 104"/>
                      <a:gd name="T26" fmla="*/ 60 w 99"/>
                      <a:gd name="T27" fmla="*/ 95 h 104"/>
                      <a:gd name="T28" fmla="*/ 69 w 99"/>
                      <a:gd name="T29" fmla="*/ 99 h 104"/>
                      <a:gd name="T30" fmla="*/ 79 w 99"/>
                      <a:gd name="T31" fmla="*/ 101 h 104"/>
                      <a:gd name="T32" fmla="*/ 88 w 99"/>
                      <a:gd name="T33" fmla="*/ 103 h 104"/>
                      <a:gd name="T34" fmla="*/ 99 w 99"/>
                      <a:gd name="T35" fmla="*/ 104 h 104"/>
                      <a:gd name="T36" fmla="*/ 99 w 99"/>
                      <a:gd name="T37" fmla="*/ 79 h 104"/>
                      <a:gd name="T38" fmla="*/ 91 w 99"/>
                      <a:gd name="T39" fmla="*/ 78 h 104"/>
                      <a:gd name="T40" fmla="*/ 84 w 99"/>
                      <a:gd name="T41" fmla="*/ 77 h 104"/>
                      <a:gd name="T42" fmla="*/ 77 w 99"/>
                      <a:gd name="T43" fmla="*/ 75 h 104"/>
                      <a:gd name="T44" fmla="*/ 70 w 99"/>
                      <a:gd name="T45" fmla="*/ 73 h 104"/>
                      <a:gd name="T46" fmla="*/ 63 w 99"/>
                      <a:gd name="T47" fmla="*/ 69 h 104"/>
                      <a:gd name="T48" fmla="*/ 57 w 99"/>
                      <a:gd name="T49" fmla="*/ 65 h 104"/>
                      <a:gd name="T50" fmla="*/ 52 w 99"/>
                      <a:gd name="T51" fmla="*/ 61 h 104"/>
                      <a:gd name="T52" fmla="*/ 46 w 99"/>
                      <a:gd name="T53" fmla="*/ 56 h 104"/>
                      <a:gd name="T54" fmla="*/ 41 w 99"/>
                      <a:gd name="T55" fmla="*/ 50 h 104"/>
                      <a:gd name="T56" fmla="*/ 37 w 99"/>
                      <a:gd name="T57" fmla="*/ 44 h 104"/>
                      <a:gd name="T58" fmla="*/ 33 w 99"/>
                      <a:gd name="T59" fmla="*/ 37 h 104"/>
                      <a:gd name="T60" fmla="*/ 30 w 99"/>
                      <a:gd name="T61" fmla="*/ 30 h 104"/>
                      <a:gd name="T62" fmla="*/ 28 w 99"/>
                      <a:gd name="T63" fmla="*/ 23 h 104"/>
                      <a:gd name="T64" fmla="*/ 26 w 99"/>
                      <a:gd name="T65" fmla="*/ 16 h 104"/>
                      <a:gd name="T66" fmla="*/ 25 w 99"/>
                      <a:gd name="T67" fmla="*/ 8 h 104"/>
                      <a:gd name="T68" fmla="*/ 24 w 99"/>
                      <a:gd name="T69" fmla="*/ 0 h 104"/>
                      <a:gd name="T70" fmla="*/ 0 w 99"/>
                      <a:gd name="T71" fmla="*/ 0 h 10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4"/>
                      <a:gd name="T110" fmla="*/ 99 w 99"/>
                      <a:gd name="T111" fmla="*/ 104 h 10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4">
                        <a:moveTo>
                          <a:pt x="0" y="0"/>
                        </a:moveTo>
                        <a:lnTo>
                          <a:pt x="0" y="0"/>
                        </a:lnTo>
                        <a:lnTo>
                          <a:pt x="1" y="10"/>
                        </a:lnTo>
                        <a:lnTo>
                          <a:pt x="2" y="20"/>
                        </a:lnTo>
                        <a:lnTo>
                          <a:pt x="4" y="30"/>
                        </a:lnTo>
                        <a:lnTo>
                          <a:pt x="8" y="40"/>
                        </a:lnTo>
                        <a:lnTo>
                          <a:pt x="12" y="49"/>
                        </a:lnTo>
                        <a:lnTo>
                          <a:pt x="17" y="57"/>
                        </a:lnTo>
                        <a:lnTo>
                          <a:pt x="22" y="65"/>
                        </a:lnTo>
                        <a:lnTo>
                          <a:pt x="29" y="73"/>
                        </a:lnTo>
                        <a:lnTo>
                          <a:pt x="36" y="80"/>
                        </a:lnTo>
                        <a:lnTo>
                          <a:pt x="43" y="86"/>
                        </a:lnTo>
                        <a:lnTo>
                          <a:pt x="51" y="91"/>
                        </a:lnTo>
                        <a:lnTo>
                          <a:pt x="60" y="95"/>
                        </a:lnTo>
                        <a:lnTo>
                          <a:pt x="69" y="99"/>
                        </a:lnTo>
                        <a:lnTo>
                          <a:pt x="79" y="101"/>
                        </a:lnTo>
                        <a:lnTo>
                          <a:pt x="88" y="103"/>
                        </a:lnTo>
                        <a:lnTo>
                          <a:pt x="99" y="104"/>
                        </a:lnTo>
                        <a:lnTo>
                          <a:pt x="99" y="79"/>
                        </a:lnTo>
                        <a:lnTo>
                          <a:pt x="91" y="78"/>
                        </a:lnTo>
                        <a:lnTo>
                          <a:pt x="84" y="77"/>
                        </a:lnTo>
                        <a:lnTo>
                          <a:pt x="77" y="75"/>
                        </a:lnTo>
                        <a:lnTo>
                          <a:pt x="70" y="73"/>
                        </a:lnTo>
                        <a:lnTo>
                          <a:pt x="63" y="69"/>
                        </a:lnTo>
                        <a:lnTo>
                          <a:pt x="57" y="65"/>
                        </a:lnTo>
                        <a:lnTo>
                          <a:pt x="52" y="61"/>
                        </a:lnTo>
                        <a:lnTo>
                          <a:pt x="46" y="56"/>
                        </a:lnTo>
                        <a:lnTo>
                          <a:pt x="41" y="50"/>
                        </a:lnTo>
                        <a:lnTo>
                          <a:pt x="37" y="44"/>
                        </a:lnTo>
                        <a:lnTo>
                          <a:pt x="33" y="37"/>
                        </a:lnTo>
                        <a:lnTo>
                          <a:pt x="30" y="30"/>
                        </a:lnTo>
                        <a:lnTo>
                          <a:pt x="28" y="23"/>
                        </a:lnTo>
                        <a:lnTo>
                          <a:pt x="26" y="16"/>
                        </a:lnTo>
                        <a:lnTo>
                          <a:pt x="25" y="8"/>
                        </a:lnTo>
                        <a:lnTo>
                          <a:pt x="24"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2" name="Freeform 45"/>
                  <p:cNvSpPr>
                    <a:spLocks/>
                  </p:cNvSpPr>
                  <p:nvPr/>
                </p:nvSpPr>
                <p:spPr bwMode="auto">
                  <a:xfrm>
                    <a:off x="4" y="4"/>
                    <a:ext cx="99" cy="105"/>
                  </a:xfrm>
                  <a:custGeom>
                    <a:avLst/>
                    <a:gdLst>
                      <a:gd name="T0" fmla="*/ 99 w 99"/>
                      <a:gd name="T1" fmla="*/ 0 h 105"/>
                      <a:gd name="T2" fmla="*/ 99 w 99"/>
                      <a:gd name="T3" fmla="*/ 0 h 105"/>
                      <a:gd name="T4" fmla="*/ 88 w 99"/>
                      <a:gd name="T5" fmla="*/ 0 h 105"/>
                      <a:gd name="T6" fmla="*/ 79 w 99"/>
                      <a:gd name="T7" fmla="*/ 2 h 105"/>
                      <a:gd name="T8" fmla="*/ 69 w 99"/>
                      <a:gd name="T9" fmla="*/ 5 h 105"/>
                      <a:gd name="T10" fmla="*/ 60 w 99"/>
                      <a:gd name="T11" fmla="*/ 8 h 105"/>
                      <a:gd name="T12" fmla="*/ 51 w 99"/>
                      <a:gd name="T13" fmla="*/ 13 h 105"/>
                      <a:gd name="T14" fmla="*/ 43 w 99"/>
                      <a:gd name="T15" fmla="*/ 18 h 105"/>
                      <a:gd name="T16" fmla="*/ 36 w 99"/>
                      <a:gd name="T17" fmla="*/ 24 h 105"/>
                      <a:gd name="T18" fmla="*/ 29 w 99"/>
                      <a:gd name="T19" fmla="*/ 31 h 105"/>
                      <a:gd name="T20" fmla="*/ 22 w 99"/>
                      <a:gd name="T21" fmla="*/ 38 h 105"/>
                      <a:gd name="T22" fmla="*/ 17 w 99"/>
                      <a:gd name="T23" fmla="*/ 46 h 105"/>
                      <a:gd name="T24" fmla="*/ 12 w 99"/>
                      <a:gd name="T25" fmla="*/ 55 h 105"/>
                      <a:gd name="T26" fmla="*/ 8 w 99"/>
                      <a:gd name="T27" fmla="*/ 64 h 105"/>
                      <a:gd name="T28" fmla="*/ 4 w 99"/>
                      <a:gd name="T29" fmla="*/ 74 h 105"/>
                      <a:gd name="T30" fmla="*/ 2 w 99"/>
                      <a:gd name="T31" fmla="*/ 84 h 105"/>
                      <a:gd name="T32" fmla="*/ 1 w 99"/>
                      <a:gd name="T33" fmla="*/ 94 h 105"/>
                      <a:gd name="T34" fmla="*/ 0 w 99"/>
                      <a:gd name="T35" fmla="*/ 105 h 105"/>
                      <a:gd name="T36" fmla="*/ 24 w 99"/>
                      <a:gd name="T37" fmla="*/ 105 h 105"/>
                      <a:gd name="T38" fmla="*/ 25 w 99"/>
                      <a:gd name="T39" fmla="*/ 97 h 105"/>
                      <a:gd name="T40" fmla="*/ 26 w 99"/>
                      <a:gd name="T41" fmla="*/ 89 h 105"/>
                      <a:gd name="T42" fmla="*/ 28 w 99"/>
                      <a:gd name="T43" fmla="*/ 81 h 105"/>
                      <a:gd name="T44" fmla="*/ 30 w 99"/>
                      <a:gd name="T45" fmla="*/ 73 h 105"/>
                      <a:gd name="T46" fmla="*/ 33 w 99"/>
                      <a:gd name="T47" fmla="*/ 66 h 105"/>
                      <a:gd name="T48" fmla="*/ 37 w 99"/>
                      <a:gd name="T49" fmla="*/ 60 h 105"/>
                      <a:gd name="T50" fmla="*/ 42 w 99"/>
                      <a:gd name="T51" fmla="*/ 54 h 105"/>
                      <a:gd name="T52" fmla="*/ 46 w 99"/>
                      <a:gd name="T53" fmla="*/ 48 h 105"/>
                      <a:gd name="T54" fmla="*/ 52 w 99"/>
                      <a:gd name="T55" fmla="*/ 43 h 105"/>
                      <a:gd name="T56" fmla="*/ 57 w 99"/>
                      <a:gd name="T57" fmla="*/ 38 h 105"/>
                      <a:gd name="T58" fmla="*/ 63 w 99"/>
                      <a:gd name="T59" fmla="*/ 34 h 105"/>
                      <a:gd name="T60" fmla="*/ 70 w 99"/>
                      <a:gd name="T61" fmla="*/ 31 h 105"/>
                      <a:gd name="T62" fmla="*/ 77 w 99"/>
                      <a:gd name="T63" fmla="*/ 28 h 105"/>
                      <a:gd name="T64" fmla="*/ 84 w 99"/>
                      <a:gd name="T65" fmla="*/ 26 h 105"/>
                      <a:gd name="T66" fmla="*/ 91 w 99"/>
                      <a:gd name="T67" fmla="*/ 25 h 105"/>
                      <a:gd name="T68" fmla="*/ 99 w 99"/>
                      <a:gd name="T69" fmla="*/ 25 h 105"/>
                      <a:gd name="T70" fmla="*/ 99 w 99"/>
                      <a:gd name="T71" fmla="*/ 0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5"/>
                      <a:gd name="T110" fmla="*/ 99 w 99"/>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5">
                        <a:moveTo>
                          <a:pt x="99" y="0"/>
                        </a:moveTo>
                        <a:lnTo>
                          <a:pt x="99" y="0"/>
                        </a:lnTo>
                        <a:lnTo>
                          <a:pt x="88" y="0"/>
                        </a:lnTo>
                        <a:lnTo>
                          <a:pt x="79" y="2"/>
                        </a:lnTo>
                        <a:lnTo>
                          <a:pt x="69" y="5"/>
                        </a:lnTo>
                        <a:lnTo>
                          <a:pt x="60" y="8"/>
                        </a:lnTo>
                        <a:lnTo>
                          <a:pt x="51" y="13"/>
                        </a:lnTo>
                        <a:lnTo>
                          <a:pt x="43" y="18"/>
                        </a:lnTo>
                        <a:lnTo>
                          <a:pt x="36" y="24"/>
                        </a:lnTo>
                        <a:lnTo>
                          <a:pt x="29" y="31"/>
                        </a:lnTo>
                        <a:lnTo>
                          <a:pt x="22" y="38"/>
                        </a:lnTo>
                        <a:lnTo>
                          <a:pt x="17" y="46"/>
                        </a:lnTo>
                        <a:lnTo>
                          <a:pt x="12" y="55"/>
                        </a:lnTo>
                        <a:lnTo>
                          <a:pt x="8" y="64"/>
                        </a:lnTo>
                        <a:lnTo>
                          <a:pt x="4" y="74"/>
                        </a:lnTo>
                        <a:lnTo>
                          <a:pt x="2" y="84"/>
                        </a:lnTo>
                        <a:lnTo>
                          <a:pt x="1" y="94"/>
                        </a:lnTo>
                        <a:lnTo>
                          <a:pt x="0" y="105"/>
                        </a:lnTo>
                        <a:lnTo>
                          <a:pt x="24" y="105"/>
                        </a:lnTo>
                        <a:lnTo>
                          <a:pt x="25" y="97"/>
                        </a:lnTo>
                        <a:lnTo>
                          <a:pt x="26" y="89"/>
                        </a:lnTo>
                        <a:lnTo>
                          <a:pt x="28" y="81"/>
                        </a:lnTo>
                        <a:lnTo>
                          <a:pt x="30" y="73"/>
                        </a:lnTo>
                        <a:lnTo>
                          <a:pt x="33" y="66"/>
                        </a:lnTo>
                        <a:lnTo>
                          <a:pt x="37" y="60"/>
                        </a:lnTo>
                        <a:lnTo>
                          <a:pt x="42" y="54"/>
                        </a:lnTo>
                        <a:lnTo>
                          <a:pt x="46" y="48"/>
                        </a:lnTo>
                        <a:lnTo>
                          <a:pt x="52" y="43"/>
                        </a:lnTo>
                        <a:lnTo>
                          <a:pt x="57" y="38"/>
                        </a:lnTo>
                        <a:lnTo>
                          <a:pt x="63" y="34"/>
                        </a:lnTo>
                        <a:lnTo>
                          <a:pt x="70" y="31"/>
                        </a:lnTo>
                        <a:lnTo>
                          <a:pt x="77" y="28"/>
                        </a:lnTo>
                        <a:lnTo>
                          <a:pt x="84" y="26"/>
                        </a:lnTo>
                        <a:lnTo>
                          <a:pt x="91" y="25"/>
                        </a:lnTo>
                        <a:lnTo>
                          <a:pt x="99" y="25"/>
                        </a:lnTo>
                        <a:lnTo>
                          <a:pt x="99"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3" name="Freeform 46"/>
                  <p:cNvSpPr>
                    <a:spLocks/>
                  </p:cNvSpPr>
                  <p:nvPr/>
                </p:nvSpPr>
                <p:spPr bwMode="auto">
                  <a:xfrm>
                    <a:off x="103" y="4"/>
                    <a:ext cx="98" cy="105"/>
                  </a:xfrm>
                  <a:custGeom>
                    <a:avLst/>
                    <a:gdLst>
                      <a:gd name="T0" fmla="*/ 98 w 98"/>
                      <a:gd name="T1" fmla="*/ 105 h 105"/>
                      <a:gd name="T2" fmla="*/ 98 w 98"/>
                      <a:gd name="T3" fmla="*/ 105 h 105"/>
                      <a:gd name="T4" fmla="*/ 97 w 98"/>
                      <a:gd name="T5" fmla="*/ 94 h 105"/>
                      <a:gd name="T6" fmla="*/ 96 w 98"/>
                      <a:gd name="T7" fmla="*/ 84 h 105"/>
                      <a:gd name="T8" fmla="*/ 94 w 98"/>
                      <a:gd name="T9" fmla="*/ 74 h 105"/>
                      <a:gd name="T10" fmla="*/ 90 w 98"/>
                      <a:gd name="T11" fmla="*/ 64 h 105"/>
                      <a:gd name="T12" fmla="*/ 86 w 98"/>
                      <a:gd name="T13" fmla="*/ 55 h 105"/>
                      <a:gd name="T14" fmla="*/ 81 w 98"/>
                      <a:gd name="T15" fmla="*/ 46 h 105"/>
                      <a:gd name="T16" fmla="*/ 76 w 98"/>
                      <a:gd name="T17" fmla="*/ 38 h 105"/>
                      <a:gd name="T18" fmla="*/ 69 w 98"/>
                      <a:gd name="T19" fmla="*/ 31 h 105"/>
                      <a:gd name="T20" fmla="*/ 62 w 98"/>
                      <a:gd name="T21" fmla="*/ 24 h 105"/>
                      <a:gd name="T22" fmla="*/ 55 w 98"/>
                      <a:gd name="T23" fmla="*/ 18 h 105"/>
                      <a:gd name="T24" fmla="*/ 47 w 98"/>
                      <a:gd name="T25" fmla="*/ 13 h 105"/>
                      <a:gd name="T26" fmla="*/ 38 w 98"/>
                      <a:gd name="T27" fmla="*/ 8 h 105"/>
                      <a:gd name="T28" fmla="*/ 29 w 98"/>
                      <a:gd name="T29" fmla="*/ 5 h 105"/>
                      <a:gd name="T30" fmla="*/ 19 w 98"/>
                      <a:gd name="T31" fmla="*/ 2 h 105"/>
                      <a:gd name="T32" fmla="*/ 10 w 98"/>
                      <a:gd name="T33" fmla="*/ 0 h 105"/>
                      <a:gd name="T34" fmla="*/ 0 w 98"/>
                      <a:gd name="T35" fmla="*/ 0 h 105"/>
                      <a:gd name="T36" fmla="*/ 0 w 98"/>
                      <a:gd name="T37" fmla="*/ 25 h 105"/>
                      <a:gd name="T38" fmla="*/ 7 w 98"/>
                      <a:gd name="T39" fmla="*/ 25 h 105"/>
                      <a:gd name="T40" fmla="*/ 14 w 98"/>
                      <a:gd name="T41" fmla="*/ 26 h 105"/>
                      <a:gd name="T42" fmla="*/ 21 w 98"/>
                      <a:gd name="T43" fmla="*/ 28 h 105"/>
                      <a:gd name="T44" fmla="*/ 28 w 98"/>
                      <a:gd name="T45" fmla="*/ 31 h 105"/>
                      <a:gd name="T46" fmla="*/ 35 w 98"/>
                      <a:gd name="T47" fmla="*/ 34 h 105"/>
                      <a:gd name="T48" fmla="*/ 41 w 98"/>
                      <a:gd name="T49" fmla="*/ 38 h 105"/>
                      <a:gd name="T50" fmla="*/ 47 w 98"/>
                      <a:gd name="T51" fmla="*/ 43 h 105"/>
                      <a:gd name="T52" fmla="*/ 52 w 98"/>
                      <a:gd name="T53" fmla="*/ 48 h 105"/>
                      <a:gd name="T54" fmla="*/ 57 w 98"/>
                      <a:gd name="T55" fmla="*/ 54 h 105"/>
                      <a:gd name="T56" fmla="*/ 61 w 98"/>
                      <a:gd name="T57" fmla="*/ 60 h 105"/>
                      <a:gd name="T58" fmla="*/ 65 w 98"/>
                      <a:gd name="T59" fmla="*/ 66 h 105"/>
                      <a:gd name="T60" fmla="*/ 68 w 98"/>
                      <a:gd name="T61" fmla="*/ 73 h 105"/>
                      <a:gd name="T62" fmla="*/ 70 w 98"/>
                      <a:gd name="T63" fmla="*/ 81 h 105"/>
                      <a:gd name="T64" fmla="*/ 72 w 98"/>
                      <a:gd name="T65" fmla="*/ 89 h 105"/>
                      <a:gd name="T66" fmla="*/ 73 w 98"/>
                      <a:gd name="T67" fmla="*/ 97 h 105"/>
                      <a:gd name="T68" fmla="*/ 74 w 98"/>
                      <a:gd name="T69" fmla="*/ 105 h 105"/>
                      <a:gd name="T70" fmla="*/ 98 w 98"/>
                      <a:gd name="T71" fmla="*/ 105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5"/>
                      <a:gd name="T110" fmla="*/ 98 w 98"/>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5">
                        <a:moveTo>
                          <a:pt x="98" y="105"/>
                        </a:moveTo>
                        <a:lnTo>
                          <a:pt x="98" y="105"/>
                        </a:lnTo>
                        <a:lnTo>
                          <a:pt x="97" y="94"/>
                        </a:lnTo>
                        <a:lnTo>
                          <a:pt x="96" y="84"/>
                        </a:lnTo>
                        <a:lnTo>
                          <a:pt x="94" y="74"/>
                        </a:lnTo>
                        <a:lnTo>
                          <a:pt x="90" y="64"/>
                        </a:lnTo>
                        <a:lnTo>
                          <a:pt x="86" y="55"/>
                        </a:lnTo>
                        <a:lnTo>
                          <a:pt x="81" y="46"/>
                        </a:lnTo>
                        <a:lnTo>
                          <a:pt x="76" y="38"/>
                        </a:lnTo>
                        <a:lnTo>
                          <a:pt x="69" y="31"/>
                        </a:lnTo>
                        <a:lnTo>
                          <a:pt x="62" y="24"/>
                        </a:lnTo>
                        <a:lnTo>
                          <a:pt x="55" y="18"/>
                        </a:lnTo>
                        <a:lnTo>
                          <a:pt x="47" y="13"/>
                        </a:lnTo>
                        <a:lnTo>
                          <a:pt x="38" y="8"/>
                        </a:lnTo>
                        <a:lnTo>
                          <a:pt x="29" y="5"/>
                        </a:lnTo>
                        <a:lnTo>
                          <a:pt x="19" y="2"/>
                        </a:lnTo>
                        <a:lnTo>
                          <a:pt x="10" y="0"/>
                        </a:lnTo>
                        <a:lnTo>
                          <a:pt x="0" y="0"/>
                        </a:lnTo>
                        <a:lnTo>
                          <a:pt x="0" y="25"/>
                        </a:lnTo>
                        <a:lnTo>
                          <a:pt x="7" y="25"/>
                        </a:lnTo>
                        <a:lnTo>
                          <a:pt x="14" y="26"/>
                        </a:lnTo>
                        <a:lnTo>
                          <a:pt x="21" y="28"/>
                        </a:lnTo>
                        <a:lnTo>
                          <a:pt x="28" y="31"/>
                        </a:lnTo>
                        <a:lnTo>
                          <a:pt x="35" y="34"/>
                        </a:lnTo>
                        <a:lnTo>
                          <a:pt x="41" y="38"/>
                        </a:lnTo>
                        <a:lnTo>
                          <a:pt x="47" y="43"/>
                        </a:lnTo>
                        <a:lnTo>
                          <a:pt x="52" y="48"/>
                        </a:lnTo>
                        <a:lnTo>
                          <a:pt x="57" y="54"/>
                        </a:lnTo>
                        <a:lnTo>
                          <a:pt x="61" y="60"/>
                        </a:lnTo>
                        <a:lnTo>
                          <a:pt x="65" y="66"/>
                        </a:lnTo>
                        <a:lnTo>
                          <a:pt x="68" y="73"/>
                        </a:lnTo>
                        <a:lnTo>
                          <a:pt x="70" y="81"/>
                        </a:lnTo>
                        <a:lnTo>
                          <a:pt x="72" y="89"/>
                        </a:lnTo>
                        <a:lnTo>
                          <a:pt x="73" y="97"/>
                        </a:lnTo>
                        <a:lnTo>
                          <a:pt x="74" y="105"/>
                        </a:lnTo>
                        <a:lnTo>
                          <a:pt x="98" y="105"/>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grpSp>
        <p:sp>
          <p:nvSpPr>
            <p:cNvPr id="119" name="Text Box 43"/>
            <p:cNvSpPr txBox="1">
              <a:spLocks noChangeArrowheads="1"/>
            </p:cNvSpPr>
            <p:nvPr/>
          </p:nvSpPr>
          <p:spPr bwMode="auto">
            <a:xfrm>
              <a:off x="755650" y="2119313"/>
              <a:ext cx="9144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BRAS</a:t>
              </a:r>
            </a:p>
          </p:txBody>
        </p:sp>
        <p:sp>
          <p:nvSpPr>
            <p:cNvPr id="120" name="Line 44"/>
            <p:cNvSpPr>
              <a:spLocks noChangeShapeType="1"/>
            </p:cNvSpPr>
            <p:nvPr/>
          </p:nvSpPr>
          <p:spPr bwMode="auto">
            <a:xfrm flipH="1">
              <a:off x="1692275" y="2455863"/>
              <a:ext cx="0" cy="1800225"/>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21" name="Line 45"/>
            <p:cNvSpPr>
              <a:spLocks noChangeShapeType="1"/>
            </p:cNvSpPr>
            <p:nvPr/>
          </p:nvSpPr>
          <p:spPr bwMode="auto">
            <a:xfrm flipV="1">
              <a:off x="1547813" y="2528888"/>
              <a:ext cx="0" cy="1655762"/>
            </a:xfrm>
            <a:prstGeom prst="line">
              <a:avLst/>
            </a:prstGeom>
            <a:noFill/>
            <a:ln w="41275">
              <a:solidFill>
                <a:srgbClr val="993366"/>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22" name="Text Box 46"/>
            <p:cNvSpPr txBox="1">
              <a:spLocks noChangeArrowheads="1"/>
            </p:cNvSpPr>
            <p:nvPr/>
          </p:nvSpPr>
          <p:spPr bwMode="auto">
            <a:xfrm>
              <a:off x="1258888" y="3357563"/>
              <a:ext cx="504825" cy="336550"/>
            </a:xfrm>
            <a:prstGeom prst="rect">
              <a:avLst/>
            </a:prstGeom>
            <a:solidFill>
              <a:srgbClr val="CCFFFF"/>
            </a:solidFill>
            <a:ln>
              <a:noFill/>
            </a:ln>
            <a:effectLst/>
            <a:extLs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ND</a:t>
              </a:r>
            </a:p>
          </p:txBody>
        </p:sp>
        <p:grpSp>
          <p:nvGrpSpPr>
            <p:cNvPr id="123" name="Group 47"/>
            <p:cNvGrpSpPr>
              <a:grpSpLocks noChangeAspect="1"/>
            </p:cNvGrpSpPr>
            <p:nvPr/>
          </p:nvGrpSpPr>
          <p:grpSpPr bwMode="auto">
            <a:xfrm>
              <a:off x="466725" y="1268413"/>
              <a:ext cx="609600" cy="577850"/>
              <a:chOff x="0" y="0"/>
              <a:chExt cx="403" cy="395"/>
            </a:xfrm>
          </p:grpSpPr>
          <p:pic>
            <p:nvPicPr>
              <p:cNvPr id="184" name="Picture 20" descr="0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44"/>
                <a:ext cx="164" cy="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5" name="Picture 25" descr="OMC"/>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 y="0"/>
                <a:ext cx="366" cy="3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24" name="Text Box 50"/>
            <p:cNvSpPr txBox="1">
              <a:spLocks noChangeArrowheads="1"/>
            </p:cNvSpPr>
            <p:nvPr/>
          </p:nvSpPr>
          <p:spPr bwMode="auto">
            <a:xfrm>
              <a:off x="215900" y="1700213"/>
              <a:ext cx="9144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AAA</a:t>
              </a:r>
            </a:p>
          </p:txBody>
        </p:sp>
        <p:sp>
          <p:nvSpPr>
            <p:cNvPr id="125" name="Line 51"/>
            <p:cNvSpPr>
              <a:spLocks noChangeShapeType="1"/>
            </p:cNvSpPr>
            <p:nvPr/>
          </p:nvSpPr>
          <p:spPr bwMode="auto">
            <a:xfrm>
              <a:off x="971550" y="1628775"/>
              <a:ext cx="647700" cy="360363"/>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26" name="Line 54"/>
            <p:cNvSpPr>
              <a:spLocks noChangeShapeType="1"/>
            </p:cNvSpPr>
            <p:nvPr/>
          </p:nvSpPr>
          <p:spPr bwMode="auto">
            <a:xfrm>
              <a:off x="539750" y="5530850"/>
              <a:ext cx="720725" cy="14288"/>
            </a:xfrm>
            <a:prstGeom prst="line">
              <a:avLst/>
            </a:prstGeom>
            <a:noFill/>
            <a:ln w="41275">
              <a:solidFill>
                <a:srgbClr val="993366"/>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82" name="Text Box 55"/>
            <p:cNvSpPr txBox="1">
              <a:spLocks noChangeArrowheads="1"/>
            </p:cNvSpPr>
            <p:nvPr/>
          </p:nvSpPr>
          <p:spPr bwMode="auto">
            <a:xfrm>
              <a:off x="1331913" y="5373688"/>
              <a:ext cx="9144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PPP</a:t>
              </a:r>
            </a:p>
          </p:txBody>
        </p:sp>
        <p:pic>
          <p:nvPicPr>
            <p:cNvPr id="183" name="Picture 56"/>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258888" y="4292600"/>
              <a:ext cx="800100" cy="390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xmlns="" val="298199447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797151" y="1687695"/>
            <a:ext cx="3196158" cy="4351816"/>
            <a:chOff x="215900" y="1125538"/>
            <a:chExt cx="3246438" cy="4705350"/>
          </a:xfrm>
        </p:grpSpPr>
        <p:sp>
          <p:nvSpPr>
            <p:cNvPr id="59" name="Line 4"/>
            <p:cNvSpPr>
              <a:spLocks noChangeShapeType="1"/>
            </p:cNvSpPr>
            <p:nvPr/>
          </p:nvSpPr>
          <p:spPr bwMode="auto">
            <a:xfrm flipH="1">
              <a:off x="1547813" y="2565400"/>
              <a:ext cx="0" cy="1741488"/>
            </a:xfrm>
            <a:prstGeom prst="line">
              <a:avLst/>
            </a:prstGeom>
            <a:noFill/>
            <a:ln w="41275">
              <a:solidFill>
                <a:srgbClr val="0000FF"/>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nvGrpSpPr>
            <p:cNvPr id="60" name="Group 6"/>
            <p:cNvGrpSpPr>
              <a:grpSpLocks/>
            </p:cNvGrpSpPr>
            <p:nvPr/>
          </p:nvGrpSpPr>
          <p:grpSpPr bwMode="auto">
            <a:xfrm>
              <a:off x="1474788" y="2047875"/>
              <a:ext cx="542925" cy="387350"/>
              <a:chOff x="0" y="0"/>
              <a:chExt cx="360" cy="544"/>
            </a:xfrm>
          </p:grpSpPr>
          <p:sp>
            <p:nvSpPr>
              <p:cNvPr id="81" name="Rectangle 10"/>
              <p:cNvSpPr>
                <a:spLocks noChangeArrowheads="1"/>
              </p:cNvSpPr>
              <p:nvPr/>
            </p:nvSpPr>
            <p:spPr bwMode="auto">
              <a:xfrm>
                <a:off x="0" y="228"/>
                <a:ext cx="319" cy="316"/>
              </a:xfrm>
              <a:prstGeom prst="rect">
                <a:avLst/>
              </a:prstGeom>
              <a:solidFill>
                <a:srgbClr val="9182B6"/>
              </a:solidFill>
              <a:ln w="0">
                <a:solidFill>
                  <a:srgbClr val="61BFF3"/>
                </a:solidFill>
                <a:miter lim="800000"/>
                <a:headEnd/>
                <a:tailEnd/>
              </a:ln>
            </p:spPr>
            <p:txBody>
              <a:bodyPr/>
              <a:lstStyle/>
              <a:p>
                <a:endParaRPr lang="zh-CN" altLang="zh-CN" sz="1400" b="1">
                  <a:latin typeface="Times New Roman" pitchFamily="18" charset="0"/>
                </a:endParaRPr>
              </a:p>
            </p:txBody>
          </p:sp>
          <p:sp>
            <p:nvSpPr>
              <p:cNvPr id="82" name="Freeform 11"/>
              <p:cNvSpPr>
                <a:spLocks/>
              </p:cNvSpPr>
              <p:nvPr/>
            </p:nvSpPr>
            <p:spPr bwMode="auto">
              <a:xfrm>
                <a:off x="4" y="196"/>
                <a:ext cx="355" cy="36"/>
              </a:xfrm>
              <a:custGeom>
                <a:avLst/>
                <a:gdLst>
                  <a:gd name="T0" fmla="*/ 0 w 127"/>
                  <a:gd name="T1" fmla="*/ 36 h 13"/>
                  <a:gd name="T2" fmla="*/ 39 w 127"/>
                  <a:gd name="T3" fmla="*/ 0 h 13"/>
                  <a:gd name="T4" fmla="*/ 355 w 127"/>
                  <a:gd name="T5" fmla="*/ 0 h 13"/>
                  <a:gd name="T6" fmla="*/ 316 w 127"/>
                  <a:gd name="T7" fmla="*/ 36 h 13"/>
                  <a:gd name="T8" fmla="*/ 0 w 127"/>
                  <a:gd name="T9" fmla="*/ 36 h 13"/>
                  <a:gd name="T10" fmla="*/ 0 60000 65536"/>
                  <a:gd name="T11" fmla="*/ 0 60000 65536"/>
                  <a:gd name="T12" fmla="*/ 0 60000 65536"/>
                  <a:gd name="T13" fmla="*/ 0 60000 65536"/>
                  <a:gd name="T14" fmla="*/ 0 60000 65536"/>
                  <a:gd name="T15" fmla="*/ 0 w 127"/>
                  <a:gd name="T16" fmla="*/ 0 h 13"/>
                  <a:gd name="T17" fmla="*/ 127 w 127"/>
                  <a:gd name="T18" fmla="*/ 13 h 13"/>
                </a:gdLst>
                <a:ahLst/>
                <a:cxnLst>
                  <a:cxn ang="T10">
                    <a:pos x="T0" y="T1"/>
                  </a:cxn>
                  <a:cxn ang="T11">
                    <a:pos x="T2" y="T3"/>
                  </a:cxn>
                  <a:cxn ang="T12">
                    <a:pos x="T4" y="T5"/>
                  </a:cxn>
                  <a:cxn ang="T13">
                    <a:pos x="T6" y="T7"/>
                  </a:cxn>
                  <a:cxn ang="T14">
                    <a:pos x="T8" y="T9"/>
                  </a:cxn>
                </a:cxnLst>
                <a:rect l="T15" t="T16" r="T17" b="T18"/>
                <a:pathLst>
                  <a:path w="127" h="13">
                    <a:moveTo>
                      <a:pt x="0" y="13"/>
                    </a:moveTo>
                    <a:lnTo>
                      <a:pt x="14" y="0"/>
                    </a:lnTo>
                    <a:lnTo>
                      <a:pt x="127" y="0"/>
                    </a:lnTo>
                    <a:lnTo>
                      <a:pt x="113" y="13"/>
                    </a:lnTo>
                    <a:lnTo>
                      <a:pt x="0" y="13"/>
                    </a:lnTo>
                  </a:path>
                </a:pathLst>
              </a:custGeom>
              <a:solidFill>
                <a:srgbClr val="BCB1D5"/>
              </a:solidFill>
              <a:ln w="0" cap="flat" cmpd="sng">
                <a:solidFill>
                  <a:srgbClr val="61BFF3"/>
                </a:solidFill>
                <a:round/>
                <a:headEnd/>
                <a:tailEnd/>
              </a:ln>
            </p:spPr>
            <p:txBody>
              <a:bodyPr/>
              <a:lstStyle/>
              <a:p>
                <a:endParaRPr lang="zh-CN" altLang="en-US"/>
              </a:p>
            </p:txBody>
          </p:sp>
          <p:sp>
            <p:nvSpPr>
              <p:cNvPr id="83" name="Freeform 12"/>
              <p:cNvSpPr>
                <a:spLocks/>
              </p:cNvSpPr>
              <p:nvPr/>
            </p:nvSpPr>
            <p:spPr bwMode="auto">
              <a:xfrm>
                <a:off x="319" y="196"/>
                <a:ext cx="40" cy="347"/>
              </a:xfrm>
              <a:custGeom>
                <a:avLst/>
                <a:gdLst>
                  <a:gd name="T0" fmla="*/ 3 w 40"/>
                  <a:gd name="T1" fmla="*/ 30 h 347"/>
                  <a:gd name="T2" fmla="*/ 40 w 40"/>
                  <a:gd name="T3" fmla="*/ 0 h 347"/>
                  <a:gd name="T4" fmla="*/ 40 w 40"/>
                  <a:gd name="T5" fmla="*/ 311 h 347"/>
                  <a:gd name="T6" fmla="*/ 0 w 40"/>
                  <a:gd name="T7" fmla="*/ 347 h 347"/>
                  <a:gd name="T8" fmla="*/ 0 w 40"/>
                  <a:gd name="T9" fmla="*/ 36 h 347"/>
                  <a:gd name="T10" fmla="*/ 0 60000 65536"/>
                  <a:gd name="T11" fmla="*/ 0 60000 65536"/>
                  <a:gd name="T12" fmla="*/ 0 60000 65536"/>
                  <a:gd name="T13" fmla="*/ 0 60000 65536"/>
                  <a:gd name="T14" fmla="*/ 0 60000 65536"/>
                  <a:gd name="T15" fmla="*/ 0 w 40"/>
                  <a:gd name="T16" fmla="*/ 0 h 347"/>
                  <a:gd name="T17" fmla="*/ 40 w 40"/>
                  <a:gd name="T18" fmla="*/ 347 h 347"/>
                </a:gdLst>
                <a:ahLst/>
                <a:cxnLst>
                  <a:cxn ang="T10">
                    <a:pos x="T0" y="T1"/>
                  </a:cxn>
                  <a:cxn ang="T11">
                    <a:pos x="T2" y="T3"/>
                  </a:cxn>
                  <a:cxn ang="T12">
                    <a:pos x="T4" y="T5"/>
                  </a:cxn>
                  <a:cxn ang="T13">
                    <a:pos x="T6" y="T7"/>
                  </a:cxn>
                  <a:cxn ang="T14">
                    <a:pos x="T8" y="T9"/>
                  </a:cxn>
                </a:cxnLst>
                <a:rect l="T15" t="T16" r="T17" b="T18"/>
                <a:pathLst>
                  <a:path w="40" h="347">
                    <a:moveTo>
                      <a:pt x="3" y="30"/>
                    </a:moveTo>
                    <a:lnTo>
                      <a:pt x="40" y="0"/>
                    </a:lnTo>
                    <a:lnTo>
                      <a:pt x="40" y="311"/>
                    </a:lnTo>
                    <a:lnTo>
                      <a:pt x="0" y="347"/>
                    </a:lnTo>
                    <a:lnTo>
                      <a:pt x="0" y="36"/>
                    </a:lnTo>
                  </a:path>
                </a:pathLst>
              </a:custGeom>
              <a:solidFill>
                <a:srgbClr val="715E9E"/>
              </a:solidFill>
              <a:ln w="0" cap="flat" cmpd="sng">
                <a:solidFill>
                  <a:srgbClr val="61BFF3"/>
                </a:solidFill>
                <a:round/>
                <a:headEnd/>
                <a:tailEnd/>
              </a:ln>
            </p:spPr>
            <p:txBody>
              <a:bodyPr/>
              <a:lstStyle/>
              <a:p>
                <a:endParaRPr lang="zh-CN" altLang="en-US"/>
              </a:p>
            </p:txBody>
          </p:sp>
          <p:sp>
            <p:nvSpPr>
              <p:cNvPr id="84" name="Rectangle 13"/>
              <p:cNvSpPr>
                <a:spLocks noChangeArrowheads="1"/>
              </p:cNvSpPr>
              <p:nvPr/>
            </p:nvSpPr>
            <p:spPr bwMode="auto">
              <a:xfrm>
                <a:off x="2" y="48"/>
                <a:ext cx="319" cy="182"/>
              </a:xfrm>
              <a:prstGeom prst="rect">
                <a:avLst/>
              </a:prstGeom>
              <a:solidFill>
                <a:srgbClr val="F0C864"/>
              </a:solidFill>
              <a:ln w="9525">
                <a:solidFill>
                  <a:srgbClr val="DD8D17"/>
                </a:solidFill>
                <a:miter lim="800000"/>
                <a:headEnd/>
                <a:tailEnd/>
              </a:ln>
            </p:spPr>
            <p:txBody>
              <a:bodyPr/>
              <a:lstStyle/>
              <a:p>
                <a:endParaRPr lang="zh-CN" altLang="zh-CN" sz="1400" b="1">
                  <a:latin typeface="Times New Roman" pitchFamily="18" charset="0"/>
                </a:endParaRPr>
              </a:p>
            </p:txBody>
          </p:sp>
          <p:sp>
            <p:nvSpPr>
              <p:cNvPr id="85" name="Freeform 14"/>
              <p:cNvSpPr>
                <a:spLocks/>
              </p:cNvSpPr>
              <p:nvPr/>
            </p:nvSpPr>
            <p:spPr bwMode="auto">
              <a:xfrm>
                <a:off x="321" y="0"/>
                <a:ext cx="37" cy="234"/>
              </a:xfrm>
              <a:custGeom>
                <a:avLst/>
                <a:gdLst>
                  <a:gd name="T0" fmla="*/ 4 w 37"/>
                  <a:gd name="T1" fmla="*/ 229 h 234"/>
                  <a:gd name="T2" fmla="*/ 37 w 37"/>
                  <a:gd name="T3" fmla="*/ 199 h 234"/>
                  <a:gd name="T4" fmla="*/ 37 w 37"/>
                  <a:gd name="T5" fmla="*/ 0 h 234"/>
                  <a:gd name="T6" fmla="*/ 1 w 37"/>
                  <a:gd name="T7" fmla="*/ 44 h 234"/>
                  <a:gd name="T8" fmla="*/ 0 w 37"/>
                  <a:gd name="T9" fmla="*/ 234 h 234"/>
                  <a:gd name="T10" fmla="*/ 0 60000 65536"/>
                  <a:gd name="T11" fmla="*/ 0 60000 65536"/>
                  <a:gd name="T12" fmla="*/ 0 60000 65536"/>
                  <a:gd name="T13" fmla="*/ 0 60000 65536"/>
                  <a:gd name="T14" fmla="*/ 0 60000 65536"/>
                  <a:gd name="T15" fmla="*/ 0 w 37"/>
                  <a:gd name="T16" fmla="*/ 0 h 234"/>
                  <a:gd name="T17" fmla="*/ 37 w 37"/>
                  <a:gd name="T18" fmla="*/ 234 h 234"/>
                </a:gdLst>
                <a:ahLst/>
                <a:cxnLst>
                  <a:cxn ang="T10">
                    <a:pos x="T0" y="T1"/>
                  </a:cxn>
                  <a:cxn ang="T11">
                    <a:pos x="T2" y="T3"/>
                  </a:cxn>
                  <a:cxn ang="T12">
                    <a:pos x="T4" y="T5"/>
                  </a:cxn>
                  <a:cxn ang="T13">
                    <a:pos x="T6" y="T7"/>
                  </a:cxn>
                  <a:cxn ang="T14">
                    <a:pos x="T8" y="T9"/>
                  </a:cxn>
                </a:cxnLst>
                <a:rect l="T15" t="T16" r="T17" b="T18"/>
                <a:pathLst>
                  <a:path w="37" h="234">
                    <a:moveTo>
                      <a:pt x="4" y="229"/>
                    </a:moveTo>
                    <a:lnTo>
                      <a:pt x="37" y="199"/>
                    </a:lnTo>
                    <a:lnTo>
                      <a:pt x="37" y="0"/>
                    </a:lnTo>
                    <a:lnTo>
                      <a:pt x="1" y="44"/>
                    </a:lnTo>
                    <a:lnTo>
                      <a:pt x="0" y="234"/>
                    </a:lnTo>
                  </a:path>
                </a:pathLst>
              </a:custGeom>
              <a:solidFill>
                <a:srgbClr val="9D843F"/>
              </a:solidFill>
              <a:ln w="3175" cap="flat" cmpd="sng">
                <a:solidFill>
                  <a:srgbClr val="DD8D17"/>
                </a:solidFill>
                <a:round/>
                <a:headEnd/>
                <a:tailEnd/>
              </a:ln>
            </p:spPr>
            <p:txBody>
              <a:bodyPr/>
              <a:lstStyle/>
              <a:p>
                <a:endParaRPr lang="zh-CN" altLang="en-US"/>
              </a:p>
            </p:txBody>
          </p:sp>
          <p:sp>
            <p:nvSpPr>
              <p:cNvPr id="86" name="Freeform 15"/>
              <p:cNvSpPr>
                <a:spLocks/>
              </p:cNvSpPr>
              <p:nvPr/>
            </p:nvSpPr>
            <p:spPr bwMode="auto">
              <a:xfrm>
                <a:off x="2" y="0"/>
                <a:ext cx="358" cy="47"/>
              </a:xfrm>
              <a:custGeom>
                <a:avLst/>
                <a:gdLst>
                  <a:gd name="T0" fmla="*/ 320 w 358"/>
                  <a:gd name="T1" fmla="*/ 46 h 47"/>
                  <a:gd name="T2" fmla="*/ 358 w 358"/>
                  <a:gd name="T3" fmla="*/ 0 h 47"/>
                  <a:gd name="T4" fmla="*/ 60 w 358"/>
                  <a:gd name="T5" fmla="*/ 0 h 47"/>
                  <a:gd name="T6" fmla="*/ 0 w 358"/>
                  <a:gd name="T7" fmla="*/ 47 h 47"/>
                  <a:gd name="T8" fmla="*/ 312 w 358"/>
                  <a:gd name="T9" fmla="*/ 47 h 47"/>
                  <a:gd name="T10" fmla="*/ 0 60000 65536"/>
                  <a:gd name="T11" fmla="*/ 0 60000 65536"/>
                  <a:gd name="T12" fmla="*/ 0 60000 65536"/>
                  <a:gd name="T13" fmla="*/ 0 60000 65536"/>
                  <a:gd name="T14" fmla="*/ 0 60000 65536"/>
                  <a:gd name="T15" fmla="*/ 0 w 358"/>
                  <a:gd name="T16" fmla="*/ 0 h 47"/>
                  <a:gd name="T17" fmla="*/ 358 w 358"/>
                  <a:gd name="T18" fmla="*/ 47 h 47"/>
                </a:gdLst>
                <a:ahLst/>
                <a:cxnLst>
                  <a:cxn ang="T10">
                    <a:pos x="T0" y="T1"/>
                  </a:cxn>
                  <a:cxn ang="T11">
                    <a:pos x="T2" y="T3"/>
                  </a:cxn>
                  <a:cxn ang="T12">
                    <a:pos x="T4" y="T5"/>
                  </a:cxn>
                  <a:cxn ang="T13">
                    <a:pos x="T6" y="T7"/>
                  </a:cxn>
                  <a:cxn ang="T14">
                    <a:pos x="T8" y="T9"/>
                  </a:cxn>
                </a:cxnLst>
                <a:rect l="T15" t="T16" r="T17" b="T18"/>
                <a:pathLst>
                  <a:path w="358" h="47">
                    <a:moveTo>
                      <a:pt x="320" y="46"/>
                    </a:moveTo>
                    <a:lnTo>
                      <a:pt x="358" y="0"/>
                    </a:lnTo>
                    <a:lnTo>
                      <a:pt x="60" y="0"/>
                    </a:lnTo>
                    <a:lnTo>
                      <a:pt x="0" y="47"/>
                    </a:lnTo>
                    <a:lnTo>
                      <a:pt x="312" y="47"/>
                    </a:lnTo>
                  </a:path>
                </a:pathLst>
              </a:custGeom>
              <a:solidFill>
                <a:srgbClr val="C2AA68"/>
              </a:solidFill>
              <a:ln w="3175" cap="flat" cmpd="sng">
                <a:solidFill>
                  <a:srgbClr val="DD8D17"/>
                </a:solidFill>
                <a:round/>
                <a:headEnd/>
                <a:tailEnd/>
              </a:ln>
            </p:spPr>
            <p:txBody>
              <a:bodyPr/>
              <a:lstStyle/>
              <a:p>
                <a:endParaRPr lang="zh-CN" altLang="en-US"/>
              </a:p>
            </p:txBody>
          </p:sp>
          <p:grpSp>
            <p:nvGrpSpPr>
              <p:cNvPr id="87" name="Group 13"/>
              <p:cNvGrpSpPr>
                <a:grpSpLocks/>
              </p:cNvGrpSpPr>
              <p:nvPr/>
            </p:nvGrpSpPr>
            <p:grpSpPr bwMode="auto">
              <a:xfrm>
                <a:off x="34" y="61"/>
                <a:ext cx="257" cy="162"/>
                <a:chOff x="0" y="0"/>
                <a:chExt cx="298" cy="188"/>
              </a:xfrm>
            </p:grpSpPr>
            <p:sp>
              <p:nvSpPr>
                <p:cNvPr id="101" name="Freeform 17"/>
                <p:cNvSpPr>
                  <a:spLocks/>
                </p:cNvSpPr>
                <p:nvPr/>
              </p:nvSpPr>
              <p:spPr bwMode="auto">
                <a:xfrm>
                  <a:off x="153" y="96"/>
                  <a:ext cx="91" cy="92"/>
                </a:xfrm>
                <a:custGeom>
                  <a:avLst/>
                  <a:gdLst>
                    <a:gd name="T0" fmla="*/ 0 w 91"/>
                    <a:gd name="T1" fmla="*/ 92 h 92"/>
                    <a:gd name="T2" fmla="*/ 0 w 91"/>
                    <a:gd name="T3" fmla="*/ 92 h 92"/>
                    <a:gd name="T4" fmla="*/ 10 w 91"/>
                    <a:gd name="T5" fmla="*/ 91 h 92"/>
                    <a:gd name="T6" fmla="*/ 18 w 91"/>
                    <a:gd name="T7" fmla="*/ 90 h 92"/>
                    <a:gd name="T8" fmla="*/ 28 w 91"/>
                    <a:gd name="T9" fmla="*/ 87 h 92"/>
                    <a:gd name="T10" fmla="*/ 35 w 91"/>
                    <a:gd name="T11" fmla="*/ 84 h 92"/>
                    <a:gd name="T12" fmla="*/ 43 w 91"/>
                    <a:gd name="T13" fmla="*/ 80 h 92"/>
                    <a:gd name="T14" fmla="*/ 51 w 91"/>
                    <a:gd name="T15" fmla="*/ 76 h 92"/>
                    <a:gd name="T16" fmla="*/ 58 w 91"/>
                    <a:gd name="T17" fmla="*/ 71 h 92"/>
                    <a:gd name="T18" fmla="*/ 65 w 91"/>
                    <a:gd name="T19" fmla="*/ 64 h 92"/>
                    <a:gd name="T20" fmla="*/ 70 w 91"/>
                    <a:gd name="T21" fmla="*/ 58 h 92"/>
                    <a:gd name="T22" fmla="*/ 75 w 91"/>
                    <a:gd name="T23" fmla="*/ 50 h 92"/>
                    <a:gd name="T24" fmla="*/ 80 w 91"/>
                    <a:gd name="T25" fmla="*/ 43 h 92"/>
                    <a:gd name="T26" fmla="*/ 84 w 91"/>
                    <a:gd name="T27" fmla="*/ 36 h 92"/>
                    <a:gd name="T28" fmla="*/ 87 w 91"/>
                    <a:gd name="T29" fmla="*/ 27 h 92"/>
                    <a:gd name="T30" fmla="*/ 89 w 91"/>
                    <a:gd name="T31" fmla="*/ 19 h 92"/>
                    <a:gd name="T32" fmla="*/ 91 w 91"/>
                    <a:gd name="T33" fmla="*/ 9 h 92"/>
                    <a:gd name="T34" fmla="*/ 91 w 91"/>
                    <a:gd name="T35" fmla="*/ 0 h 92"/>
                    <a:gd name="T36" fmla="*/ 73 w 91"/>
                    <a:gd name="T37" fmla="*/ 0 h 92"/>
                    <a:gd name="T38" fmla="*/ 72 w 91"/>
                    <a:gd name="T39" fmla="*/ 7 h 92"/>
                    <a:gd name="T40" fmla="*/ 71 w 91"/>
                    <a:gd name="T41" fmla="*/ 15 h 92"/>
                    <a:gd name="T42" fmla="*/ 70 w 91"/>
                    <a:gd name="T43" fmla="*/ 22 h 92"/>
                    <a:gd name="T44" fmla="*/ 67 w 91"/>
                    <a:gd name="T45" fmla="*/ 28 h 92"/>
                    <a:gd name="T46" fmla="*/ 63 w 91"/>
                    <a:gd name="T47" fmla="*/ 35 h 92"/>
                    <a:gd name="T48" fmla="*/ 60 w 91"/>
                    <a:gd name="T49" fmla="*/ 41 h 92"/>
                    <a:gd name="T50" fmla="*/ 56 w 91"/>
                    <a:gd name="T51" fmla="*/ 46 h 92"/>
                    <a:gd name="T52" fmla="*/ 51 w 91"/>
                    <a:gd name="T53" fmla="*/ 52 h 92"/>
                    <a:gd name="T54" fmla="*/ 47 w 91"/>
                    <a:gd name="T55" fmla="*/ 56 h 92"/>
                    <a:gd name="T56" fmla="*/ 40 w 91"/>
                    <a:gd name="T57" fmla="*/ 60 h 92"/>
                    <a:gd name="T58" fmla="*/ 35 w 91"/>
                    <a:gd name="T59" fmla="*/ 64 h 92"/>
                    <a:gd name="T60" fmla="*/ 29 w 91"/>
                    <a:gd name="T61" fmla="*/ 67 h 92"/>
                    <a:gd name="T62" fmla="*/ 21 w 91"/>
                    <a:gd name="T63" fmla="*/ 69 h 92"/>
                    <a:gd name="T64" fmla="*/ 15 w 91"/>
                    <a:gd name="T65" fmla="*/ 72 h 92"/>
                    <a:gd name="T66" fmla="*/ 7 w 91"/>
                    <a:gd name="T67" fmla="*/ 73 h 92"/>
                    <a:gd name="T68" fmla="*/ 0 w 91"/>
                    <a:gd name="T69" fmla="*/ 73 h 92"/>
                    <a:gd name="T70" fmla="*/ 0 w 91"/>
                    <a:gd name="T71" fmla="*/ 92 h 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2"/>
                    <a:gd name="T110" fmla="*/ 91 w 91"/>
                    <a:gd name="T111" fmla="*/ 92 h 9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2">
                      <a:moveTo>
                        <a:pt x="0" y="92"/>
                      </a:moveTo>
                      <a:lnTo>
                        <a:pt x="0" y="92"/>
                      </a:lnTo>
                      <a:lnTo>
                        <a:pt x="10" y="91"/>
                      </a:lnTo>
                      <a:lnTo>
                        <a:pt x="18" y="90"/>
                      </a:lnTo>
                      <a:lnTo>
                        <a:pt x="28" y="87"/>
                      </a:lnTo>
                      <a:lnTo>
                        <a:pt x="35" y="84"/>
                      </a:lnTo>
                      <a:lnTo>
                        <a:pt x="43" y="80"/>
                      </a:lnTo>
                      <a:lnTo>
                        <a:pt x="51" y="76"/>
                      </a:lnTo>
                      <a:lnTo>
                        <a:pt x="58" y="71"/>
                      </a:lnTo>
                      <a:lnTo>
                        <a:pt x="65" y="64"/>
                      </a:lnTo>
                      <a:lnTo>
                        <a:pt x="70" y="58"/>
                      </a:lnTo>
                      <a:lnTo>
                        <a:pt x="75" y="50"/>
                      </a:lnTo>
                      <a:lnTo>
                        <a:pt x="80" y="43"/>
                      </a:lnTo>
                      <a:lnTo>
                        <a:pt x="84" y="36"/>
                      </a:lnTo>
                      <a:lnTo>
                        <a:pt x="87" y="27"/>
                      </a:lnTo>
                      <a:lnTo>
                        <a:pt x="89" y="19"/>
                      </a:lnTo>
                      <a:lnTo>
                        <a:pt x="91" y="9"/>
                      </a:lnTo>
                      <a:lnTo>
                        <a:pt x="91" y="0"/>
                      </a:lnTo>
                      <a:lnTo>
                        <a:pt x="73" y="0"/>
                      </a:lnTo>
                      <a:lnTo>
                        <a:pt x="72" y="7"/>
                      </a:lnTo>
                      <a:lnTo>
                        <a:pt x="71" y="15"/>
                      </a:lnTo>
                      <a:lnTo>
                        <a:pt x="70" y="22"/>
                      </a:lnTo>
                      <a:lnTo>
                        <a:pt x="67" y="28"/>
                      </a:lnTo>
                      <a:lnTo>
                        <a:pt x="63" y="35"/>
                      </a:lnTo>
                      <a:lnTo>
                        <a:pt x="60" y="41"/>
                      </a:lnTo>
                      <a:lnTo>
                        <a:pt x="56" y="46"/>
                      </a:lnTo>
                      <a:lnTo>
                        <a:pt x="51" y="52"/>
                      </a:lnTo>
                      <a:lnTo>
                        <a:pt x="47" y="56"/>
                      </a:lnTo>
                      <a:lnTo>
                        <a:pt x="40" y="60"/>
                      </a:lnTo>
                      <a:lnTo>
                        <a:pt x="35" y="64"/>
                      </a:lnTo>
                      <a:lnTo>
                        <a:pt x="29" y="67"/>
                      </a:lnTo>
                      <a:lnTo>
                        <a:pt x="21" y="69"/>
                      </a:lnTo>
                      <a:lnTo>
                        <a:pt x="15" y="72"/>
                      </a:lnTo>
                      <a:lnTo>
                        <a:pt x="7" y="73"/>
                      </a:lnTo>
                      <a:lnTo>
                        <a:pt x="0" y="73"/>
                      </a:lnTo>
                      <a:lnTo>
                        <a:pt x="0" y="92"/>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02" name="Freeform 18"/>
                <p:cNvSpPr>
                  <a:spLocks/>
                </p:cNvSpPr>
                <p:nvPr/>
              </p:nvSpPr>
              <p:spPr bwMode="auto">
                <a:xfrm>
                  <a:off x="59" y="96"/>
                  <a:ext cx="94" cy="92"/>
                </a:xfrm>
                <a:custGeom>
                  <a:avLst/>
                  <a:gdLst>
                    <a:gd name="T0" fmla="*/ 0 w 94"/>
                    <a:gd name="T1" fmla="*/ 0 h 92"/>
                    <a:gd name="T2" fmla="*/ 0 w 94"/>
                    <a:gd name="T3" fmla="*/ 0 h 92"/>
                    <a:gd name="T4" fmla="*/ 1 w 94"/>
                    <a:gd name="T5" fmla="*/ 9 h 92"/>
                    <a:gd name="T6" fmla="*/ 2 w 94"/>
                    <a:gd name="T7" fmla="*/ 19 h 92"/>
                    <a:gd name="T8" fmla="*/ 4 w 94"/>
                    <a:gd name="T9" fmla="*/ 27 h 92"/>
                    <a:gd name="T10" fmla="*/ 7 w 94"/>
                    <a:gd name="T11" fmla="*/ 36 h 92"/>
                    <a:gd name="T12" fmla="*/ 12 w 94"/>
                    <a:gd name="T13" fmla="*/ 43 h 92"/>
                    <a:gd name="T14" fmla="*/ 16 w 94"/>
                    <a:gd name="T15" fmla="*/ 52 h 92"/>
                    <a:gd name="T16" fmla="*/ 21 w 94"/>
                    <a:gd name="T17" fmla="*/ 58 h 92"/>
                    <a:gd name="T18" fmla="*/ 28 w 94"/>
                    <a:gd name="T19" fmla="*/ 64 h 92"/>
                    <a:gd name="T20" fmla="*/ 34 w 94"/>
                    <a:gd name="T21" fmla="*/ 71 h 92"/>
                    <a:gd name="T22" fmla="*/ 41 w 94"/>
                    <a:gd name="T23" fmla="*/ 76 h 92"/>
                    <a:gd name="T24" fmla="*/ 49 w 94"/>
                    <a:gd name="T25" fmla="*/ 80 h 92"/>
                    <a:gd name="T26" fmla="*/ 57 w 94"/>
                    <a:gd name="T27" fmla="*/ 84 h 92"/>
                    <a:gd name="T28" fmla="*/ 66 w 94"/>
                    <a:gd name="T29" fmla="*/ 87 h 92"/>
                    <a:gd name="T30" fmla="*/ 75 w 94"/>
                    <a:gd name="T31" fmla="*/ 90 h 92"/>
                    <a:gd name="T32" fmla="*/ 85 w 94"/>
                    <a:gd name="T33" fmla="*/ 91 h 92"/>
                    <a:gd name="T34" fmla="*/ 94 w 94"/>
                    <a:gd name="T35" fmla="*/ 92 h 92"/>
                    <a:gd name="T36" fmla="*/ 94 w 94"/>
                    <a:gd name="T37" fmla="*/ 73 h 92"/>
                    <a:gd name="T38" fmla="*/ 87 w 94"/>
                    <a:gd name="T39" fmla="*/ 73 h 92"/>
                    <a:gd name="T40" fmla="*/ 78 w 94"/>
                    <a:gd name="T41" fmla="*/ 72 h 92"/>
                    <a:gd name="T42" fmla="*/ 71 w 94"/>
                    <a:gd name="T43" fmla="*/ 69 h 92"/>
                    <a:gd name="T44" fmla="*/ 65 w 94"/>
                    <a:gd name="T45" fmla="*/ 67 h 92"/>
                    <a:gd name="T46" fmla="*/ 58 w 94"/>
                    <a:gd name="T47" fmla="*/ 64 h 92"/>
                    <a:gd name="T48" fmla="*/ 52 w 94"/>
                    <a:gd name="T49" fmla="*/ 60 h 92"/>
                    <a:gd name="T50" fmla="*/ 46 w 94"/>
                    <a:gd name="T51" fmla="*/ 56 h 92"/>
                    <a:gd name="T52" fmla="*/ 40 w 94"/>
                    <a:gd name="T53" fmla="*/ 52 h 92"/>
                    <a:gd name="T54" fmla="*/ 36 w 94"/>
                    <a:gd name="T55" fmla="*/ 46 h 92"/>
                    <a:gd name="T56" fmla="*/ 32 w 94"/>
                    <a:gd name="T57" fmla="*/ 41 h 92"/>
                    <a:gd name="T58" fmla="*/ 28 w 94"/>
                    <a:gd name="T59" fmla="*/ 35 h 92"/>
                    <a:gd name="T60" fmla="*/ 24 w 94"/>
                    <a:gd name="T61" fmla="*/ 28 h 92"/>
                    <a:gd name="T62" fmla="*/ 22 w 94"/>
                    <a:gd name="T63" fmla="*/ 22 h 92"/>
                    <a:gd name="T64" fmla="*/ 20 w 94"/>
                    <a:gd name="T65" fmla="*/ 15 h 92"/>
                    <a:gd name="T66" fmla="*/ 19 w 94"/>
                    <a:gd name="T67" fmla="*/ 7 h 92"/>
                    <a:gd name="T68" fmla="*/ 19 w 94"/>
                    <a:gd name="T69" fmla="*/ 0 h 92"/>
                    <a:gd name="T70" fmla="*/ 0 w 94"/>
                    <a:gd name="T71" fmla="*/ 0 h 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2"/>
                    <a:gd name="T110" fmla="*/ 94 w 94"/>
                    <a:gd name="T111" fmla="*/ 92 h 9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2">
                      <a:moveTo>
                        <a:pt x="0" y="0"/>
                      </a:moveTo>
                      <a:lnTo>
                        <a:pt x="0" y="0"/>
                      </a:lnTo>
                      <a:lnTo>
                        <a:pt x="1" y="9"/>
                      </a:lnTo>
                      <a:lnTo>
                        <a:pt x="2" y="19"/>
                      </a:lnTo>
                      <a:lnTo>
                        <a:pt x="4" y="27"/>
                      </a:lnTo>
                      <a:lnTo>
                        <a:pt x="7" y="36"/>
                      </a:lnTo>
                      <a:lnTo>
                        <a:pt x="12" y="43"/>
                      </a:lnTo>
                      <a:lnTo>
                        <a:pt x="16" y="52"/>
                      </a:lnTo>
                      <a:lnTo>
                        <a:pt x="21" y="58"/>
                      </a:lnTo>
                      <a:lnTo>
                        <a:pt x="28" y="64"/>
                      </a:lnTo>
                      <a:lnTo>
                        <a:pt x="34" y="71"/>
                      </a:lnTo>
                      <a:lnTo>
                        <a:pt x="41" y="76"/>
                      </a:lnTo>
                      <a:lnTo>
                        <a:pt x="49" y="80"/>
                      </a:lnTo>
                      <a:lnTo>
                        <a:pt x="57" y="84"/>
                      </a:lnTo>
                      <a:lnTo>
                        <a:pt x="66" y="87"/>
                      </a:lnTo>
                      <a:lnTo>
                        <a:pt x="75" y="90"/>
                      </a:lnTo>
                      <a:lnTo>
                        <a:pt x="85" y="91"/>
                      </a:lnTo>
                      <a:lnTo>
                        <a:pt x="94" y="92"/>
                      </a:lnTo>
                      <a:lnTo>
                        <a:pt x="94" y="73"/>
                      </a:lnTo>
                      <a:lnTo>
                        <a:pt x="87" y="73"/>
                      </a:lnTo>
                      <a:lnTo>
                        <a:pt x="78" y="72"/>
                      </a:lnTo>
                      <a:lnTo>
                        <a:pt x="71" y="69"/>
                      </a:lnTo>
                      <a:lnTo>
                        <a:pt x="65" y="67"/>
                      </a:lnTo>
                      <a:lnTo>
                        <a:pt x="58" y="64"/>
                      </a:lnTo>
                      <a:lnTo>
                        <a:pt x="52" y="60"/>
                      </a:lnTo>
                      <a:lnTo>
                        <a:pt x="46" y="56"/>
                      </a:lnTo>
                      <a:lnTo>
                        <a:pt x="40" y="52"/>
                      </a:lnTo>
                      <a:lnTo>
                        <a:pt x="36" y="46"/>
                      </a:lnTo>
                      <a:lnTo>
                        <a:pt x="32" y="41"/>
                      </a:lnTo>
                      <a:lnTo>
                        <a:pt x="28" y="35"/>
                      </a:lnTo>
                      <a:lnTo>
                        <a:pt x="24" y="28"/>
                      </a:lnTo>
                      <a:lnTo>
                        <a:pt x="22" y="22"/>
                      </a:lnTo>
                      <a:lnTo>
                        <a:pt x="20" y="15"/>
                      </a:lnTo>
                      <a:lnTo>
                        <a:pt x="19" y="7"/>
                      </a:lnTo>
                      <a:lnTo>
                        <a:pt x="19" y="0"/>
                      </a:lnTo>
                      <a:lnTo>
                        <a:pt x="0"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03" name="Freeform 19"/>
                <p:cNvSpPr>
                  <a:spLocks/>
                </p:cNvSpPr>
                <p:nvPr/>
              </p:nvSpPr>
              <p:spPr bwMode="auto">
                <a:xfrm>
                  <a:off x="59" y="3"/>
                  <a:ext cx="94" cy="93"/>
                </a:xfrm>
                <a:custGeom>
                  <a:avLst/>
                  <a:gdLst>
                    <a:gd name="T0" fmla="*/ 94 w 94"/>
                    <a:gd name="T1" fmla="*/ 0 h 93"/>
                    <a:gd name="T2" fmla="*/ 94 w 94"/>
                    <a:gd name="T3" fmla="*/ 0 h 93"/>
                    <a:gd name="T4" fmla="*/ 85 w 94"/>
                    <a:gd name="T5" fmla="*/ 0 h 93"/>
                    <a:gd name="T6" fmla="*/ 75 w 94"/>
                    <a:gd name="T7" fmla="*/ 1 h 93"/>
                    <a:gd name="T8" fmla="*/ 66 w 94"/>
                    <a:gd name="T9" fmla="*/ 4 h 93"/>
                    <a:gd name="T10" fmla="*/ 57 w 94"/>
                    <a:gd name="T11" fmla="*/ 7 h 93"/>
                    <a:gd name="T12" fmla="*/ 49 w 94"/>
                    <a:gd name="T13" fmla="*/ 11 h 93"/>
                    <a:gd name="T14" fmla="*/ 41 w 94"/>
                    <a:gd name="T15" fmla="*/ 16 h 93"/>
                    <a:gd name="T16" fmla="*/ 34 w 94"/>
                    <a:gd name="T17" fmla="*/ 21 h 93"/>
                    <a:gd name="T18" fmla="*/ 28 w 94"/>
                    <a:gd name="T19" fmla="*/ 26 h 93"/>
                    <a:gd name="T20" fmla="*/ 21 w 94"/>
                    <a:gd name="T21" fmla="*/ 34 h 93"/>
                    <a:gd name="T22" fmla="*/ 16 w 94"/>
                    <a:gd name="T23" fmla="*/ 41 h 93"/>
                    <a:gd name="T24" fmla="*/ 12 w 94"/>
                    <a:gd name="T25" fmla="*/ 49 h 93"/>
                    <a:gd name="T26" fmla="*/ 7 w 94"/>
                    <a:gd name="T27" fmla="*/ 57 h 93"/>
                    <a:gd name="T28" fmla="*/ 4 w 94"/>
                    <a:gd name="T29" fmla="*/ 65 h 93"/>
                    <a:gd name="T30" fmla="*/ 2 w 94"/>
                    <a:gd name="T31" fmla="*/ 74 h 93"/>
                    <a:gd name="T32" fmla="*/ 1 w 94"/>
                    <a:gd name="T33" fmla="*/ 83 h 93"/>
                    <a:gd name="T34" fmla="*/ 0 w 94"/>
                    <a:gd name="T35" fmla="*/ 93 h 93"/>
                    <a:gd name="T36" fmla="*/ 19 w 94"/>
                    <a:gd name="T37" fmla="*/ 93 h 93"/>
                    <a:gd name="T38" fmla="*/ 19 w 94"/>
                    <a:gd name="T39" fmla="*/ 86 h 93"/>
                    <a:gd name="T40" fmla="*/ 20 w 94"/>
                    <a:gd name="T41" fmla="*/ 78 h 93"/>
                    <a:gd name="T42" fmla="*/ 22 w 94"/>
                    <a:gd name="T43" fmla="*/ 71 h 93"/>
                    <a:gd name="T44" fmla="*/ 24 w 94"/>
                    <a:gd name="T45" fmla="*/ 63 h 93"/>
                    <a:gd name="T46" fmla="*/ 28 w 94"/>
                    <a:gd name="T47" fmla="*/ 57 h 93"/>
                    <a:gd name="T48" fmla="*/ 32 w 94"/>
                    <a:gd name="T49" fmla="*/ 51 h 93"/>
                    <a:gd name="T50" fmla="*/ 36 w 94"/>
                    <a:gd name="T51" fmla="*/ 45 h 93"/>
                    <a:gd name="T52" fmla="*/ 40 w 94"/>
                    <a:gd name="T53" fmla="*/ 40 h 93"/>
                    <a:gd name="T54" fmla="*/ 46 w 94"/>
                    <a:gd name="T55" fmla="*/ 35 h 93"/>
                    <a:gd name="T56" fmla="*/ 52 w 94"/>
                    <a:gd name="T57" fmla="*/ 31 h 93"/>
                    <a:gd name="T58" fmla="*/ 58 w 94"/>
                    <a:gd name="T59" fmla="*/ 28 h 93"/>
                    <a:gd name="T60" fmla="*/ 65 w 94"/>
                    <a:gd name="T61" fmla="*/ 24 h 93"/>
                    <a:gd name="T62" fmla="*/ 71 w 94"/>
                    <a:gd name="T63" fmla="*/ 21 h 93"/>
                    <a:gd name="T64" fmla="*/ 78 w 94"/>
                    <a:gd name="T65" fmla="*/ 20 h 93"/>
                    <a:gd name="T66" fmla="*/ 87 w 94"/>
                    <a:gd name="T67" fmla="*/ 19 h 93"/>
                    <a:gd name="T68" fmla="*/ 94 w 94"/>
                    <a:gd name="T69" fmla="*/ 18 h 93"/>
                    <a:gd name="T70" fmla="*/ 94 w 94"/>
                    <a:gd name="T71" fmla="*/ 0 h 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3"/>
                    <a:gd name="T110" fmla="*/ 94 w 94"/>
                    <a:gd name="T111" fmla="*/ 93 h 9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3">
                      <a:moveTo>
                        <a:pt x="94" y="0"/>
                      </a:moveTo>
                      <a:lnTo>
                        <a:pt x="94" y="0"/>
                      </a:lnTo>
                      <a:lnTo>
                        <a:pt x="85" y="0"/>
                      </a:lnTo>
                      <a:lnTo>
                        <a:pt x="75" y="1"/>
                      </a:lnTo>
                      <a:lnTo>
                        <a:pt x="66" y="4"/>
                      </a:lnTo>
                      <a:lnTo>
                        <a:pt x="57" y="7"/>
                      </a:lnTo>
                      <a:lnTo>
                        <a:pt x="49" y="11"/>
                      </a:lnTo>
                      <a:lnTo>
                        <a:pt x="41" y="16"/>
                      </a:lnTo>
                      <a:lnTo>
                        <a:pt x="34" y="21"/>
                      </a:lnTo>
                      <a:lnTo>
                        <a:pt x="28" y="26"/>
                      </a:lnTo>
                      <a:lnTo>
                        <a:pt x="21" y="34"/>
                      </a:lnTo>
                      <a:lnTo>
                        <a:pt x="16" y="41"/>
                      </a:lnTo>
                      <a:lnTo>
                        <a:pt x="12" y="49"/>
                      </a:lnTo>
                      <a:lnTo>
                        <a:pt x="7" y="57"/>
                      </a:lnTo>
                      <a:lnTo>
                        <a:pt x="4" y="65"/>
                      </a:lnTo>
                      <a:lnTo>
                        <a:pt x="2" y="74"/>
                      </a:lnTo>
                      <a:lnTo>
                        <a:pt x="1" y="83"/>
                      </a:lnTo>
                      <a:lnTo>
                        <a:pt x="0" y="93"/>
                      </a:lnTo>
                      <a:lnTo>
                        <a:pt x="19" y="93"/>
                      </a:lnTo>
                      <a:lnTo>
                        <a:pt x="19" y="86"/>
                      </a:lnTo>
                      <a:lnTo>
                        <a:pt x="20" y="78"/>
                      </a:lnTo>
                      <a:lnTo>
                        <a:pt x="22" y="71"/>
                      </a:lnTo>
                      <a:lnTo>
                        <a:pt x="24" y="63"/>
                      </a:lnTo>
                      <a:lnTo>
                        <a:pt x="28" y="57"/>
                      </a:lnTo>
                      <a:lnTo>
                        <a:pt x="32" y="51"/>
                      </a:lnTo>
                      <a:lnTo>
                        <a:pt x="36" y="45"/>
                      </a:lnTo>
                      <a:lnTo>
                        <a:pt x="40" y="40"/>
                      </a:lnTo>
                      <a:lnTo>
                        <a:pt x="46" y="35"/>
                      </a:lnTo>
                      <a:lnTo>
                        <a:pt x="52" y="31"/>
                      </a:lnTo>
                      <a:lnTo>
                        <a:pt x="58" y="28"/>
                      </a:lnTo>
                      <a:lnTo>
                        <a:pt x="65" y="24"/>
                      </a:lnTo>
                      <a:lnTo>
                        <a:pt x="71" y="21"/>
                      </a:lnTo>
                      <a:lnTo>
                        <a:pt x="78" y="20"/>
                      </a:lnTo>
                      <a:lnTo>
                        <a:pt x="87" y="19"/>
                      </a:lnTo>
                      <a:lnTo>
                        <a:pt x="94" y="18"/>
                      </a:lnTo>
                      <a:lnTo>
                        <a:pt x="94"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04" name="Freeform 20"/>
                <p:cNvSpPr>
                  <a:spLocks/>
                </p:cNvSpPr>
                <p:nvPr/>
              </p:nvSpPr>
              <p:spPr bwMode="auto">
                <a:xfrm>
                  <a:off x="153" y="3"/>
                  <a:ext cx="91" cy="93"/>
                </a:xfrm>
                <a:custGeom>
                  <a:avLst/>
                  <a:gdLst>
                    <a:gd name="T0" fmla="*/ 91 w 91"/>
                    <a:gd name="T1" fmla="*/ 93 h 93"/>
                    <a:gd name="T2" fmla="*/ 91 w 91"/>
                    <a:gd name="T3" fmla="*/ 93 h 93"/>
                    <a:gd name="T4" fmla="*/ 91 w 91"/>
                    <a:gd name="T5" fmla="*/ 83 h 93"/>
                    <a:gd name="T6" fmla="*/ 89 w 91"/>
                    <a:gd name="T7" fmla="*/ 74 h 93"/>
                    <a:gd name="T8" fmla="*/ 87 w 91"/>
                    <a:gd name="T9" fmla="*/ 65 h 93"/>
                    <a:gd name="T10" fmla="*/ 84 w 91"/>
                    <a:gd name="T11" fmla="*/ 57 h 93"/>
                    <a:gd name="T12" fmla="*/ 80 w 91"/>
                    <a:gd name="T13" fmla="*/ 49 h 93"/>
                    <a:gd name="T14" fmla="*/ 75 w 91"/>
                    <a:gd name="T15" fmla="*/ 41 h 93"/>
                    <a:gd name="T16" fmla="*/ 71 w 91"/>
                    <a:gd name="T17" fmla="*/ 34 h 93"/>
                    <a:gd name="T18" fmla="*/ 65 w 91"/>
                    <a:gd name="T19" fmla="*/ 26 h 93"/>
                    <a:gd name="T20" fmla="*/ 58 w 91"/>
                    <a:gd name="T21" fmla="*/ 21 h 93"/>
                    <a:gd name="T22" fmla="*/ 51 w 91"/>
                    <a:gd name="T23" fmla="*/ 16 h 93"/>
                    <a:gd name="T24" fmla="*/ 43 w 91"/>
                    <a:gd name="T25" fmla="*/ 11 h 93"/>
                    <a:gd name="T26" fmla="*/ 35 w 91"/>
                    <a:gd name="T27" fmla="*/ 7 h 93"/>
                    <a:gd name="T28" fmla="*/ 28 w 91"/>
                    <a:gd name="T29" fmla="*/ 4 h 93"/>
                    <a:gd name="T30" fmla="*/ 18 w 91"/>
                    <a:gd name="T31" fmla="*/ 2 h 93"/>
                    <a:gd name="T32" fmla="*/ 10 w 91"/>
                    <a:gd name="T33" fmla="*/ 0 h 93"/>
                    <a:gd name="T34" fmla="*/ 0 w 91"/>
                    <a:gd name="T35" fmla="*/ 0 h 93"/>
                    <a:gd name="T36" fmla="*/ 0 w 91"/>
                    <a:gd name="T37" fmla="*/ 18 h 93"/>
                    <a:gd name="T38" fmla="*/ 7 w 91"/>
                    <a:gd name="T39" fmla="*/ 19 h 93"/>
                    <a:gd name="T40" fmla="*/ 15 w 91"/>
                    <a:gd name="T41" fmla="*/ 20 h 93"/>
                    <a:gd name="T42" fmla="*/ 21 w 91"/>
                    <a:gd name="T43" fmla="*/ 21 h 93"/>
                    <a:gd name="T44" fmla="*/ 29 w 91"/>
                    <a:gd name="T45" fmla="*/ 24 h 93"/>
                    <a:gd name="T46" fmla="*/ 35 w 91"/>
                    <a:gd name="T47" fmla="*/ 28 h 93"/>
                    <a:gd name="T48" fmla="*/ 40 w 91"/>
                    <a:gd name="T49" fmla="*/ 31 h 93"/>
                    <a:gd name="T50" fmla="*/ 47 w 91"/>
                    <a:gd name="T51" fmla="*/ 35 h 93"/>
                    <a:gd name="T52" fmla="*/ 51 w 91"/>
                    <a:gd name="T53" fmla="*/ 40 h 93"/>
                    <a:gd name="T54" fmla="*/ 56 w 91"/>
                    <a:gd name="T55" fmla="*/ 45 h 93"/>
                    <a:gd name="T56" fmla="*/ 60 w 91"/>
                    <a:gd name="T57" fmla="*/ 51 h 93"/>
                    <a:gd name="T58" fmla="*/ 63 w 91"/>
                    <a:gd name="T59" fmla="*/ 57 h 93"/>
                    <a:gd name="T60" fmla="*/ 67 w 91"/>
                    <a:gd name="T61" fmla="*/ 63 h 93"/>
                    <a:gd name="T62" fmla="*/ 70 w 91"/>
                    <a:gd name="T63" fmla="*/ 71 h 93"/>
                    <a:gd name="T64" fmla="*/ 71 w 91"/>
                    <a:gd name="T65" fmla="*/ 78 h 93"/>
                    <a:gd name="T66" fmla="*/ 72 w 91"/>
                    <a:gd name="T67" fmla="*/ 86 h 93"/>
                    <a:gd name="T68" fmla="*/ 73 w 91"/>
                    <a:gd name="T69" fmla="*/ 93 h 93"/>
                    <a:gd name="T70" fmla="*/ 91 w 91"/>
                    <a:gd name="T71" fmla="*/ 93 h 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3"/>
                    <a:gd name="T110" fmla="*/ 91 w 91"/>
                    <a:gd name="T111" fmla="*/ 93 h 9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3">
                      <a:moveTo>
                        <a:pt x="91" y="93"/>
                      </a:moveTo>
                      <a:lnTo>
                        <a:pt x="91" y="93"/>
                      </a:lnTo>
                      <a:lnTo>
                        <a:pt x="91" y="83"/>
                      </a:lnTo>
                      <a:lnTo>
                        <a:pt x="89" y="74"/>
                      </a:lnTo>
                      <a:lnTo>
                        <a:pt x="87" y="65"/>
                      </a:lnTo>
                      <a:lnTo>
                        <a:pt x="84" y="57"/>
                      </a:lnTo>
                      <a:lnTo>
                        <a:pt x="80" y="49"/>
                      </a:lnTo>
                      <a:lnTo>
                        <a:pt x="75" y="41"/>
                      </a:lnTo>
                      <a:lnTo>
                        <a:pt x="71" y="34"/>
                      </a:lnTo>
                      <a:lnTo>
                        <a:pt x="65" y="26"/>
                      </a:lnTo>
                      <a:lnTo>
                        <a:pt x="58" y="21"/>
                      </a:lnTo>
                      <a:lnTo>
                        <a:pt x="51" y="16"/>
                      </a:lnTo>
                      <a:lnTo>
                        <a:pt x="43" y="11"/>
                      </a:lnTo>
                      <a:lnTo>
                        <a:pt x="35" y="7"/>
                      </a:lnTo>
                      <a:lnTo>
                        <a:pt x="28" y="4"/>
                      </a:lnTo>
                      <a:lnTo>
                        <a:pt x="18" y="2"/>
                      </a:lnTo>
                      <a:lnTo>
                        <a:pt x="10" y="0"/>
                      </a:lnTo>
                      <a:lnTo>
                        <a:pt x="0" y="0"/>
                      </a:lnTo>
                      <a:lnTo>
                        <a:pt x="0" y="18"/>
                      </a:lnTo>
                      <a:lnTo>
                        <a:pt x="7" y="19"/>
                      </a:lnTo>
                      <a:lnTo>
                        <a:pt x="15" y="20"/>
                      </a:lnTo>
                      <a:lnTo>
                        <a:pt x="21" y="21"/>
                      </a:lnTo>
                      <a:lnTo>
                        <a:pt x="29" y="24"/>
                      </a:lnTo>
                      <a:lnTo>
                        <a:pt x="35" y="28"/>
                      </a:lnTo>
                      <a:lnTo>
                        <a:pt x="40" y="31"/>
                      </a:lnTo>
                      <a:lnTo>
                        <a:pt x="47" y="35"/>
                      </a:lnTo>
                      <a:lnTo>
                        <a:pt x="51" y="40"/>
                      </a:lnTo>
                      <a:lnTo>
                        <a:pt x="56" y="45"/>
                      </a:lnTo>
                      <a:lnTo>
                        <a:pt x="60" y="51"/>
                      </a:lnTo>
                      <a:lnTo>
                        <a:pt x="63" y="57"/>
                      </a:lnTo>
                      <a:lnTo>
                        <a:pt x="67" y="63"/>
                      </a:lnTo>
                      <a:lnTo>
                        <a:pt x="70" y="71"/>
                      </a:lnTo>
                      <a:lnTo>
                        <a:pt x="71" y="78"/>
                      </a:lnTo>
                      <a:lnTo>
                        <a:pt x="72" y="86"/>
                      </a:lnTo>
                      <a:lnTo>
                        <a:pt x="73" y="93"/>
                      </a:lnTo>
                      <a:lnTo>
                        <a:pt x="91" y="93"/>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05" name="Freeform 21"/>
                <p:cNvSpPr>
                  <a:spLocks/>
                </p:cNvSpPr>
                <p:nvPr/>
              </p:nvSpPr>
              <p:spPr bwMode="auto">
                <a:xfrm>
                  <a:off x="151" y="94"/>
                  <a:ext cx="91" cy="90"/>
                </a:xfrm>
                <a:custGeom>
                  <a:avLst/>
                  <a:gdLst>
                    <a:gd name="T0" fmla="*/ 0 w 91"/>
                    <a:gd name="T1" fmla="*/ 90 h 90"/>
                    <a:gd name="T2" fmla="*/ 0 w 91"/>
                    <a:gd name="T3" fmla="*/ 90 h 90"/>
                    <a:gd name="T4" fmla="*/ 8 w 91"/>
                    <a:gd name="T5" fmla="*/ 90 h 90"/>
                    <a:gd name="T6" fmla="*/ 18 w 91"/>
                    <a:gd name="T7" fmla="*/ 88 h 90"/>
                    <a:gd name="T8" fmla="*/ 26 w 91"/>
                    <a:gd name="T9" fmla="*/ 86 h 90"/>
                    <a:gd name="T10" fmla="*/ 35 w 91"/>
                    <a:gd name="T11" fmla="*/ 83 h 90"/>
                    <a:gd name="T12" fmla="*/ 42 w 91"/>
                    <a:gd name="T13" fmla="*/ 80 h 90"/>
                    <a:gd name="T14" fmla="*/ 51 w 91"/>
                    <a:gd name="T15" fmla="*/ 75 h 90"/>
                    <a:gd name="T16" fmla="*/ 57 w 91"/>
                    <a:gd name="T17" fmla="*/ 69 h 90"/>
                    <a:gd name="T18" fmla="*/ 63 w 91"/>
                    <a:gd name="T19" fmla="*/ 64 h 90"/>
                    <a:gd name="T20" fmla="*/ 70 w 91"/>
                    <a:gd name="T21" fmla="*/ 58 h 90"/>
                    <a:gd name="T22" fmla="*/ 75 w 91"/>
                    <a:gd name="T23" fmla="*/ 50 h 90"/>
                    <a:gd name="T24" fmla="*/ 79 w 91"/>
                    <a:gd name="T25" fmla="*/ 43 h 90"/>
                    <a:gd name="T26" fmla="*/ 83 w 91"/>
                    <a:gd name="T27" fmla="*/ 35 h 90"/>
                    <a:gd name="T28" fmla="*/ 87 w 91"/>
                    <a:gd name="T29" fmla="*/ 26 h 90"/>
                    <a:gd name="T30" fmla="*/ 89 w 91"/>
                    <a:gd name="T31" fmla="*/ 18 h 90"/>
                    <a:gd name="T32" fmla="*/ 90 w 91"/>
                    <a:gd name="T33" fmla="*/ 9 h 90"/>
                    <a:gd name="T34" fmla="*/ 91 w 91"/>
                    <a:gd name="T35" fmla="*/ 0 h 90"/>
                    <a:gd name="T36" fmla="*/ 72 w 91"/>
                    <a:gd name="T37" fmla="*/ 0 h 90"/>
                    <a:gd name="T38" fmla="*/ 72 w 91"/>
                    <a:gd name="T39" fmla="*/ 7 h 90"/>
                    <a:gd name="T40" fmla="*/ 71 w 91"/>
                    <a:gd name="T41" fmla="*/ 15 h 90"/>
                    <a:gd name="T42" fmla="*/ 69 w 91"/>
                    <a:gd name="T43" fmla="*/ 21 h 90"/>
                    <a:gd name="T44" fmla="*/ 67 w 91"/>
                    <a:gd name="T45" fmla="*/ 28 h 90"/>
                    <a:gd name="T46" fmla="*/ 63 w 91"/>
                    <a:gd name="T47" fmla="*/ 35 h 90"/>
                    <a:gd name="T48" fmla="*/ 59 w 91"/>
                    <a:gd name="T49" fmla="*/ 40 h 90"/>
                    <a:gd name="T50" fmla="*/ 55 w 91"/>
                    <a:gd name="T51" fmla="*/ 46 h 90"/>
                    <a:gd name="T52" fmla="*/ 51 w 91"/>
                    <a:gd name="T53" fmla="*/ 50 h 90"/>
                    <a:gd name="T54" fmla="*/ 45 w 91"/>
                    <a:gd name="T55" fmla="*/ 56 h 90"/>
                    <a:gd name="T56" fmla="*/ 40 w 91"/>
                    <a:gd name="T57" fmla="*/ 60 h 90"/>
                    <a:gd name="T58" fmla="*/ 34 w 91"/>
                    <a:gd name="T59" fmla="*/ 63 h 90"/>
                    <a:gd name="T60" fmla="*/ 27 w 91"/>
                    <a:gd name="T61" fmla="*/ 66 h 90"/>
                    <a:gd name="T62" fmla="*/ 21 w 91"/>
                    <a:gd name="T63" fmla="*/ 69 h 90"/>
                    <a:gd name="T64" fmla="*/ 14 w 91"/>
                    <a:gd name="T65" fmla="*/ 70 h 90"/>
                    <a:gd name="T66" fmla="*/ 6 w 91"/>
                    <a:gd name="T67" fmla="*/ 71 h 90"/>
                    <a:gd name="T68" fmla="*/ 0 w 91"/>
                    <a:gd name="T69" fmla="*/ 73 h 90"/>
                    <a:gd name="T70" fmla="*/ 0 w 91"/>
                    <a:gd name="T71" fmla="*/ 90 h 9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0"/>
                    <a:gd name="T110" fmla="*/ 91 w 91"/>
                    <a:gd name="T111" fmla="*/ 90 h 9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0">
                      <a:moveTo>
                        <a:pt x="0" y="90"/>
                      </a:moveTo>
                      <a:lnTo>
                        <a:pt x="0" y="90"/>
                      </a:lnTo>
                      <a:lnTo>
                        <a:pt x="8" y="90"/>
                      </a:lnTo>
                      <a:lnTo>
                        <a:pt x="18" y="88"/>
                      </a:lnTo>
                      <a:lnTo>
                        <a:pt x="26" y="86"/>
                      </a:lnTo>
                      <a:lnTo>
                        <a:pt x="35" y="83"/>
                      </a:lnTo>
                      <a:lnTo>
                        <a:pt x="42" y="80"/>
                      </a:lnTo>
                      <a:lnTo>
                        <a:pt x="51" y="75"/>
                      </a:lnTo>
                      <a:lnTo>
                        <a:pt x="57" y="69"/>
                      </a:lnTo>
                      <a:lnTo>
                        <a:pt x="63" y="64"/>
                      </a:lnTo>
                      <a:lnTo>
                        <a:pt x="70" y="58"/>
                      </a:lnTo>
                      <a:lnTo>
                        <a:pt x="75" y="50"/>
                      </a:lnTo>
                      <a:lnTo>
                        <a:pt x="79" y="43"/>
                      </a:lnTo>
                      <a:lnTo>
                        <a:pt x="83" y="35"/>
                      </a:lnTo>
                      <a:lnTo>
                        <a:pt x="87" y="26"/>
                      </a:lnTo>
                      <a:lnTo>
                        <a:pt x="89" y="18"/>
                      </a:lnTo>
                      <a:lnTo>
                        <a:pt x="90" y="9"/>
                      </a:lnTo>
                      <a:lnTo>
                        <a:pt x="91" y="0"/>
                      </a:lnTo>
                      <a:lnTo>
                        <a:pt x="72" y="0"/>
                      </a:lnTo>
                      <a:lnTo>
                        <a:pt x="72" y="7"/>
                      </a:lnTo>
                      <a:lnTo>
                        <a:pt x="71" y="15"/>
                      </a:lnTo>
                      <a:lnTo>
                        <a:pt x="69" y="21"/>
                      </a:lnTo>
                      <a:lnTo>
                        <a:pt x="67" y="28"/>
                      </a:lnTo>
                      <a:lnTo>
                        <a:pt x="63" y="35"/>
                      </a:lnTo>
                      <a:lnTo>
                        <a:pt x="59" y="40"/>
                      </a:lnTo>
                      <a:lnTo>
                        <a:pt x="55" y="46"/>
                      </a:lnTo>
                      <a:lnTo>
                        <a:pt x="51" y="50"/>
                      </a:lnTo>
                      <a:lnTo>
                        <a:pt x="45" y="56"/>
                      </a:lnTo>
                      <a:lnTo>
                        <a:pt x="40" y="60"/>
                      </a:lnTo>
                      <a:lnTo>
                        <a:pt x="34" y="63"/>
                      </a:lnTo>
                      <a:lnTo>
                        <a:pt x="27" y="66"/>
                      </a:lnTo>
                      <a:lnTo>
                        <a:pt x="21" y="69"/>
                      </a:lnTo>
                      <a:lnTo>
                        <a:pt x="14" y="70"/>
                      </a:lnTo>
                      <a:lnTo>
                        <a:pt x="6" y="71"/>
                      </a:lnTo>
                      <a:lnTo>
                        <a:pt x="0" y="73"/>
                      </a:lnTo>
                      <a:lnTo>
                        <a:pt x="0" y="9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06" name="Freeform 22"/>
                <p:cNvSpPr>
                  <a:spLocks/>
                </p:cNvSpPr>
                <p:nvPr/>
              </p:nvSpPr>
              <p:spPr bwMode="auto">
                <a:xfrm>
                  <a:off x="57" y="94"/>
                  <a:ext cx="94" cy="90"/>
                </a:xfrm>
                <a:custGeom>
                  <a:avLst/>
                  <a:gdLst>
                    <a:gd name="T0" fmla="*/ 0 w 94"/>
                    <a:gd name="T1" fmla="*/ 0 h 90"/>
                    <a:gd name="T2" fmla="*/ 0 w 94"/>
                    <a:gd name="T3" fmla="*/ 0 h 90"/>
                    <a:gd name="T4" fmla="*/ 0 w 94"/>
                    <a:gd name="T5" fmla="*/ 9 h 90"/>
                    <a:gd name="T6" fmla="*/ 2 w 94"/>
                    <a:gd name="T7" fmla="*/ 18 h 90"/>
                    <a:gd name="T8" fmla="*/ 4 w 94"/>
                    <a:gd name="T9" fmla="*/ 26 h 90"/>
                    <a:gd name="T10" fmla="*/ 7 w 94"/>
                    <a:gd name="T11" fmla="*/ 35 h 90"/>
                    <a:gd name="T12" fmla="*/ 11 w 94"/>
                    <a:gd name="T13" fmla="*/ 43 h 90"/>
                    <a:gd name="T14" fmla="*/ 16 w 94"/>
                    <a:gd name="T15" fmla="*/ 50 h 90"/>
                    <a:gd name="T16" fmla="*/ 21 w 94"/>
                    <a:gd name="T17" fmla="*/ 58 h 90"/>
                    <a:gd name="T18" fmla="*/ 27 w 94"/>
                    <a:gd name="T19" fmla="*/ 64 h 90"/>
                    <a:gd name="T20" fmla="*/ 34 w 94"/>
                    <a:gd name="T21" fmla="*/ 69 h 90"/>
                    <a:gd name="T22" fmla="*/ 41 w 94"/>
                    <a:gd name="T23" fmla="*/ 75 h 90"/>
                    <a:gd name="T24" fmla="*/ 49 w 94"/>
                    <a:gd name="T25" fmla="*/ 80 h 90"/>
                    <a:gd name="T26" fmla="*/ 57 w 94"/>
                    <a:gd name="T27" fmla="*/ 83 h 90"/>
                    <a:gd name="T28" fmla="*/ 65 w 94"/>
                    <a:gd name="T29" fmla="*/ 86 h 90"/>
                    <a:gd name="T30" fmla="*/ 74 w 94"/>
                    <a:gd name="T31" fmla="*/ 88 h 90"/>
                    <a:gd name="T32" fmla="*/ 83 w 94"/>
                    <a:gd name="T33" fmla="*/ 90 h 90"/>
                    <a:gd name="T34" fmla="*/ 94 w 94"/>
                    <a:gd name="T35" fmla="*/ 90 h 90"/>
                    <a:gd name="T36" fmla="*/ 94 w 94"/>
                    <a:gd name="T37" fmla="*/ 73 h 90"/>
                    <a:gd name="T38" fmla="*/ 86 w 94"/>
                    <a:gd name="T39" fmla="*/ 71 h 90"/>
                    <a:gd name="T40" fmla="*/ 78 w 94"/>
                    <a:gd name="T41" fmla="*/ 70 h 90"/>
                    <a:gd name="T42" fmla="*/ 71 w 94"/>
                    <a:gd name="T43" fmla="*/ 69 h 90"/>
                    <a:gd name="T44" fmla="*/ 63 w 94"/>
                    <a:gd name="T45" fmla="*/ 66 h 90"/>
                    <a:gd name="T46" fmla="*/ 57 w 94"/>
                    <a:gd name="T47" fmla="*/ 63 h 90"/>
                    <a:gd name="T48" fmla="*/ 51 w 94"/>
                    <a:gd name="T49" fmla="*/ 60 h 90"/>
                    <a:gd name="T50" fmla="*/ 45 w 94"/>
                    <a:gd name="T51" fmla="*/ 56 h 90"/>
                    <a:gd name="T52" fmla="*/ 40 w 94"/>
                    <a:gd name="T53" fmla="*/ 50 h 90"/>
                    <a:gd name="T54" fmla="*/ 35 w 94"/>
                    <a:gd name="T55" fmla="*/ 45 h 90"/>
                    <a:gd name="T56" fmla="*/ 31 w 94"/>
                    <a:gd name="T57" fmla="*/ 40 h 90"/>
                    <a:gd name="T58" fmla="*/ 27 w 94"/>
                    <a:gd name="T59" fmla="*/ 35 h 90"/>
                    <a:gd name="T60" fmla="*/ 24 w 94"/>
                    <a:gd name="T61" fmla="*/ 28 h 90"/>
                    <a:gd name="T62" fmla="*/ 21 w 94"/>
                    <a:gd name="T63" fmla="*/ 21 h 90"/>
                    <a:gd name="T64" fmla="*/ 20 w 94"/>
                    <a:gd name="T65" fmla="*/ 15 h 90"/>
                    <a:gd name="T66" fmla="*/ 19 w 94"/>
                    <a:gd name="T67" fmla="*/ 7 h 90"/>
                    <a:gd name="T68" fmla="*/ 18 w 94"/>
                    <a:gd name="T69" fmla="*/ 0 h 90"/>
                    <a:gd name="T70" fmla="*/ 0 w 94"/>
                    <a:gd name="T71" fmla="*/ 0 h 9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0"/>
                    <a:gd name="T110" fmla="*/ 94 w 94"/>
                    <a:gd name="T111" fmla="*/ 90 h 9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0">
                      <a:moveTo>
                        <a:pt x="0" y="0"/>
                      </a:moveTo>
                      <a:lnTo>
                        <a:pt x="0" y="0"/>
                      </a:lnTo>
                      <a:lnTo>
                        <a:pt x="0" y="9"/>
                      </a:lnTo>
                      <a:lnTo>
                        <a:pt x="2" y="18"/>
                      </a:lnTo>
                      <a:lnTo>
                        <a:pt x="4" y="26"/>
                      </a:lnTo>
                      <a:lnTo>
                        <a:pt x="7" y="35"/>
                      </a:lnTo>
                      <a:lnTo>
                        <a:pt x="11" y="43"/>
                      </a:lnTo>
                      <a:lnTo>
                        <a:pt x="16" y="50"/>
                      </a:lnTo>
                      <a:lnTo>
                        <a:pt x="21" y="58"/>
                      </a:lnTo>
                      <a:lnTo>
                        <a:pt x="27" y="64"/>
                      </a:lnTo>
                      <a:lnTo>
                        <a:pt x="34" y="69"/>
                      </a:lnTo>
                      <a:lnTo>
                        <a:pt x="41" y="75"/>
                      </a:lnTo>
                      <a:lnTo>
                        <a:pt x="49" y="80"/>
                      </a:lnTo>
                      <a:lnTo>
                        <a:pt x="57" y="83"/>
                      </a:lnTo>
                      <a:lnTo>
                        <a:pt x="65" y="86"/>
                      </a:lnTo>
                      <a:lnTo>
                        <a:pt x="74" y="88"/>
                      </a:lnTo>
                      <a:lnTo>
                        <a:pt x="83" y="90"/>
                      </a:lnTo>
                      <a:lnTo>
                        <a:pt x="94" y="90"/>
                      </a:lnTo>
                      <a:lnTo>
                        <a:pt x="94" y="73"/>
                      </a:lnTo>
                      <a:lnTo>
                        <a:pt x="86" y="71"/>
                      </a:lnTo>
                      <a:lnTo>
                        <a:pt x="78" y="70"/>
                      </a:lnTo>
                      <a:lnTo>
                        <a:pt x="71" y="69"/>
                      </a:lnTo>
                      <a:lnTo>
                        <a:pt x="63" y="66"/>
                      </a:lnTo>
                      <a:lnTo>
                        <a:pt x="57" y="63"/>
                      </a:lnTo>
                      <a:lnTo>
                        <a:pt x="51" y="60"/>
                      </a:lnTo>
                      <a:lnTo>
                        <a:pt x="45" y="56"/>
                      </a:lnTo>
                      <a:lnTo>
                        <a:pt x="40" y="50"/>
                      </a:lnTo>
                      <a:lnTo>
                        <a:pt x="35" y="45"/>
                      </a:lnTo>
                      <a:lnTo>
                        <a:pt x="31" y="40"/>
                      </a:lnTo>
                      <a:lnTo>
                        <a:pt x="27" y="35"/>
                      </a:lnTo>
                      <a:lnTo>
                        <a:pt x="24" y="28"/>
                      </a:lnTo>
                      <a:lnTo>
                        <a:pt x="21" y="21"/>
                      </a:lnTo>
                      <a:lnTo>
                        <a:pt x="20" y="15"/>
                      </a:lnTo>
                      <a:lnTo>
                        <a:pt x="19" y="7"/>
                      </a:lnTo>
                      <a:lnTo>
                        <a:pt x="18"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07" name="Freeform 23"/>
                <p:cNvSpPr>
                  <a:spLocks/>
                </p:cNvSpPr>
                <p:nvPr/>
              </p:nvSpPr>
              <p:spPr bwMode="auto">
                <a:xfrm>
                  <a:off x="57" y="0"/>
                  <a:ext cx="94" cy="94"/>
                </a:xfrm>
                <a:custGeom>
                  <a:avLst/>
                  <a:gdLst>
                    <a:gd name="T0" fmla="*/ 94 w 94"/>
                    <a:gd name="T1" fmla="*/ 0 h 94"/>
                    <a:gd name="T2" fmla="*/ 94 w 94"/>
                    <a:gd name="T3" fmla="*/ 0 h 94"/>
                    <a:gd name="T4" fmla="*/ 83 w 94"/>
                    <a:gd name="T5" fmla="*/ 1 h 94"/>
                    <a:gd name="T6" fmla="*/ 74 w 94"/>
                    <a:gd name="T7" fmla="*/ 2 h 94"/>
                    <a:gd name="T8" fmla="*/ 65 w 94"/>
                    <a:gd name="T9" fmla="*/ 4 h 94"/>
                    <a:gd name="T10" fmla="*/ 57 w 94"/>
                    <a:gd name="T11" fmla="*/ 7 h 94"/>
                    <a:gd name="T12" fmla="*/ 49 w 94"/>
                    <a:gd name="T13" fmla="*/ 12 h 94"/>
                    <a:gd name="T14" fmla="*/ 41 w 94"/>
                    <a:gd name="T15" fmla="*/ 16 h 94"/>
                    <a:gd name="T16" fmla="*/ 34 w 94"/>
                    <a:gd name="T17" fmla="*/ 21 h 94"/>
                    <a:gd name="T18" fmla="*/ 26 w 94"/>
                    <a:gd name="T19" fmla="*/ 27 h 94"/>
                    <a:gd name="T20" fmla="*/ 21 w 94"/>
                    <a:gd name="T21" fmla="*/ 34 h 94"/>
                    <a:gd name="T22" fmla="*/ 16 w 94"/>
                    <a:gd name="T23" fmla="*/ 41 h 94"/>
                    <a:gd name="T24" fmla="*/ 11 w 94"/>
                    <a:gd name="T25" fmla="*/ 48 h 94"/>
                    <a:gd name="T26" fmla="*/ 7 w 94"/>
                    <a:gd name="T27" fmla="*/ 57 h 94"/>
                    <a:gd name="T28" fmla="*/ 4 w 94"/>
                    <a:gd name="T29" fmla="*/ 65 h 94"/>
                    <a:gd name="T30" fmla="*/ 2 w 94"/>
                    <a:gd name="T31" fmla="*/ 75 h 94"/>
                    <a:gd name="T32" fmla="*/ 0 w 94"/>
                    <a:gd name="T33" fmla="*/ 84 h 94"/>
                    <a:gd name="T34" fmla="*/ 0 w 94"/>
                    <a:gd name="T35" fmla="*/ 94 h 94"/>
                    <a:gd name="T36" fmla="*/ 18 w 94"/>
                    <a:gd name="T37" fmla="*/ 94 h 94"/>
                    <a:gd name="T38" fmla="*/ 19 w 94"/>
                    <a:gd name="T39" fmla="*/ 85 h 94"/>
                    <a:gd name="T40" fmla="*/ 20 w 94"/>
                    <a:gd name="T41" fmla="*/ 78 h 94"/>
                    <a:gd name="T42" fmla="*/ 21 w 94"/>
                    <a:gd name="T43" fmla="*/ 71 h 94"/>
                    <a:gd name="T44" fmla="*/ 24 w 94"/>
                    <a:gd name="T45" fmla="*/ 64 h 94"/>
                    <a:gd name="T46" fmla="*/ 27 w 94"/>
                    <a:gd name="T47" fmla="*/ 58 h 94"/>
                    <a:gd name="T48" fmla="*/ 31 w 94"/>
                    <a:gd name="T49" fmla="*/ 52 h 94"/>
                    <a:gd name="T50" fmla="*/ 35 w 94"/>
                    <a:gd name="T51" fmla="*/ 45 h 94"/>
                    <a:gd name="T52" fmla="*/ 40 w 94"/>
                    <a:gd name="T53" fmla="*/ 40 h 94"/>
                    <a:gd name="T54" fmla="*/ 45 w 94"/>
                    <a:gd name="T55" fmla="*/ 36 h 94"/>
                    <a:gd name="T56" fmla="*/ 51 w 94"/>
                    <a:gd name="T57" fmla="*/ 32 h 94"/>
                    <a:gd name="T58" fmla="*/ 57 w 94"/>
                    <a:gd name="T59" fmla="*/ 27 h 94"/>
                    <a:gd name="T60" fmla="*/ 63 w 94"/>
                    <a:gd name="T61" fmla="*/ 24 h 94"/>
                    <a:gd name="T62" fmla="*/ 71 w 94"/>
                    <a:gd name="T63" fmla="*/ 22 h 94"/>
                    <a:gd name="T64" fmla="*/ 78 w 94"/>
                    <a:gd name="T65" fmla="*/ 20 h 94"/>
                    <a:gd name="T66" fmla="*/ 86 w 94"/>
                    <a:gd name="T67" fmla="*/ 19 h 94"/>
                    <a:gd name="T68" fmla="*/ 94 w 94"/>
                    <a:gd name="T69" fmla="*/ 19 h 94"/>
                    <a:gd name="T70" fmla="*/ 94 w 94"/>
                    <a:gd name="T71" fmla="*/ 0 h 9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4"/>
                    <a:gd name="T110" fmla="*/ 94 w 94"/>
                    <a:gd name="T111" fmla="*/ 94 h 9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4">
                      <a:moveTo>
                        <a:pt x="94" y="0"/>
                      </a:moveTo>
                      <a:lnTo>
                        <a:pt x="94" y="0"/>
                      </a:lnTo>
                      <a:lnTo>
                        <a:pt x="83" y="1"/>
                      </a:lnTo>
                      <a:lnTo>
                        <a:pt x="74" y="2"/>
                      </a:lnTo>
                      <a:lnTo>
                        <a:pt x="65" y="4"/>
                      </a:lnTo>
                      <a:lnTo>
                        <a:pt x="57" y="7"/>
                      </a:lnTo>
                      <a:lnTo>
                        <a:pt x="49" y="12"/>
                      </a:lnTo>
                      <a:lnTo>
                        <a:pt x="41" y="16"/>
                      </a:lnTo>
                      <a:lnTo>
                        <a:pt x="34" y="21"/>
                      </a:lnTo>
                      <a:lnTo>
                        <a:pt x="26" y="27"/>
                      </a:lnTo>
                      <a:lnTo>
                        <a:pt x="21" y="34"/>
                      </a:lnTo>
                      <a:lnTo>
                        <a:pt x="16" y="41"/>
                      </a:lnTo>
                      <a:lnTo>
                        <a:pt x="11" y="48"/>
                      </a:lnTo>
                      <a:lnTo>
                        <a:pt x="7" y="57"/>
                      </a:lnTo>
                      <a:lnTo>
                        <a:pt x="4" y="65"/>
                      </a:lnTo>
                      <a:lnTo>
                        <a:pt x="2" y="75"/>
                      </a:lnTo>
                      <a:lnTo>
                        <a:pt x="0" y="84"/>
                      </a:lnTo>
                      <a:lnTo>
                        <a:pt x="0" y="94"/>
                      </a:lnTo>
                      <a:lnTo>
                        <a:pt x="18" y="94"/>
                      </a:lnTo>
                      <a:lnTo>
                        <a:pt x="19" y="85"/>
                      </a:lnTo>
                      <a:lnTo>
                        <a:pt x="20" y="78"/>
                      </a:lnTo>
                      <a:lnTo>
                        <a:pt x="21" y="71"/>
                      </a:lnTo>
                      <a:lnTo>
                        <a:pt x="24" y="64"/>
                      </a:lnTo>
                      <a:lnTo>
                        <a:pt x="27" y="58"/>
                      </a:lnTo>
                      <a:lnTo>
                        <a:pt x="31" y="52"/>
                      </a:lnTo>
                      <a:lnTo>
                        <a:pt x="35" y="45"/>
                      </a:lnTo>
                      <a:lnTo>
                        <a:pt x="40" y="40"/>
                      </a:lnTo>
                      <a:lnTo>
                        <a:pt x="45" y="36"/>
                      </a:lnTo>
                      <a:lnTo>
                        <a:pt x="51" y="32"/>
                      </a:lnTo>
                      <a:lnTo>
                        <a:pt x="57" y="27"/>
                      </a:lnTo>
                      <a:lnTo>
                        <a:pt x="63" y="24"/>
                      </a:lnTo>
                      <a:lnTo>
                        <a:pt x="71" y="22"/>
                      </a:lnTo>
                      <a:lnTo>
                        <a:pt x="78" y="20"/>
                      </a:lnTo>
                      <a:lnTo>
                        <a:pt x="86" y="19"/>
                      </a:lnTo>
                      <a:lnTo>
                        <a:pt x="94" y="19"/>
                      </a:lnTo>
                      <a:lnTo>
                        <a:pt x="94"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08" name="Freeform 24"/>
                <p:cNvSpPr>
                  <a:spLocks/>
                </p:cNvSpPr>
                <p:nvPr/>
              </p:nvSpPr>
              <p:spPr bwMode="auto">
                <a:xfrm>
                  <a:off x="151" y="0"/>
                  <a:ext cx="91" cy="94"/>
                </a:xfrm>
                <a:custGeom>
                  <a:avLst/>
                  <a:gdLst>
                    <a:gd name="T0" fmla="*/ 91 w 91"/>
                    <a:gd name="T1" fmla="*/ 94 h 94"/>
                    <a:gd name="T2" fmla="*/ 91 w 91"/>
                    <a:gd name="T3" fmla="*/ 94 h 94"/>
                    <a:gd name="T4" fmla="*/ 90 w 91"/>
                    <a:gd name="T5" fmla="*/ 84 h 94"/>
                    <a:gd name="T6" fmla="*/ 89 w 91"/>
                    <a:gd name="T7" fmla="*/ 75 h 94"/>
                    <a:gd name="T8" fmla="*/ 87 w 91"/>
                    <a:gd name="T9" fmla="*/ 65 h 94"/>
                    <a:gd name="T10" fmla="*/ 83 w 91"/>
                    <a:gd name="T11" fmla="*/ 57 h 94"/>
                    <a:gd name="T12" fmla="*/ 79 w 91"/>
                    <a:gd name="T13" fmla="*/ 48 h 94"/>
                    <a:gd name="T14" fmla="*/ 75 w 91"/>
                    <a:gd name="T15" fmla="*/ 41 h 94"/>
                    <a:gd name="T16" fmla="*/ 70 w 91"/>
                    <a:gd name="T17" fmla="*/ 34 h 94"/>
                    <a:gd name="T18" fmla="*/ 63 w 91"/>
                    <a:gd name="T19" fmla="*/ 27 h 94"/>
                    <a:gd name="T20" fmla="*/ 57 w 91"/>
                    <a:gd name="T21" fmla="*/ 21 h 94"/>
                    <a:gd name="T22" fmla="*/ 51 w 91"/>
                    <a:gd name="T23" fmla="*/ 16 h 94"/>
                    <a:gd name="T24" fmla="*/ 43 w 91"/>
                    <a:gd name="T25" fmla="*/ 12 h 94"/>
                    <a:gd name="T26" fmla="*/ 35 w 91"/>
                    <a:gd name="T27" fmla="*/ 7 h 94"/>
                    <a:gd name="T28" fmla="*/ 26 w 91"/>
                    <a:gd name="T29" fmla="*/ 4 h 94"/>
                    <a:gd name="T30" fmla="*/ 18 w 91"/>
                    <a:gd name="T31" fmla="*/ 2 h 94"/>
                    <a:gd name="T32" fmla="*/ 8 w 91"/>
                    <a:gd name="T33" fmla="*/ 1 h 94"/>
                    <a:gd name="T34" fmla="*/ 0 w 91"/>
                    <a:gd name="T35" fmla="*/ 0 h 94"/>
                    <a:gd name="T36" fmla="*/ 0 w 91"/>
                    <a:gd name="T37" fmla="*/ 19 h 94"/>
                    <a:gd name="T38" fmla="*/ 6 w 91"/>
                    <a:gd name="T39" fmla="*/ 19 h 94"/>
                    <a:gd name="T40" fmla="*/ 14 w 91"/>
                    <a:gd name="T41" fmla="*/ 20 h 94"/>
                    <a:gd name="T42" fmla="*/ 21 w 91"/>
                    <a:gd name="T43" fmla="*/ 22 h 94"/>
                    <a:gd name="T44" fmla="*/ 27 w 91"/>
                    <a:gd name="T45" fmla="*/ 24 h 94"/>
                    <a:gd name="T46" fmla="*/ 34 w 91"/>
                    <a:gd name="T47" fmla="*/ 27 h 94"/>
                    <a:gd name="T48" fmla="*/ 40 w 91"/>
                    <a:gd name="T49" fmla="*/ 32 h 94"/>
                    <a:gd name="T50" fmla="*/ 45 w 91"/>
                    <a:gd name="T51" fmla="*/ 36 h 94"/>
                    <a:gd name="T52" fmla="*/ 51 w 91"/>
                    <a:gd name="T53" fmla="*/ 40 h 94"/>
                    <a:gd name="T54" fmla="*/ 55 w 91"/>
                    <a:gd name="T55" fmla="*/ 45 h 94"/>
                    <a:gd name="T56" fmla="*/ 59 w 91"/>
                    <a:gd name="T57" fmla="*/ 52 h 94"/>
                    <a:gd name="T58" fmla="*/ 63 w 91"/>
                    <a:gd name="T59" fmla="*/ 58 h 94"/>
                    <a:gd name="T60" fmla="*/ 67 w 91"/>
                    <a:gd name="T61" fmla="*/ 64 h 94"/>
                    <a:gd name="T62" fmla="*/ 69 w 91"/>
                    <a:gd name="T63" fmla="*/ 71 h 94"/>
                    <a:gd name="T64" fmla="*/ 71 w 91"/>
                    <a:gd name="T65" fmla="*/ 78 h 94"/>
                    <a:gd name="T66" fmla="*/ 72 w 91"/>
                    <a:gd name="T67" fmla="*/ 85 h 94"/>
                    <a:gd name="T68" fmla="*/ 72 w 91"/>
                    <a:gd name="T69" fmla="*/ 94 h 94"/>
                    <a:gd name="T70" fmla="*/ 91 w 91"/>
                    <a:gd name="T71" fmla="*/ 94 h 9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4"/>
                    <a:gd name="T110" fmla="*/ 91 w 91"/>
                    <a:gd name="T111" fmla="*/ 94 h 9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4">
                      <a:moveTo>
                        <a:pt x="91" y="94"/>
                      </a:moveTo>
                      <a:lnTo>
                        <a:pt x="91" y="94"/>
                      </a:lnTo>
                      <a:lnTo>
                        <a:pt x="90" y="84"/>
                      </a:lnTo>
                      <a:lnTo>
                        <a:pt x="89" y="75"/>
                      </a:lnTo>
                      <a:lnTo>
                        <a:pt x="87" y="65"/>
                      </a:lnTo>
                      <a:lnTo>
                        <a:pt x="83" y="57"/>
                      </a:lnTo>
                      <a:lnTo>
                        <a:pt x="79" y="48"/>
                      </a:lnTo>
                      <a:lnTo>
                        <a:pt x="75" y="41"/>
                      </a:lnTo>
                      <a:lnTo>
                        <a:pt x="70" y="34"/>
                      </a:lnTo>
                      <a:lnTo>
                        <a:pt x="63" y="27"/>
                      </a:lnTo>
                      <a:lnTo>
                        <a:pt x="57" y="21"/>
                      </a:lnTo>
                      <a:lnTo>
                        <a:pt x="51" y="16"/>
                      </a:lnTo>
                      <a:lnTo>
                        <a:pt x="43" y="12"/>
                      </a:lnTo>
                      <a:lnTo>
                        <a:pt x="35" y="7"/>
                      </a:lnTo>
                      <a:lnTo>
                        <a:pt x="26" y="4"/>
                      </a:lnTo>
                      <a:lnTo>
                        <a:pt x="18" y="2"/>
                      </a:lnTo>
                      <a:lnTo>
                        <a:pt x="8" y="1"/>
                      </a:lnTo>
                      <a:lnTo>
                        <a:pt x="0" y="0"/>
                      </a:lnTo>
                      <a:lnTo>
                        <a:pt x="0" y="19"/>
                      </a:lnTo>
                      <a:lnTo>
                        <a:pt x="6" y="19"/>
                      </a:lnTo>
                      <a:lnTo>
                        <a:pt x="14" y="20"/>
                      </a:lnTo>
                      <a:lnTo>
                        <a:pt x="21" y="22"/>
                      </a:lnTo>
                      <a:lnTo>
                        <a:pt x="27" y="24"/>
                      </a:lnTo>
                      <a:lnTo>
                        <a:pt x="34" y="27"/>
                      </a:lnTo>
                      <a:lnTo>
                        <a:pt x="40" y="32"/>
                      </a:lnTo>
                      <a:lnTo>
                        <a:pt x="45" y="36"/>
                      </a:lnTo>
                      <a:lnTo>
                        <a:pt x="51" y="40"/>
                      </a:lnTo>
                      <a:lnTo>
                        <a:pt x="55" y="45"/>
                      </a:lnTo>
                      <a:lnTo>
                        <a:pt x="59" y="52"/>
                      </a:lnTo>
                      <a:lnTo>
                        <a:pt x="63" y="58"/>
                      </a:lnTo>
                      <a:lnTo>
                        <a:pt x="67" y="64"/>
                      </a:lnTo>
                      <a:lnTo>
                        <a:pt x="69" y="71"/>
                      </a:lnTo>
                      <a:lnTo>
                        <a:pt x="71" y="78"/>
                      </a:lnTo>
                      <a:lnTo>
                        <a:pt x="72" y="85"/>
                      </a:lnTo>
                      <a:lnTo>
                        <a:pt x="72" y="94"/>
                      </a:lnTo>
                      <a:lnTo>
                        <a:pt x="91" y="9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09" name="Freeform 25"/>
                <p:cNvSpPr>
                  <a:spLocks/>
                </p:cNvSpPr>
                <p:nvPr/>
              </p:nvSpPr>
              <p:spPr bwMode="auto">
                <a:xfrm>
                  <a:off x="0" y="31"/>
                  <a:ext cx="296" cy="44"/>
                </a:xfrm>
                <a:custGeom>
                  <a:avLst/>
                  <a:gdLst>
                    <a:gd name="T0" fmla="*/ 0 w 280"/>
                    <a:gd name="T1" fmla="*/ 13 h 42"/>
                    <a:gd name="T2" fmla="*/ 0 w 280"/>
                    <a:gd name="T3" fmla="*/ 31 h 42"/>
                    <a:gd name="T4" fmla="*/ 275 w 280"/>
                    <a:gd name="T5" fmla="*/ 31 h 42"/>
                    <a:gd name="T6" fmla="*/ 275 w 280"/>
                    <a:gd name="T7" fmla="*/ 44 h 42"/>
                    <a:gd name="T8" fmla="*/ 296 w 280"/>
                    <a:gd name="T9" fmla="*/ 21 h 42"/>
                    <a:gd name="T10" fmla="*/ 275 w 280"/>
                    <a:gd name="T11" fmla="*/ 0 h 42"/>
                    <a:gd name="T12" fmla="*/ 275 w 280"/>
                    <a:gd name="T13" fmla="*/ 13 h 42"/>
                    <a:gd name="T14" fmla="*/ 0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0" y="12"/>
                      </a:moveTo>
                      <a:lnTo>
                        <a:pt x="0" y="30"/>
                      </a:lnTo>
                      <a:lnTo>
                        <a:pt x="260" y="30"/>
                      </a:lnTo>
                      <a:lnTo>
                        <a:pt x="260" y="42"/>
                      </a:lnTo>
                      <a:lnTo>
                        <a:pt x="280" y="20"/>
                      </a:lnTo>
                      <a:lnTo>
                        <a:pt x="260" y="0"/>
                      </a:lnTo>
                      <a:lnTo>
                        <a:pt x="260" y="12"/>
                      </a:lnTo>
                      <a:lnTo>
                        <a:pt x="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10" name="Freeform 26"/>
                <p:cNvSpPr>
                  <a:spLocks/>
                </p:cNvSpPr>
                <p:nvPr/>
              </p:nvSpPr>
              <p:spPr bwMode="auto">
                <a:xfrm>
                  <a:off x="0" y="31"/>
                  <a:ext cx="296" cy="44"/>
                </a:xfrm>
                <a:custGeom>
                  <a:avLst/>
                  <a:gdLst>
                    <a:gd name="T0" fmla="*/ 0 w 280"/>
                    <a:gd name="T1" fmla="*/ 13 h 42"/>
                    <a:gd name="T2" fmla="*/ 0 w 280"/>
                    <a:gd name="T3" fmla="*/ 31 h 42"/>
                    <a:gd name="T4" fmla="*/ 275 w 280"/>
                    <a:gd name="T5" fmla="*/ 31 h 42"/>
                    <a:gd name="T6" fmla="*/ 275 w 280"/>
                    <a:gd name="T7" fmla="*/ 44 h 42"/>
                    <a:gd name="T8" fmla="*/ 296 w 280"/>
                    <a:gd name="T9" fmla="*/ 21 h 42"/>
                    <a:gd name="T10" fmla="*/ 275 w 280"/>
                    <a:gd name="T11" fmla="*/ 0 h 42"/>
                    <a:gd name="T12" fmla="*/ 275 w 280"/>
                    <a:gd name="T13" fmla="*/ 13 h 42"/>
                    <a:gd name="T14" fmla="*/ 0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0" y="12"/>
                      </a:moveTo>
                      <a:lnTo>
                        <a:pt x="0" y="30"/>
                      </a:lnTo>
                      <a:lnTo>
                        <a:pt x="260" y="30"/>
                      </a:lnTo>
                      <a:lnTo>
                        <a:pt x="260" y="42"/>
                      </a:lnTo>
                      <a:lnTo>
                        <a:pt x="280" y="20"/>
                      </a:lnTo>
                      <a:lnTo>
                        <a:pt x="260" y="0"/>
                      </a:lnTo>
                      <a:lnTo>
                        <a:pt x="260" y="12"/>
                      </a:lnTo>
                      <a:lnTo>
                        <a:pt x="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nvGrpSpPr>
                <p:cNvPr id="111" name="Group 24"/>
                <p:cNvGrpSpPr>
                  <a:grpSpLocks/>
                </p:cNvGrpSpPr>
                <p:nvPr/>
              </p:nvGrpSpPr>
              <p:grpSpPr bwMode="auto">
                <a:xfrm>
                  <a:off x="0" y="110"/>
                  <a:ext cx="298" cy="47"/>
                  <a:chOff x="0" y="0"/>
                  <a:chExt cx="298" cy="47"/>
                </a:xfrm>
              </p:grpSpPr>
              <p:sp>
                <p:nvSpPr>
                  <p:cNvPr id="114" name="Freeform 28"/>
                  <p:cNvSpPr>
                    <a:spLocks/>
                  </p:cNvSpPr>
                  <p:nvPr/>
                </p:nvSpPr>
                <p:spPr bwMode="auto">
                  <a:xfrm>
                    <a:off x="0" y="0"/>
                    <a:ext cx="296" cy="44"/>
                  </a:xfrm>
                  <a:custGeom>
                    <a:avLst/>
                    <a:gdLst>
                      <a:gd name="T0" fmla="*/ 296 w 280"/>
                      <a:gd name="T1" fmla="*/ 13 h 42"/>
                      <a:gd name="T2" fmla="*/ 296 w 280"/>
                      <a:gd name="T3" fmla="*/ 31 h 42"/>
                      <a:gd name="T4" fmla="*/ 24 w 280"/>
                      <a:gd name="T5" fmla="*/ 31 h 42"/>
                      <a:gd name="T6" fmla="*/ 24 w 280"/>
                      <a:gd name="T7" fmla="*/ 44 h 42"/>
                      <a:gd name="T8" fmla="*/ 0 w 280"/>
                      <a:gd name="T9" fmla="*/ 21 h 42"/>
                      <a:gd name="T10" fmla="*/ 24 w 280"/>
                      <a:gd name="T11" fmla="*/ 0 h 42"/>
                      <a:gd name="T12" fmla="*/ 24 w 280"/>
                      <a:gd name="T13" fmla="*/ 13 h 42"/>
                      <a:gd name="T14" fmla="*/ 296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280" y="12"/>
                        </a:moveTo>
                        <a:lnTo>
                          <a:pt x="280" y="30"/>
                        </a:lnTo>
                        <a:lnTo>
                          <a:pt x="23" y="30"/>
                        </a:lnTo>
                        <a:lnTo>
                          <a:pt x="23" y="42"/>
                        </a:lnTo>
                        <a:lnTo>
                          <a:pt x="0" y="20"/>
                        </a:lnTo>
                        <a:lnTo>
                          <a:pt x="23" y="0"/>
                        </a:lnTo>
                        <a:lnTo>
                          <a:pt x="23" y="12"/>
                        </a:lnTo>
                        <a:lnTo>
                          <a:pt x="28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15" name="Freeform 29"/>
                  <p:cNvSpPr>
                    <a:spLocks/>
                  </p:cNvSpPr>
                  <p:nvPr/>
                </p:nvSpPr>
                <p:spPr bwMode="auto">
                  <a:xfrm>
                    <a:off x="0" y="0"/>
                    <a:ext cx="296" cy="44"/>
                  </a:xfrm>
                  <a:custGeom>
                    <a:avLst/>
                    <a:gdLst>
                      <a:gd name="T0" fmla="*/ 296 w 280"/>
                      <a:gd name="T1" fmla="*/ 13 h 42"/>
                      <a:gd name="T2" fmla="*/ 296 w 280"/>
                      <a:gd name="T3" fmla="*/ 31 h 42"/>
                      <a:gd name="T4" fmla="*/ 24 w 280"/>
                      <a:gd name="T5" fmla="*/ 31 h 42"/>
                      <a:gd name="T6" fmla="*/ 24 w 280"/>
                      <a:gd name="T7" fmla="*/ 44 h 42"/>
                      <a:gd name="T8" fmla="*/ 0 w 280"/>
                      <a:gd name="T9" fmla="*/ 21 h 42"/>
                      <a:gd name="T10" fmla="*/ 24 w 280"/>
                      <a:gd name="T11" fmla="*/ 0 h 42"/>
                      <a:gd name="T12" fmla="*/ 24 w 280"/>
                      <a:gd name="T13" fmla="*/ 13 h 42"/>
                      <a:gd name="T14" fmla="*/ 296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280" y="12"/>
                        </a:moveTo>
                        <a:lnTo>
                          <a:pt x="280" y="30"/>
                        </a:lnTo>
                        <a:lnTo>
                          <a:pt x="23" y="30"/>
                        </a:lnTo>
                        <a:lnTo>
                          <a:pt x="23" y="42"/>
                        </a:lnTo>
                        <a:lnTo>
                          <a:pt x="0" y="20"/>
                        </a:lnTo>
                        <a:lnTo>
                          <a:pt x="23" y="0"/>
                        </a:lnTo>
                        <a:lnTo>
                          <a:pt x="23" y="12"/>
                        </a:lnTo>
                        <a:lnTo>
                          <a:pt x="28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16" name="Freeform 30"/>
                  <p:cNvSpPr>
                    <a:spLocks/>
                  </p:cNvSpPr>
                  <p:nvPr/>
                </p:nvSpPr>
                <p:spPr bwMode="auto">
                  <a:xfrm>
                    <a:off x="3" y="2"/>
                    <a:ext cx="295" cy="45"/>
                  </a:xfrm>
                  <a:custGeom>
                    <a:avLst/>
                    <a:gdLst>
                      <a:gd name="T0" fmla="*/ 295 w 279"/>
                      <a:gd name="T1" fmla="*/ 14 h 43"/>
                      <a:gd name="T2" fmla="*/ 295 w 279"/>
                      <a:gd name="T3" fmla="*/ 31 h 43"/>
                      <a:gd name="T4" fmla="*/ 23 w 279"/>
                      <a:gd name="T5" fmla="*/ 31 h 43"/>
                      <a:gd name="T6" fmla="*/ 23 w 279"/>
                      <a:gd name="T7" fmla="*/ 45 h 43"/>
                      <a:gd name="T8" fmla="*/ 0 w 279"/>
                      <a:gd name="T9" fmla="*/ 21 h 43"/>
                      <a:gd name="T10" fmla="*/ 23 w 279"/>
                      <a:gd name="T11" fmla="*/ 0 h 43"/>
                      <a:gd name="T12" fmla="*/ 23 w 279"/>
                      <a:gd name="T13" fmla="*/ 14 h 43"/>
                      <a:gd name="T14" fmla="*/ 295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279" y="13"/>
                        </a:moveTo>
                        <a:lnTo>
                          <a:pt x="279" y="30"/>
                        </a:lnTo>
                        <a:lnTo>
                          <a:pt x="22" y="30"/>
                        </a:lnTo>
                        <a:lnTo>
                          <a:pt x="22" y="43"/>
                        </a:lnTo>
                        <a:lnTo>
                          <a:pt x="0" y="20"/>
                        </a:lnTo>
                        <a:lnTo>
                          <a:pt x="22" y="0"/>
                        </a:lnTo>
                        <a:lnTo>
                          <a:pt x="22" y="13"/>
                        </a:lnTo>
                        <a:lnTo>
                          <a:pt x="279"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27" name="Freeform 31"/>
                  <p:cNvSpPr>
                    <a:spLocks/>
                  </p:cNvSpPr>
                  <p:nvPr/>
                </p:nvSpPr>
                <p:spPr bwMode="auto">
                  <a:xfrm>
                    <a:off x="3" y="2"/>
                    <a:ext cx="295" cy="45"/>
                  </a:xfrm>
                  <a:custGeom>
                    <a:avLst/>
                    <a:gdLst>
                      <a:gd name="T0" fmla="*/ 295 w 279"/>
                      <a:gd name="T1" fmla="*/ 14 h 43"/>
                      <a:gd name="T2" fmla="*/ 295 w 279"/>
                      <a:gd name="T3" fmla="*/ 31 h 43"/>
                      <a:gd name="T4" fmla="*/ 23 w 279"/>
                      <a:gd name="T5" fmla="*/ 31 h 43"/>
                      <a:gd name="T6" fmla="*/ 23 w 279"/>
                      <a:gd name="T7" fmla="*/ 45 h 43"/>
                      <a:gd name="T8" fmla="*/ 0 w 279"/>
                      <a:gd name="T9" fmla="*/ 21 h 43"/>
                      <a:gd name="T10" fmla="*/ 23 w 279"/>
                      <a:gd name="T11" fmla="*/ 0 h 43"/>
                      <a:gd name="T12" fmla="*/ 23 w 279"/>
                      <a:gd name="T13" fmla="*/ 14 h 43"/>
                      <a:gd name="T14" fmla="*/ 295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279" y="13"/>
                        </a:moveTo>
                        <a:lnTo>
                          <a:pt x="279" y="30"/>
                        </a:lnTo>
                        <a:lnTo>
                          <a:pt x="22" y="30"/>
                        </a:lnTo>
                        <a:lnTo>
                          <a:pt x="22" y="43"/>
                        </a:lnTo>
                        <a:lnTo>
                          <a:pt x="0" y="20"/>
                        </a:lnTo>
                        <a:lnTo>
                          <a:pt x="22" y="0"/>
                        </a:lnTo>
                        <a:lnTo>
                          <a:pt x="22" y="13"/>
                        </a:lnTo>
                        <a:lnTo>
                          <a:pt x="279"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112" name="Freeform 32"/>
                <p:cNvSpPr>
                  <a:spLocks/>
                </p:cNvSpPr>
                <p:nvPr/>
              </p:nvSpPr>
              <p:spPr bwMode="auto">
                <a:xfrm>
                  <a:off x="3" y="33"/>
                  <a:ext cx="295" cy="45"/>
                </a:xfrm>
                <a:custGeom>
                  <a:avLst/>
                  <a:gdLst>
                    <a:gd name="T0" fmla="*/ 0 w 279"/>
                    <a:gd name="T1" fmla="*/ 14 h 43"/>
                    <a:gd name="T2" fmla="*/ 0 w 279"/>
                    <a:gd name="T3" fmla="*/ 31 h 43"/>
                    <a:gd name="T4" fmla="*/ 274 w 279"/>
                    <a:gd name="T5" fmla="*/ 31 h 43"/>
                    <a:gd name="T6" fmla="*/ 274 w 279"/>
                    <a:gd name="T7" fmla="*/ 45 h 43"/>
                    <a:gd name="T8" fmla="*/ 295 w 279"/>
                    <a:gd name="T9" fmla="*/ 21 h 43"/>
                    <a:gd name="T10" fmla="*/ 274 w 279"/>
                    <a:gd name="T11" fmla="*/ 0 h 43"/>
                    <a:gd name="T12" fmla="*/ 274 w 279"/>
                    <a:gd name="T13" fmla="*/ 14 h 43"/>
                    <a:gd name="T14" fmla="*/ 0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0" y="13"/>
                      </a:moveTo>
                      <a:lnTo>
                        <a:pt x="0" y="30"/>
                      </a:lnTo>
                      <a:lnTo>
                        <a:pt x="259" y="30"/>
                      </a:lnTo>
                      <a:lnTo>
                        <a:pt x="259" y="43"/>
                      </a:lnTo>
                      <a:lnTo>
                        <a:pt x="279" y="20"/>
                      </a:lnTo>
                      <a:lnTo>
                        <a:pt x="259" y="0"/>
                      </a:lnTo>
                      <a:lnTo>
                        <a:pt x="259" y="13"/>
                      </a:lnTo>
                      <a:lnTo>
                        <a:pt x="0"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13" name="Freeform 33"/>
                <p:cNvSpPr>
                  <a:spLocks/>
                </p:cNvSpPr>
                <p:nvPr/>
              </p:nvSpPr>
              <p:spPr bwMode="auto">
                <a:xfrm>
                  <a:off x="3" y="33"/>
                  <a:ext cx="295" cy="45"/>
                </a:xfrm>
                <a:custGeom>
                  <a:avLst/>
                  <a:gdLst>
                    <a:gd name="T0" fmla="*/ 0 w 279"/>
                    <a:gd name="T1" fmla="*/ 14 h 43"/>
                    <a:gd name="T2" fmla="*/ 0 w 279"/>
                    <a:gd name="T3" fmla="*/ 31 h 43"/>
                    <a:gd name="T4" fmla="*/ 274 w 279"/>
                    <a:gd name="T5" fmla="*/ 31 h 43"/>
                    <a:gd name="T6" fmla="*/ 274 w 279"/>
                    <a:gd name="T7" fmla="*/ 45 h 43"/>
                    <a:gd name="T8" fmla="*/ 295 w 279"/>
                    <a:gd name="T9" fmla="*/ 21 h 43"/>
                    <a:gd name="T10" fmla="*/ 274 w 279"/>
                    <a:gd name="T11" fmla="*/ 0 h 43"/>
                    <a:gd name="T12" fmla="*/ 274 w 279"/>
                    <a:gd name="T13" fmla="*/ 14 h 43"/>
                    <a:gd name="T14" fmla="*/ 0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0" y="13"/>
                      </a:moveTo>
                      <a:lnTo>
                        <a:pt x="0" y="30"/>
                      </a:lnTo>
                      <a:lnTo>
                        <a:pt x="259" y="30"/>
                      </a:lnTo>
                      <a:lnTo>
                        <a:pt x="259" y="43"/>
                      </a:lnTo>
                      <a:lnTo>
                        <a:pt x="279" y="20"/>
                      </a:lnTo>
                      <a:lnTo>
                        <a:pt x="259" y="0"/>
                      </a:lnTo>
                      <a:lnTo>
                        <a:pt x="259" y="13"/>
                      </a:lnTo>
                      <a:lnTo>
                        <a:pt x="0"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88" name="Group 31"/>
              <p:cNvGrpSpPr>
                <a:grpSpLocks/>
              </p:cNvGrpSpPr>
              <p:nvPr/>
            </p:nvGrpSpPr>
            <p:grpSpPr bwMode="auto">
              <a:xfrm>
                <a:off x="48" y="263"/>
                <a:ext cx="228" cy="226"/>
                <a:chOff x="0" y="0"/>
                <a:chExt cx="282" cy="280"/>
              </a:xfrm>
            </p:grpSpPr>
            <p:grpSp>
              <p:nvGrpSpPr>
                <p:cNvPr id="89" name="Group 32"/>
                <p:cNvGrpSpPr>
                  <a:grpSpLocks/>
                </p:cNvGrpSpPr>
                <p:nvPr/>
              </p:nvGrpSpPr>
              <p:grpSpPr bwMode="auto">
                <a:xfrm>
                  <a:off x="0" y="0"/>
                  <a:ext cx="282" cy="280"/>
                  <a:chOff x="0" y="0"/>
                  <a:chExt cx="981" cy="972"/>
                </a:xfrm>
              </p:grpSpPr>
              <p:sp>
                <p:nvSpPr>
                  <p:cNvPr id="99" name="Freeform 36"/>
                  <p:cNvSpPr>
                    <a:spLocks/>
                  </p:cNvSpPr>
                  <p:nvPr/>
                </p:nvSpPr>
                <p:spPr bwMode="auto">
                  <a:xfrm>
                    <a:off x="0" y="0"/>
                    <a:ext cx="981" cy="945"/>
                  </a:xfrm>
                  <a:custGeom>
                    <a:avLst/>
                    <a:gdLst>
                      <a:gd name="T0" fmla="*/ 144 w 109"/>
                      <a:gd name="T1" fmla="*/ 0 h 105"/>
                      <a:gd name="T2" fmla="*/ 144 w 109"/>
                      <a:gd name="T3" fmla="*/ 117 h 105"/>
                      <a:gd name="T4" fmla="*/ 369 w 109"/>
                      <a:gd name="T5" fmla="*/ 117 h 105"/>
                      <a:gd name="T6" fmla="*/ 414 w 109"/>
                      <a:gd name="T7" fmla="*/ 216 h 105"/>
                      <a:gd name="T8" fmla="*/ 351 w 109"/>
                      <a:gd name="T9" fmla="*/ 288 h 105"/>
                      <a:gd name="T10" fmla="*/ 306 w 109"/>
                      <a:gd name="T11" fmla="*/ 198 h 105"/>
                      <a:gd name="T12" fmla="*/ 144 w 109"/>
                      <a:gd name="T13" fmla="*/ 198 h 105"/>
                      <a:gd name="T14" fmla="*/ 144 w 109"/>
                      <a:gd name="T15" fmla="*/ 288 h 105"/>
                      <a:gd name="T16" fmla="*/ 0 w 109"/>
                      <a:gd name="T17" fmla="*/ 144 h 105"/>
                      <a:gd name="T18" fmla="*/ 144 w 109"/>
                      <a:gd name="T19" fmla="*/ 0 h 105"/>
                      <a:gd name="T20" fmla="*/ 558 w 109"/>
                      <a:gd name="T21" fmla="*/ 225 h 105"/>
                      <a:gd name="T22" fmla="*/ 612 w 109"/>
                      <a:gd name="T23" fmla="*/ 117 h 105"/>
                      <a:gd name="T24" fmla="*/ 837 w 109"/>
                      <a:gd name="T25" fmla="*/ 117 h 105"/>
                      <a:gd name="T26" fmla="*/ 837 w 109"/>
                      <a:gd name="T27" fmla="*/ 9 h 105"/>
                      <a:gd name="T28" fmla="*/ 981 w 109"/>
                      <a:gd name="T29" fmla="*/ 153 h 105"/>
                      <a:gd name="T30" fmla="*/ 837 w 109"/>
                      <a:gd name="T31" fmla="*/ 297 h 105"/>
                      <a:gd name="T32" fmla="*/ 837 w 109"/>
                      <a:gd name="T33" fmla="*/ 198 h 105"/>
                      <a:gd name="T34" fmla="*/ 675 w 109"/>
                      <a:gd name="T35" fmla="*/ 198 h 105"/>
                      <a:gd name="T36" fmla="*/ 621 w 109"/>
                      <a:gd name="T37" fmla="*/ 306 h 105"/>
                      <a:gd name="T38" fmla="*/ 558 w 109"/>
                      <a:gd name="T39" fmla="*/ 225 h 105"/>
                      <a:gd name="T40" fmla="*/ 621 w 109"/>
                      <a:gd name="T41" fmla="*/ 648 h 105"/>
                      <a:gd name="T42" fmla="*/ 675 w 109"/>
                      <a:gd name="T43" fmla="*/ 756 h 105"/>
                      <a:gd name="T44" fmla="*/ 837 w 109"/>
                      <a:gd name="T45" fmla="*/ 756 h 105"/>
                      <a:gd name="T46" fmla="*/ 837 w 109"/>
                      <a:gd name="T47" fmla="*/ 657 h 105"/>
                      <a:gd name="T48" fmla="*/ 981 w 109"/>
                      <a:gd name="T49" fmla="*/ 801 h 105"/>
                      <a:gd name="T50" fmla="*/ 837 w 109"/>
                      <a:gd name="T51" fmla="*/ 945 h 105"/>
                      <a:gd name="T52" fmla="*/ 837 w 109"/>
                      <a:gd name="T53" fmla="*/ 837 h 105"/>
                      <a:gd name="T54" fmla="*/ 612 w 109"/>
                      <a:gd name="T55" fmla="*/ 837 h 105"/>
                      <a:gd name="T56" fmla="*/ 558 w 109"/>
                      <a:gd name="T57" fmla="*/ 729 h 105"/>
                      <a:gd name="T58" fmla="*/ 621 w 109"/>
                      <a:gd name="T59" fmla="*/ 648 h 105"/>
                      <a:gd name="T60" fmla="*/ 414 w 109"/>
                      <a:gd name="T61" fmla="*/ 738 h 105"/>
                      <a:gd name="T62" fmla="*/ 369 w 109"/>
                      <a:gd name="T63" fmla="*/ 837 h 105"/>
                      <a:gd name="T64" fmla="*/ 144 w 109"/>
                      <a:gd name="T65" fmla="*/ 837 h 105"/>
                      <a:gd name="T66" fmla="*/ 144 w 109"/>
                      <a:gd name="T67" fmla="*/ 945 h 105"/>
                      <a:gd name="T68" fmla="*/ 0 w 109"/>
                      <a:gd name="T69" fmla="*/ 801 h 105"/>
                      <a:gd name="T70" fmla="*/ 144 w 109"/>
                      <a:gd name="T71" fmla="*/ 657 h 105"/>
                      <a:gd name="T72" fmla="*/ 144 w 109"/>
                      <a:gd name="T73" fmla="*/ 756 h 105"/>
                      <a:gd name="T74" fmla="*/ 306 w 109"/>
                      <a:gd name="T75" fmla="*/ 756 h 105"/>
                      <a:gd name="T76" fmla="*/ 333 w 109"/>
                      <a:gd name="T77" fmla="*/ 693 h 105"/>
                      <a:gd name="T78" fmla="*/ 414 w 109"/>
                      <a:gd name="T79" fmla="*/ 738 h 1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9"/>
                      <a:gd name="T121" fmla="*/ 0 h 105"/>
                      <a:gd name="T122" fmla="*/ 109 w 109"/>
                      <a:gd name="T123" fmla="*/ 105 h 10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9" h="105">
                        <a:moveTo>
                          <a:pt x="16" y="0"/>
                        </a:moveTo>
                        <a:lnTo>
                          <a:pt x="16" y="13"/>
                        </a:lnTo>
                        <a:lnTo>
                          <a:pt x="41" y="13"/>
                        </a:lnTo>
                        <a:lnTo>
                          <a:pt x="46" y="24"/>
                        </a:lnTo>
                        <a:lnTo>
                          <a:pt x="39" y="32"/>
                        </a:lnTo>
                        <a:lnTo>
                          <a:pt x="34" y="22"/>
                        </a:lnTo>
                        <a:lnTo>
                          <a:pt x="16" y="22"/>
                        </a:lnTo>
                        <a:lnTo>
                          <a:pt x="16" y="32"/>
                        </a:lnTo>
                        <a:lnTo>
                          <a:pt x="0" y="16"/>
                        </a:lnTo>
                        <a:lnTo>
                          <a:pt x="16" y="0"/>
                        </a:lnTo>
                        <a:moveTo>
                          <a:pt x="62" y="25"/>
                        </a:moveTo>
                        <a:lnTo>
                          <a:pt x="68" y="13"/>
                        </a:lnTo>
                        <a:lnTo>
                          <a:pt x="93" y="13"/>
                        </a:lnTo>
                        <a:lnTo>
                          <a:pt x="93" y="1"/>
                        </a:lnTo>
                        <a:lnTo>
                          <a:pt x="109" y="17"/>
                        </a:lnTo>
                        <a:lnTo>
                          <a:pt x="93" y="33"/>
                        </a:lnTo>
                        <a:lnTo>
                          <a:pt x="93" y="22"/>
                        </a:lnTo>
                        <a:lnTo>
                          <a:pt x="75" y="22"/>
                        </a:lnTo>
                        <a:lnTo>
                          <a:pt x="69" y="34"/>
                        </a:lnTo>
                        <a:lnTo>
                          <a:pt x="62" y="25"/>
                        </a:lnTo>
                        <a:moveTo>
                          <a:pt x="69" y="72"/>
                        </a:moveTo>
                        <a:lnTo>
                          <a:pt x="75" y="84"/>
                        </a:lnTo>
                        <a:lnTo>
                          <a:pt x="93" y="84"/>
                        </a:lnTo>
                        <a:lnTo>
                          <a:pt x="93" y="73"/>
                        </a:lnTo>
                        <a:lnTo>
                          <a:pt x="109" y="89"/>
                        </a:lnTo>
                        <a:lnTo>
                          <a:pt x="93" y="105"/>
                        </a:lnTo>
                        <a:lnTo>
                          <a:pt x="93" y="93"/>
                        </a:lnTo>
                        <a:lnTo>
                          <a:pt x="68" y="93"/>
                        </a:lnTo>
                        <a:lnTo>
                          <a:pt x="62" y="81"/>
                        </a:lnTo>
                        <a:lnTo>
                          <a:pt x="69" y="72"/>
                        </a:lnTo>
                        <a:moveTo>
                          <a:pt x="46" y="82"/>
                        </a:moveTo>
                        <a:lnTo>
                          <a:pt x="41" y="93"/>
                        </a:lnTo>
                        <a:lnTo>
                          <a:pt x="16" y="93"/>
                        </a:lnTo>
                        <a:lnTo>
                          <a:pt x="16" y="105"/>
                        </a:lnTo>
                        <a:lnTo>
                          <a:pt x="0" y="89"/>
                        </a:lnTo>
                        <a:lnTo>
                          <a:pt x="16" y="73"/>
                        </a:lnTo>
                        <a:lnTo>
                          <a:pt x="16" y="84"/>
                        </a:lnTo>
                        <a:lnTo>
                          <a:pt x="34" y="84"/>
                        </a:lnTo>
                        <a:lnTo>
                          <a:pt x="37" y="77"/>
                        </a:lnTo>
                        <a:lnTo>
                          <a:pt x="46" y="82"/>
                        </a:lnTo>
                      </a:path>
                    </a:pathLst>
                  </a:custGeom>
                  <a:solidFill>
                    <a:srgbClr val="25221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00" name="Freeform 37"/>
                  <p:cNvSpPr>
                    <a:spLocks/>
                  </p:cNvSpPr>
                  <p:nvPr/>
                </p:nvSpPr>
                <p:spPr bwMode="auto">
                  <a:xfrm>
                    <a:off x="0" y="36"/>
                    <a:ext cx="981" cy="936"/>
                  </a:xfrm>
                  <a:custGeom>
                    <a:avLst/>
                    <a:gdLst>
                      <a:gd name="T0" fmla="*/ 144 w 109"/>
                      <a:gd name="T1" fmla="*/ 0 h 104"/>
                      <a:gd name="T2" fmla="*/ 144 w 109"/>
                      <a:gd name="T3" fmla="*/ 108 h 104"/>
                      <a:gd name="T4" fmla="*/ 369 w 109"/>
                      <a:gd name="T5" fmla="*/ 108 h 104"/>
                      <a:gd name="T6" fmla="*/ 414 w 109"/>
                      <a:gd name="T7" fmla="*/ 207 h 104"/>
                      <a:gd name="T8" fmla="*/ 351 w 109"/>
                      <a:gd name="T9" fmla="*/ 279 h 104"/>
                      <a:gd name="T10" fmla="*/ 306 w 109"/>
                      <a:gd name="T11" fmla="*/ 189 h 104"/>
                      <a:gd name="T12" fmla="*/ 144 w 109"/>
                      <a:gd name="T13" fmla="*/ 189 h 104"/>
                      <a:gd name="T14" fmla="*/ 144 w 109"/>
                      <a:gd name="T15" fmla="*/ 288 h 104"/>
                      <a:gd name="T16" fmla="*/ 0 w 109"/>
                      <a:gd name="T17" fmla="*/ 144 h 104"/>
                      <a:gd name="T18" fmla="*/ 144 w 109"/>
                      <a:gd name="T19" fmla="*/ 0 h 104"/>
                      <a:gd name="T20" fmla="*/ 558 w 109"/>
                      <a:gd name="T21" fmla="*/ 225 h 104"/>
                      <a:gd name="T22" fmla="*/ 612 w 109"/>
                      <a:gd name="T23" fmla="*/ 117 h 104"/>
                      <a:gd name="T24" fmla="*/ 837 w 109"/>
                      <a:gd name="T25" fmla="*/ 117 h 104"/>
                      <a:gd name="T26" fmla="*/ 837 w 109"/>
                      <a:gd name="T27" fmla="*/ 0 h 104"/>
                      <a:gd name="T28" fmla="*/ 981 w 109"/>
                      <a:gd name="T29" fmla="*/ 144 h 104"/>
                      <a:gd name="T30" fmla="*/ 837 w 109"/>
                      <a:gd name="T31" fmla="*/ 288 h 104"/>
                      <a:gd name="T32" fmla="*/ 837 w 109"/>
                      <a:gd name="T33" fmla="*/ 189 h 104"/>
                      <a:gd name="T34" fmla="*/ 675 w 109"/>
                      <a:gd name="T35" fmla="*/ 189 h 104"/>
                      <a:gd name="T36" fmla="*/ 621 w 109"/>
                      <a:gd name="T37" fmla="*/ 297 h 104"/>
                      <a:gd name="T38" fmla="*/ 558 w 109"/>
                      <a:gd name="T39" fmla="*/ 225 h 104"/>
                      <a:gd name="T40" fmla="*/ 621 w 109"/>
                      <a:gd name="T41" fmla="*/ 639 h 104"/>
                      <a:gd name="T42" fmla="*/ 675 w 109"/>
                      <a:gd name="T43" fmla="*/ 756 h 104"/>
                      <a:gd name="T44" fmla="*/ 837 w 109"/>
                      <a:gd name="T45" fmla="*/ 756 h 104"/>
                      <a:gd name="T46" fmla="*/ 837 w 109"/>
                      <a:gd name="T47" fmla="*/ 648 h 104"/>
                      <a:gd name="T48" fmla="*/ 981 w 109"/>
                      <a:gd name="T49" fmla="*/ 792 h 104"/>
                      <a:gd name="T50" fmla="*/ 837 w 109"/>
                      <a:gd name="T51" fmla="*/ 936 h 104"/>
                      <a:gd name="T52" fmla="*/ 837 w 109"/>
                      <a:gd name="T53" fmla="*/ 828 h 104"/>
                      <a:gd name="T54" fmla="*/ 612 w 109"/>
                      <a:gd name="T55" fmla="*/ 828 h 104"/>
                      <a:gd name="T56" fmla="*/ 558 w 109"/>
                      <a:gd name="T57" fmla="*/ 720 h 104"/>
                      <a:gd name="T58" fmla="*/ 621 w 109"/>
                      <a:gd name="T59" fmla="*/ 639 h 104"/>
                      <a:gd name="T60" fmla="*/ 414 w 109"/>
                      <a:gd name="T61" fmla="*/ 738 h 104"/>
                      <a:gd name="T62" fmla="*/ 369 w 109"/>
                      <a:gd name="T63" fmla="*/ 837 h 104"/>
                      <a:gd name="T64" fmla="*/ 144 w 109"/>
                      <a:gd name="T65" fmla="*/ 837 h 104"/>
                      <a:gd name="T66" fmla="*/ 144 w 109"/>
                      <a:gd name="T67" fmla="*/ 936 h 104"/>
                      <a:gd name="T68" fmla="*/ 0 w 109"/>
                      <a:gd name="T69" fmla="*/ 792 h 104"/>
                      <a:gd name="T70" fmla="*/ 144 w 109"/>
                      <a:gd name="T71" fmla="*/ 648 h 104"/>
                      <a:gd name="T72" fmla="*/ 144 w 109"/>
                      <a:gd name="T73" fmla="*/ 756 h 104"/>
                      <a:gd name="T74" fmla="*/ 306 w 109"/>
                      <a:gd name="T75" fmla="*/ 756 h 104"/>
                      <a:gd name="T76" fmla="*/ 333 w 109"/>
                      <a:gd name="T77" fmla="*/ 693 h 104"/>
                      <a:gd name="T78" fmla="*/ 414 w 109"/>
                      <a:gd name="T79" fmla="*/ 738 h 10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9"/>
                      <a:gd name="T121" fmla="*/ 0 h 104"/>
                      <a:gd name="T122" fmla="*/ 109 w 109"/>
                      <a:gd name="T123" fmla="*/ 104 h 10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9" h="104">
                        <a:moveTo>
                          <a:pt x="16" y="0"/>
                        </a:moveTo>
                        <a:lnTo>
                          <a:pt x="16" y="12"/>
                        </a:lnTo>
                        <a:lnTo>
                          <a:pt x="41" y="12"/>
                        </a:lnTo>
                        <a:lnTo>
                          <a:pt x="46" y="23"/>
                        </a:lnTo>
                        <a:lnTo>
                          <a:pt x="39" y="31"/>
                        </a:lnTo>
                        <a:lnTo>
                          <a:pt x="34" y="21"/>
                        </a:lnTo>
                        <a:lnTo>
                          <a:pt x="16" y="21"/>
                        </a:lnTo>
                        <a:lnTo>
                          <a:pt x="16" y="32"/>
                        </a:lnTo>
                        <a:lnTo>
                          <a:pt x="0" y="16"/>
                        </a:lnTo>
                        <a:lnTo>
                          <a:pt x="16" y="0"/>
                        </a:lnTo>
                        <a:moveTo>
                          <a:pt x="62" y="25"/>
                        </a:moveTo>
                        <a:lnTo>
                          <a:pt x="68" y="13"/>
                        </a:lnTo>
                        <a:lnTo>
                          <a:pt x="93" y="13"/>
                        </a:lnTo>
                        <a:lnTo>
                          <a:pt x="93" y="0"/>
                        </a:lnTo>
                        <a:lnTo>
                          <a:pt x="109" y="16"/>
                        </a:lnTo>
                        <a:lnTo>
                          <a:pt x="93" y="32"/>
                        </a:lnTo>
                        <a:lnTo>
                          <a:pt x="93" y="21"/>
                        </a:lnTo>
                        <a:lnTo>
                          <a:pt x="75" y="21"/>
                        </a:lnTo>
                        <a:lnTo>
                          <a:pt x="69" y="33"/>
                        </a:lnTo>
                        <a:lnTo>
                          <a:pt x="62" y="25"/>
                        </a:lnTo>
                        <a:moveTo>
                          <a:pt x="69" y="71"/>
                        </a:moveTo>
                        <a:lnTo>
                          <a:pt x="75" y="84"/>
                        </a:lnTo>
                        <a:lnTo>
                          <a:pt x="93" y="84"/>
                        </a:lnTo>
                        <a:lnTo>
                          <a:pt x="93" y="72"/>
                        </a:lnTo>
                        <a:lnTo>
                          <a:pt x="109" y="88"/>
                        </a:lnTo>
                        <a:lnTo>
                          <a:pt x="93" y="104"/>
                        </a:lnTo>
                        <a:lnTo>
                          <a:pt x="93" y="92"/>
                        </a:lnTo>
                        <a:lnTo>
                          <a:pt x="68" y="92"/>
                        </a:lnTo>
                        <a:lnTo>
                          <a:pt x="62" y="80"/>
                        </a:lnTo>
                        <a:lnTo>
                          <a:pt x="69" y="71"/>
                        </a:lnTo>
                        <a:moveTo>
                          <a:pt x="46" y="82"/>
                        </a:moveTo>
                        <a:lnTo>
                          <a:pt x="41" y="93"/>
                        </a:lnTo>
                        <a:lnTo>
                          <a:pt x="16" y="93"/>
                        </a:lnTo>
                        <a:lnTo>
                          <a:pt x="16" y="104"/>
                        </a:lnTo>
                        <a:lnTo>
                          <a:pt x="0" y="88"/>
                        </a:lnTo>
                        <a:lnTo>
                          <a:pt x="16" y="72"/>
                        </a:lnTo>
                        <a:lnTo>
                          <a:pt x="16" y="84"/>
                        </a:lnTo>
                        <a:lnTo>
                          <a:pt x="34" y="84"/>
                        </a:lnTo>
                        <a:lnTo>
                          <a:pt x="37" y="77"/>
                        </a:lnTo>
                        <a:lnTo>
                          <a:pt x="46" y="82"/>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90" name="Group 35"/>
                <p:cNvGrpSpPr>
                  <a:grpSpLocks/>
                </p:cNvGrpSpPr>
                <p:nvPr/>
              </p:nvGrpSpPr>
              <p:grpSpPr bwMode="auto">
                <a:xfrm>
                  <a:off x="52" y="65"/>
                  <a:ext cx="162" cy="172"/>
                  <a:chOff x="0" y="0"/>
                  <a:chExt cx="201" cy="213"/>
                </a:xfrm>
              </p:grpSpPr>
              <p:sp>
                <p:nvSpPr>
                  <p:cNvPr id="91" name="Freeform 39"/>
                  <p:cNvSpPr>
                    <a:spLocks/>
                  </p:cNvSpPr>
                  <p:nvPr/>
                </p:nvSpPr>
                <p:spPr bwMode="auto">
                  <a:xfrm>
                    <a:off x="98" y="105"/>
                    <a:ext cx="99" cy="103"/>
                  </a:xfrm>
                  <a:custGeom>
                    <a:avLst/>
                    <a:gdLst>
                      <a:gd name="T0" fmla="*/ 0 w 99"/>
                      <a:gd name="T1" fmla="*/ 103 h 103"/>
                      <a:gd name="T2" fmla="*/ 0 w 99"/>
                      <a:gd name="T3" fmla="*/ 103 h 103"/>
                      <a:gd name="T4" fmla="*/ 11 w 99"/>
                      <a:gd name="T5" fmla="*/ 103 h 103"/>
                      <a:gd name="T6" fmla="*/ 20 w 99"/>
                      <a:gd name="T7" fmla="*/ 101 h 103"/>
                      <a:gd name="T8" fmla="*/ 30 w 99"/>
                      <a:gd name="T9" fmla="*/ 99 h 103"/>
                      <a:gd name="T10" fmla="*/ 39 w 99"/>
                      <a:gd name="T11" fmla="*/ 95 h 103"/>
                      <a:gd name="T12" fmla="*/ 48 w 99"/>
                      <a:gd name="T13" fmla="*/ 91 h 103"/>
                      <a:gd name="T14" fmla="*/ 56 w 99"/>
                      <a:gd name="T15" fmla="*/ 85 h 103"/>
                      <a:gd name="T16" fmla="*/ 63 w 99"/>
                      <a:gd name="T17" fmla="*/ 79 h 103"/>
                      <a:gd name="T18" fmla="*/ 70 w 99"/>
                      <a:gd name="T19" fmla="*/ 73 h 103"/>
                      <a:gd name="T20" fmla="*/ 77 w 99"/>
                      <a:gd name="T21" fmla="*/ 65 h 103"/>
                      <a:gd name="T22" fmla="*/ 82 w 99"/>
                      <a:gd name="T23" fmla="*/ 57 h 103"/>
                      <a:gd name="T24" fmla="*/ 87 w 99"/>
                      <a:gd name="T25" fmla="*/ 49 h 103"/>
                      <a:gd name="T26" fmla="*/ 91 w 99"/>
                      <a:gd name="T27" fmla="*/ 40 h 103"/>
                      <a:gd name="T28" fmla="*/ 95 w 99"/>
                      <a:gd name="T29" fmla="*/ 30 h 103"/>
                      <a:gd name="T30" fmla="*/ 97 w 99"/>
                      <a:gd name="T31" fmla="*/ 20 h 103"/>
                      <a:gd name="T32" fmla="*/ 98 w 99"/>
                      <a:gd name="T33" fmla="*/ 10 h 103"/>
                      <a:gd name="T34" fmla="*/ 99 w 99"/>
                      <a:gd name="T35" fmla="*/ 0 h 103"/>
                      <a:gd name="T36" fmla="*/ 75 w 99"/>
                      <a:gd name="T37" fmla="*/ 0 h 103"/>
                      <a:gd name="T38" fmla="*/ 74 w 99"/>
                      <a:gd name="T39" fmla="*/ 8 h 103"/>
                      <a:gd name="T40" fmla="*/ 73 w 99"/>
                      <a:gd name="T41" fmla="*/ 15 h 103"/>
                      <a:gd name="T42" fmla="*/ 71 w 99"/>
                      <a:gd name="T43" fmla="*/ 23 h 103"/>
                      <a:gd name="T44" fmla="*/ 69 w 99"/>
                      <a:gd name="T45" fmla="*/ 30 h 103"/>
                      <a:gd name="T46" fmla="*/ 66 w 99"/>
                      <a:gd name="T47" fmla="*/ 37 h 103"/>
                      <a:gd name="T48" fmla="*/ 62 w 99"/>
                      <a:gd name="T49" fmla="*/ 44 h 103"/>
                      <a:gd name="T50" fmla="*/ 58 w 99"/>
                      <a:gd name="T51" fmla="*/ 50 h 103"/>
                      <a:gd name="T52" fmla="*/ 53 w 99"/>
                      <a:gd name="T53" fmla="*/ 55 h 103"/>
                      <a:gd name="T54" fmla="*/ 48 w 99"/>
                      <a:gd name="T55" fmla="*/ 60 h 103"/>
                      <a:gd name="T56" fmla="*/ 42 w 99"/>
                      <a:gd name="T57" fmla="*/ 65 h 103"/>
                      <a:gd name="T58" fmla="*/ 36 w 99"/>
                      <a:gd name="T59" fmla="*/ 69 h 103"/>
                      <a:gd name="T60" fmla="*/ 29 w 99"/>
                      <a:gd name="T61" fmla="*/ 72 h 103"/>
                      <a:gd name="T62" fmla="*/ 22 w 99"/>
                      <a:gd name="T63" fmla="*/ 75 h 103"/>
                      <a:gd name="T64" fmla="*/ 15 w 99"/>
                      <a:gd name="T65" fmla="*/ 77 h 103"/>
                      <a:gd name="T66" fmla="*/ 8 w 99"/>
                      <a:gd name="T67" fmla="*/ 78 h 103"/>
                      <a:gd name="T68" fmla="*/ 0 w 99"/>
                      <a:gd name="T69" fmla="*/ 79 h 103"/>
                      <a:gd name="T70" fmla="*/ 0 w 99"/>
                      <a:gd name="T71" fmla="*/ 103 h 10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3"/>
                      <a:gd name="T110" fmla="*/ 99 w 99"/>
                      <a:gd name="T111" fmla="*/ 103 h 10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3">
                        <a:moveTo>
                          <a:pt x="0" y="103"/>
                        </a:moveTo>
                        <a:lnTo>
                          <a:pt x="0" y="103"/>
                        </a:lnTo>
                        <a:lnTo>
                          <a:pt x="11" y="103"/>
                        </a:lnTo>
                        <a:lnTo>
                          <a:pt x="20" y="101"/>
                        </a:lnTo>
                        <a:lnTo>
                          <a:pt x="30" y="99"/>
                        </a:lnTo>
                        <a:lnTo>
                          <a:pt x="39" y="95"/>
                        </a:lnTo>
                        <a:lnTo>
                          <a:pt x="48" y="91"/>
                        </a:lnTo>
                        <a:lnTo>
                          <a:pt x="56" y="85"/>
                        </a:lnTo>
                        <a:lnTo>
                          <a:pt x="63" y="79"/>
                        </a:lnTo>
                        <a:lnTo>
                          <a:pt x="70" y="73"/>
                        </a:lnTo>
                        <a:lnTo>
                          <a:pt x="77" y="65"/>
                        </a:lnTo>
                        <a:lnTo>
                          <a:pt x="82" y="57"/>
                        </a:lnTo>
                        <a:lnTo>
                          <a:pt x="87" y="49"/>
                        </a:lnTo>
                        <a:lnTo>
                          <a:pt x="91" y="40"/>
                        </a:lnTo>
                        <a:lnTo>
                          <a:pt x="95" y="30"/>
                        </a:lnTo>
                        <a:lnTo>
                          <a:pt x="97" y="20"/>
                        </a:lnTo>
                        <a:lnTo>
                          <a:pt x="98" y="10"/>
                        </a:lnTo>
                        <a:lnTo>
                          <a:pt x="99" y="0"/>
                        </a:lnTo>
                        <a:lnTo>
                          <a:pt x="75" y="0"/>
                        </a:lnTo>
                        <a:lnTo>
                          <a:pt x="74" y="8"/>
                        </a:lnTo>
                        <a:lnTo>
                          <a:pt x="73" y="15"/>
                        </a:lnTo>
                        <a:lnTo>
                          <a:pt x="71" y="23"/>
                        </a:lnTo>
                        <a:lnTo>
                          <a:pt x="69" y="30"/>
                        </a:lnTo>
                        <a:lnTo>
                          <a:pt x="66" y="37"/>
                        </a:lnTo>
                        <a:lnTo>
                          <a:pt x="62" y="44"/>
                        </a:lnTo>
                        <a:lnTo>
                          <a:pt x="58" y="50"/>
                        </a:lnTo>
                        <a:lnTo>
                          <a:pt x="53" y="55"/>
                        </a:lnTo>
                        <a:lnTo>
                          <a:pt x="48" y="60"/>
                        </a:lnTo>
                        <a:lnTo>
                          <a:pt x="42" y="65"/>
                        </a:lnTo>
                        <a:lnTo>
                          <a:pt x="36" y="69"/>
                        </a:lnTo>
                        <a:lnTo>
                          <a:pt x="29" y="72"/>
                        </a:lnTo>
                        <a:lnTo>
                          <a:pt x="22" y="75"/>
                        </a:lnTo>
                        <a:lnTo>
                          <a:pt x="15" y="77"/>
                        </a:lnTo>
                        <a:lnTo>
                          <a:pt x="8" y="78"/>
                        </a:lnTo>
                        <a:lnTo>
                          <a:pt x="0" y="79"/>
                        </a:lnTo>
                        <a:lnTo>
                          <a:pt x="0" y="103"/>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92" name="Freeform 40"/>
                  <p:cNvSpPr>
                    <a:spLocks/>
                  </p:cNvSpPr>
                  <p:nvPr/>
                </p:nvSpPr>
                <p:spPr bwMode="auto">
                  <a:xfrm>
                    <a:off x="0" y="105"/>
                    <a:ext cx="98" cy="103"/>
                  </a:xfrm>
                  <a:custGeom>
                    <a:avLst/>
                    <a:gdLst>
                      <a:gd name="T0" fmla="*/ 0 w 98"/>
                      <a:gd name="T1" fmla="*/ 0 h 103"/>
                      <a:gd name="T2" fmla="*/ 0 w 98"/>
                      <a:gd name="T3" fmla="*/ 0 h 103"/>
                      <a:gd name="T4" fmla="*/ 1 w 98"/>
                      <a:gd name="T5" fmla="*/ 10 h 103"/>
                      <a:gd name="T6" fmla="*/ 2 w 98"/>
                      <a:gd name="T7" fmla="*/ 20 h 103"/>
                      <a:gd name="T8" fmla="*/ 4 w 98"/>
                      <a:gd name="T9" fmla="*/ 30 h 103"/>
                      <a:gd name="T10" fmla="*/ 8 w 98"/>
                      <a:gd name="T11" fmla="*/ 40 h 103"/>
                      <a:gd name="T12" fmla="*/ 12 w 98"/>
                      <a:gd name="T13" fmla="*/ 49 h 103"/>
                      <a:gd name="T14" fmla="*/ 17 w 98"/>
                      <a:gd name="T15" fmla="*/ 57 h 103"/>
                      <a:gd name="T16" fmla="*/ 22 w 98"/>
                      <a:gd name="T17" fmla="*/ 65 h 103"/>
                      <a:gd name="T18" fmla="*/ 29 w 98"/>
                      <a:gd name="T19" fmla="*/ 73 h 103"/>
                      <a:gd name="T20" fmla="*/ 36 w 98"/>
                      <a:gd name="T21" fmla="*/ 79 h 103"/>
                      <a:gd name="T22" fmla="*/ 43 w 98"/>
                      <a:gd name="T23" fmla="*/ 85 h 103"/>
                      <a:gd name="T24" fmla="*/ 51 w 98"/>
                      <a:gd name="T25" fmla="*/ 91 h 103"/>
                      <a:gd name="T26" fmla="*/ 60 w 98"/>
                      <a:gd name="T27" fmla="*/ 95 h 103"/>
                      <a:gd name="T28" fmla="*/ 69 w 98"/>
                      <a:gd name="T29" fmla="*/ 99 h 103"/>
                      <a:gd name="T30" fmla="*/ 79 w 98"/>
                      <a:gd name="T31" fmla="*/ 101 h 103"/>
                      <a:gd name="T32" fmla="*/ 88 w 98"/>
                      <a:gd name="T33" fmla="*/ 103 h 103"/>
                      <a:gd name="T34" fmla="*/ 98 w 98"/>
                      <a:gd name="T35" fmla="*/ 103 h 103"/>
                      <a:gd name="T36" fmla="*/ 98 w 98"/>
                      <a:gd name="T37" fmla="*/ 79 h 103"/>
                      <a:gd name="T38" fmla="*/ 91 w 98"/>
                      <a:gd name="T39" fmla="*/ 78 h 103"/>
                      <a:gd name="T40" fmla="*/ 84 w 98"/>
                      <a:gd name="T41" fmla="*/ 77 h 103"/>
                      <a:gd name="T42" fmla="*/ 77 w 98"/>
                      <a:gd name="T43" fmla="*/ 75 h 103"/>
                      <a:gd name="T44" fmla="*/ 70 w 98"/>
                      <a:gd name="T45" fmla="*/ 72 h 103"/>
                      <a:gd name="T46" fmla="*/ 63 w 98"/>
                      <a:gd name="T47" fmla="*/ 69 h 103"/>
                      <a:gd name="T48" fmla="*/ 57 w 98"/>
                      <a:gd name="T49" fmla="*/ 65 h 103"/>
                      <a:gd name="T50" fmla="*/ 51 w 98"/>
                      <a:gd name="T51" fmla="*/ 60 h 103"/>
                      <a:gd name="T52" fmla="*/ 46 w 98"/>
                      <a:gd name="T53" fmla="*/ 55 h 103"/>
                      <a:gd name="T54" fmla="*/ 41 w 98"/>
                      <a:gd name="T55" fmla="*/ 50 h 103"/>
                      <a:gd name="T56" fmla="*/ 37 w 98"/>
                      <a:gd name="T57" fmla="*/ 44 h 103"/>
                      <a:gd name="T58" fmla="*/ 33 w 98"/>
                      <a:gd name="T59" fmla="*/ 37 h 103"/>
                      <a:gd name="T60" fmla="*/ 30 w 98"/>
                      <a:gd name="T61" fmla="*/ 30 h 103"/>
                      <a:gd name="T62" fmla="*/ 28 w 98"/>
                      <a:gd name="T63" fmla="*/ 23 h 103"/>
                      <a:gd name="T64" fmla="*/ 26 w 98"/>
                      <a:gd name="T65" fmla="*/ 15 h 103"/>
                      <a:gd name="T66" fmla="*/ 25 w 98"/>
                      <a:gd name="T67" fmla="*/ 8 h 103"/>
                      <a:gd name="T68" fmla="*/ 24 w 98"/>
                      <a:gd name="T69" fmla="*/ 0 h 103"/>
                      <a:gd name="T70" fmla="*/ 0 w 98"/>
                      <a:gd name="T71" fmla="*/ 0 h 10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3"/>
                      <a:gd name="T110" fmla="*/ 98 w 98"/>
                      <a:gd name="T111" fmla="*/ 103 h 10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3">
                        <a:moveTo>
                          <a:pt x="0" y="0"/>
                        </a:moveTo>
                        <a:lnTo>
                          <a:pt x="0" y="0"/>
                        </a:lnTo>
                        <a:lnTo>
                          <a:pt x="1" y="10"/>
                        </a:lnTo>
                        <a:lnTo>
                          <a:pt x="2" y="20"/>
                        </a:lnTo>
                        <a:lnTo>
                          <a:pt x="4" y="30"/>
                        </a:lnTo>
                        <a:lnTo>
                          <a:pt x="8" y="40"/>
                        </a:lnTo>
                        <a:lnTo>
                          <a:pt x="12" y="49"/>
                        </a:lnTo>
                        <a:lnTo>
                          <a:pt x="17" y="57"/>
                        </a:lnTo>
                        <a:lnTo>
                          <a:pt x="22" y="65"/>
                        </a:lnTo>
                        <a:lnTo>
                          <a:pt x="29" y="73"/>
                        </a:lnTo>
                        <a:lnTo>
                          <a:pt x="36" y="79"/>
                        </a:lnTo>
                        <a:lnTo>
                          <a:pt x="43" y="85"/>
                        </a:lnTo>
                        <a:lnTo>
                          <a:pt x="51" y="91"/>
                        </a:lnTo>
                        <a:lnTo>
                          <a:pt x="60" y="95"/>
                        </a:lnTo>
                        <a:lnTo>
                          <a:pt x="69" y="99"/>
                        </a:lnTo>
                        <a:lnTo>
                          <a:pt x="79" y="101"/>
                        </a:lnTo>
                        <a:lnTo>
                          <a:pt x="88" y="103"/>
                        </a:lnTo>
                        <a:lnTo>
                          <a:pt x="98" y="103"/>
                        </a:lnTo>
                        <a:lnTo>
                          <a:pt x="98" y="79"/>
                        </a:lnTo>
                        <a:lnTo>
                          <a:pt x="91" y="78"/>
                        </a:lnTo>
                        <a:lnTo>
                          <a:pt x="84" y="77"/>
                        </a:lnTo>
                        <a:lnTo>
                          <a:pt x="77" y="75"/>
                        </a:lnTo>
                        <a:lnTo>
                          <a:pt x="70" y="72"/>
                        </a:lnTo>
                        <a:lnTo>
                          <a:pt x="63" y="69"/>
                        </a:lnTo>
                        <a:lnTo>
                          <a:pt x="57" y="65"/>
                        </a:lnTo>
                        <a:lnTo>
                          <a:pt x="51" y="60"/>
                        </a:lnTo>
                        <a:lnTo>
                          <a:pt x="46" y="55"/>
                        </a:lnTo>
                        <a:lnTo>
                          <a:pt x="41" y="50"/>
                        </a:lnTo>
                        <a:lnTo>
                          <a:pt x="37" y="44"/>
                        </a:lnTo>
                        <a:lnTo>
                          <a:pt x="33" y="37"/>
                        </a:lnTo>
                        <a:lnTo>
                          <a:pt x="30" y="30"/>
                        </a:lnTo>
                        <a:lnTo>
                          <a:pt x="28" y="23"/>
                        </a:lnTo>
                        <a:lnTo>
                          <a:pt x="26" y="15"/>
                        </a:lnTo>
                        <a:lnTo>
                          <a:pt x="25" y="8"/>
                        </a:lnTo>
                        <a:lnTo>
                          <a:pt x="24" y="0"/>
                        </a:lnTo>
                        <a:lnTo>
                          <a:pt x="0"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93" name="Freeform 41"/>
                  <p:cNvSpPr>
                    <a:spLocks/>
                  </p:cNvSpPr>
                  <p:nvPr/>
                </p:nvSpPr>
                <p:spPr bwMode="auto">
                  <a:xfrm>
                    <a:off x="0" y="0"/>
                    <a:ext cx="98" cy="105"/>
                  </a:xfrm>
                  <a:custGeom>
                    <a:avLst/>
                    <a:gdLst>
                      <a:gd name="T0" fmla="*/ 98 w 98"/>
                      <a:gd name="T1" fmla="*/ 0 h 105"/>
                      <a:gd name="T2" fmla="*/ 98 w 98"/>
                      <a:gd name="T3" fmla="*/ 0 h 105"/>
                      <a:gd name="T4" fmla="*/ 88 w 98"/>
                      <a:gd name="T5" fmla="*/ 0 h 105"/>
                      <a:gd name="T6" fmla="*/ 79 w 98"/>
                      <a:gd name="T7" fmla="*/ 2 h 105"/>
                      <a:gd name="T8" fmla="*/ 69 w 98"/>
                      <a:gd name="T9" fmla="*/ 5 h 105"/>
                      <a:gd name="T10" fmla="*/ 60 w 98"/>
                      <a:gd name="T11" fmla="*/ 8 h 105"/>
                      <a:gd name="T12" fmla="*/ 51 w 98"/>
                      <a:gd name="T13" fmla="*/ 13 h 105"/>
                      <a:gd name="T14" fmla="*/ 43 w 98"/>
                      <a:gd name="T15" fmla="*/ 18 h 105"/>
                      <a:gd name="T16" fmla="*/ 36 w 98"/>
                      <a:gd name="T17" fmla="*/ 24 h 105"/>
                      <a:gd name="T18" fmla="*/ 29 w 98"/>
                      <a:gd name="T19" fmla="*/ 31 h 105"/>
                      <a:gd name="T20" fmla="*/ 22 w 98"/>
                      <a:gd name="T21" fmla="*/ 38 h 105"/>
                      <a:gd name="T22" fmla="*/ 17 w 98"/>
                      <a:gd name="T23" fmla="*/ 46 h 105"/>
                      <a:gd name="T24" fmla="*/ 12 w 98"/>
                      <a:gd name="T25" fmla="*/ 55 h 105"/>
                      <a:gd name="T26" fmla="*/ 8 w 98"/>
                      <a:gd name="T27" fmla="*/ 64 h 105"/>
                      <a:gd name="T28" fmla="*/ 4 w 98"/>
                      <a:gd name="T29" fmla="*/ 74 h 105"/>
                      <a:gd name="T30" fmla="*/ 2 w 98"/>
                      <a:gd name="T31" fmla="*/ 84 h 105"/>
                      <a:gd name="T32" fmla="*/ 1 w 98"/>
                      <a:gd name="T33" fmla="*/ 94 h 105"/>
                      <a:gd name="T34" fmla="*/ 0 w 98"/>
                      <a:gd name="T35" fmla="*/ 105 h 105"/>
                      <a:gd name="T36" fmla="*/ 24 w 98"/>
                      <a:gd name="T37" fmla="*/ 105 h 105"/>
                      <a:gd name="T38" fmla="*/ 25 w 98"/>
                      <a:gd name="T39" fmla="*/ 96 h 105"/>
                      <a:gd name="T40" fmla="*/ 26 w 98"/>
                      <a:gd name="T41" fmla="*/ 88 h 105"/>
                      <a:gd name="T42" fmla="*/ 28 w 98"/>
                      <a:gd name="T43" fmla="*/ 81 h 105"/>
                      <a:gd name="T44" fmla="*/ 30 w 98"/>
                      <a:gd name="T45" fmla="*/ 73 h 105"/>
                      <a:gd name="T46" fmla="*/ 33 w 98"/>
                      <a:gd name="T47" fmla="*/ 66 h 105"/>
                      <a:gd name="T48" fmla="*/ 37 w 98"/>
                      <a:gd name="T49" fmla="*/ 60 h 105"/>
                      <a:gd name="T50" fmla="*/ 41 w 98"/>
                      <a:gd name="T51" fmla="*/ 54 h 105"/>
                      <a:gd name="T52" fmla="*/ 46 w 98"/>
                      <a:gd name="T53" fmla="*/ 48 h 105"/>
                      <a:gd name="T54" fmla="*/ 52 w 98"/>
                      <a:gd name="T55" fmla="*/ 43 h 105"/>
                      <a:gd name="T56" fmla="*/ 57 w 98"/>
                      <a:gd name="T57" fmla="*/ 38 h 105"/>
                      <a:gd name="T58" fmla="*/ 63 w 98"/>
                      <a:gd name="T59" fmla="*/ 34 h 105"/>
                      <a:gd name="T60" fmla="*/ 70 w 98"/>
                      <a:gd name="T61" fmla="*/ 31 h 105"/>
                      <a:gd name="T62" fmla="*/ 77 w 98"/>
                      <a:gd name="T63" fmla="*/ 28 h 105"/>
                      <a:gd name="T64" fmla="*/ 84 w 98"/>
                      <a:gd name="T65" fmla="*/ 26 h 105"/>
                      <a:gd name="T66" fmla="*/ 91 w 98"/>
                      <a:gd name="T67" fmla="*/ 25 h 105"/>
                      <a:gd name="T68" fmla="*/ 98 w 98"/>
                      <a:gd name="T69" fmla="*/ 25 h 105"/>
                      <a:gd name="T70" fmla="*/ 98 w 98"/>
                      <a:gd name="T71" fmla="*/ 0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5"/>
                      <a:gd name="T110" fmla="*/ 98 w 98"/>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5">
                        <a:moveTo>
                          <a:pt x="98" y="0"/>
                        </a:moveTo>
                        <a:lnTo>
                          <a:pt x="98" y="0"/>
                        </a:lnTo>
                        <a:lnTo>
                          <a:pt x="88" y="0"/>
                        </a:lnTo>
                        <a:lnTo>
                          <a:pt x="79" y="2"/>
                        </a:lnTo>
                        <a:lnTo>
                          <a:pt x="69" y="5"/>
                        </a:lnTo>
                        <a:lnTo>
                          <a:pt x="60" y="8"/>
                        </a:lnTo>
                        <a:lnTo>
                          <a:pt x="51" y="13"/>
                        </a:lnTo>
                        <a:lnTo>
                          <a:pt x="43" y="18"/>
                        </a:lnTo>
                        <a:lnTo>
                          <a:pt x="36" y="24"/>
                        </a:lnTo>
                        <a:lnTo>
                          <a:pt x="29" y="31"/>
                        </a:lnTo>
                        <a:lnTo>
                          <a:pt x="22" y="38"/>
                        </a:lnTo>
                        <a:lnTo>
                          <a:pt x="17" y="46"/>
                        </a:lnTo>
                        <a:lnTo>
                          <a:pt x="12" y="55"/>
                        </a:lnTo>
                        <a:lnTo>
                          <a:pt x="8" y="64"/>
                        </a:lnTo>
                        <a:lnTo>
                          <a:pt x="4" y="74"/>
                        </a:lnTo>
                        <a:lnTo>
                          <a:pt x="2" y="84"/>
                        </a:lnTo>
                        <a:lnTo>
                          <a:pt x="1" y="94"/>
                        </a:lnTo>
                        <a:lnTo>
                          <a:pt x="0" y="105"/>
                        </a:lnTo>
                        <a:lnTo>
                          <a:pt x="24" y="105"/>
                        </a:lnTo>
                        <a:lnTo>
                          <a:pt x="25" y="96"/>
                        </a:lnTo>
                        <a:lnTo>
                          <a:pt x="26" y="88"/>
                        </a:lnTo>
                        <a:lnTo>
                          <a:pt x="28" y="81"/>
                        </a:lnTo>
                        <a:lnTo>
                          <a:pt x="30" y="73"/>
                        </a:lnTo>
                        <a:lnTo>
                          <a:pt x="33" y="66"/>
                        </a:lnTo>
                        <a:lnTo>
                          <a:pt x="37" y="60"/>
                        </a:lnTo>
                        <a:lnTo>
                          <a:pt x="41" y="54"/>
                        </a:lnTo>
                        <a:lnTo>
                          <a:pt x="46" y="48"/>
                        </a:lnTo>
                        <a:lnTo>
                          <a:pt x="52" y="43"/>
                        </a:lnTo>
                        <a:lnTo>
                          <a:pt x="57" y="38"/>
                        </a:lnTo>
                        <a:lnTo>
                          <a:pt x="63" y="34"/>
                        </a:lnTo>
                        <a:lnTo>
                          <a:pt x="70" y="31"/>
                        </a:lnTo>
                        <a:lnTo>
                          <a:pt x="77" y="28"/>
                        </a:lnTo>
                        <a:lnTo>
                          <a:pt x="84" y="26"/>
                        </a:lnTo>
                        <a:lnTo>
                          <a:pt x="91" y="25"/>
                        </a:lnTo>
                        <a:lnTo>
                          <a:pt x="98" y="25"/>
                        </a:lnTo>
                        <a:lnTo>
                          <a:pt x="98"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94" name="Freeform 42"/>
                  <p:cNvSpPr>
                    <a:spLocks/>
                  </p:cNvSpPr>
                  <p:nvPr/>
                </p:nvSpPr>
                <p:spPr bwMode="auto">
                  <a:xfrm>
                    <a:off x="98" y="0"/>
                    <a:ext cx="99" cy="105"/>
                  </a:xfrm>
                  <a:custGeom>
                    <a:avLst/>
                    <a:gdLst>
                      <a:gd name="T0" fmla="*/ 99 w 99"/>
                      <a:gd name="T1" fmla="*/ 105 h 105"/>
                      <a:gd name="T2" fmla="*/ 99 w 99"/>
                      <a:gd name="T3" fmla="*/ 105 h 105"/>
                      <a:gd name="T4" fmla="*/ 98 w 99"/>
                      <a:gd name="T5" fmla="*/ 94 h 105"/>
                      <a:gd name="T6" fmla="*/ 97 w 99"/>
                      <a:gd name="T7" fmla="*/ 84 h 105"/>
                      <a:gd name="T8" fmla="*/ 95 w 99"/>
                      <a:gd name="T9" fmla="*/ 74 h 105"/>
                      <a:gd name="T10" fmla="*/ 91 w 99"/>
                      <a:gd name="T11" fmla="*/ 64 h 105"/>
                      <a:gd name="T12" fmla="*/ 87 w 99"/>
                      <a:gd name="T13" fmla="*/ 55 h 105"/>
                      <a:gd name="T14" fmla="*/ 82 w 99"/>
                      <a:gd name="T15" fmla="*/ 46 h 105"/>
                      <a:gd name="T16" fmla="*/ 77 w 99"/>
                      <a:gd name="T17" fmla="*/ 38 h 105"/>
                      <a:gd name="T18" fmla="*/ 70 w 99"/>
                      <a:gd name="T19" fmla="*/ 31 h 105"/>
                      <a:gd name="T20" fmla="*/ 63 w 99"/>
                      <a:gd name="T21" fmla="*/ 24 h 105"/>
                      <a:gd name="T22" fmla="*/ 56 w 99"/>
                      <a:gd name="T23" fmla="*/ 18 h 105"/>
                      <a:gd name="T24" fmla="*/ 48 w 99"/>
                      <a:gd name="T25" fmla="*/ 13 h 105"/>
                      <a:gd name="T26" fmla="*/ 39 w 99"/>
                      <a:gd name="T27" fmla="*/ 8 h 105"/>
                      <a:gd name="T28" fmla="*/ 30 w 99"/>
                      <a:gd name="T29" fmla="*/ 5 h 105"/>
                      <a:gd name="T30" fmla="*/ 20 w 99"/>
                      <a:gd name="T31" fmla="*/ 2 h 105"/>
                      <a:gd name="T32" fmla="*/ 11 w 99"/>
                      <a:gd name="T33" fmla="*/ 0 h 105"/>
                      <a:gd name="T34" fmla="*/ 0 w 99"/>
                      <a:gd name="T35" fmla="*/ 0 h 105"/>
                      <a:gd name="T36" fmla="*/ 0 w 99"/>
                      <a:gd name="T37" fmla="*/ 25 h 105"/>
                      <a:gd name="T38" fmla="*/ 8 w 99"/>
                      <a:gd name="T39" fmla="*/ 25 h 105"/>
                      <a:gd name="T40" fmla="*/ 15 w 99"/>
                      <a:gd name="T41" fmla="*/ 26 h 105"/>
                      <a:gd name="T42" fmla="*/ 22 w 99"/>
                      <a:gd name="T43" fmla="*/ 28 h 105"/>
                      <a:gd name="T44" fmla="*/ 29 w 99"/>
                      <a:gd name="T45" fmla="*/ 31 h 105"/>
                      <a:gd name="T46" fmla="*/ 36 w 99"/>
                      <a:gd name="T47" fmla="*/ 34 h 105"/>
                      <a:gd name="T48" fmla="*/ 42 w 99"/>
                      <a:gd name="T49" fmla="*/ 38 h 105"/>
                      <a:gd name="T50" fmla="*/ 47 w 99"/>
                      <a:gd name="T51" fmla="*/ 43 h 105"/>
                      <a:gd name="T52" fmla="*/ 53 w 99"/>
                      <a:gd name="T53" fmla="*/ 48 h 105"/>
                      <a:gd name="T54" fmla="*/ 58 w 99"/>
                      <a:gd name="T55" fmla="*/ 54 h 105"/>
                      <a:gd name="T56" fmla="*/ 62 w 99"/>
                      <a:gd name="T57" fmla="*/ 60 h 105"/>
                      <a:gd name="T58" fmla="*/ 66 w 99"/>
                      <a:gd name="T59" fmla="*/ 66 h 105"/>
                      <a:gd name="T60" fmla="*/ 69 w 99"/>
                      <a:gd name="T61" fmla="*/ 73 h 105"/>
                      <a:gd name="T62" fmla="*/ 71 w 99"/>
                      <a:gd name="T63" fmla="*/ 81 h 105"/>
                      <a:gd name="T64" fmla="*/ 73 w 99"/>
                      <a:gd name="T65" fmla="*/ 88 h 105"/>
                      <a:gd name="T66" fmla="*/ 74 w 99"/>
                      <a:gd name="T67" fmla="*/ 96 h 105"/>
                      <a:gd name="T68" fmla="*/ 75 w 99"/>
                      <a:gd name="T69" fmla="*/ 105 h 105"/>
                      <a:gd name="T70" fmla="*/ 99 w 99"/>
                      <a:gd name="T71" fmla="*/ 105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5"/>
                      <a:gd name="T110" fmla="*/ 99 w 99"/>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5">
                        <a:moveTo>
                          <a:pt x="99" y="105"/>
                        </a:moveTo>
                        <a:lnTo>
                          <a:pt x="99" y="105"/>
                        </a:lnTo>
                        <a:lnTo>
                          <a:pt x="98" y="94"/>
                        </a:lnTo>
                        <a:lnTo>
                          <a:pt x="97" y="84"/>
                        </a:lnTo>
                        <a:lnTo>
                          <a:pt x="95" y="74"/>
                        </a:lnTo>
                        <a:lnTo>
                          <a:pt x="91" y="64"/>
                        </a:lnTo>
                        <a:lnTo>
                          <a:pt x="87" y="55"/>
                        </a:lnTo>
                        <a:lnTo>
                          <a:pt x="82" y="46"/>
                        </a:lnTo>
                        <a:lnTo>
                          <a:pt x="77" y="38"/>
                        </a:lnTo>
                        <a:lnTo>
                          <a:pt x="70" y="31"/>
                        </a:lnTo>
                        <a:lnTo>
                          <a:pt x="63" y="24"/>
                        </a:lnTo>
                        <a:lnTo>
                          <a:pt x="56" y="18"/>
                        </a:lnTo>
                        <a:lnTo>
                          <a:pt x="48" y="13"/>
                        </a:lnTo>
                        <a:lnTo>
                          <a:pt x="39" y="8"/>
                        </a:lnTo>
                        <a:lnTo>
                          <a:pt x="30" y="5"/>
                        </a:lnTo>
                        <a:lnTo>
                          <a:pt x="20" y="2"/>
                        </a:lnTo>
                        <a:lnTo>
                          <a:pt x="11" y="0"/>
                        </a:lnTo>
                        <a:lnTo>
                          <a:pt x="0" y="0"/>
                        </a:lnTo>
                        <a:lnTo>
                          <a:pt x="0" y="25"/>
                        </a:lnTo>
                        <a:lnTo>
                          <a:pt x="8" y="25"/>
                        </a:lnTo>
                        <a:lnTo>
                          <a:pt x="15" y="26"/>
                        </a:lnTo>
                        <a:lnTo>
                          <a:pt x="22" y="28"/>
                        </a:lnTo>
                        <a:lnTo>
                          <a:pt x="29" y="31"/>
                        </a:lnTo>
                        <a:lnTo>
                          <a:pt x="36" y="34"/>
                        </a:lnTo>
                        <a:lnTo>
                          <a:pt x="42" y="38"/>
                        </a:lnTo>
                        <a:lnTo>
                          <a:pt x="47" y="43"/>
                        </a:lnTo>
                        <a:lnTo>
                          <a:pt x="53" y="48"/>
                        </a:lnTo>
                        <a:lnTo>
                          <a:pt x="58" y="54"/>
                        </a:lnTo>
                        <a:lnTo>
                          <a:pt x="62" y="60"/>
                        </a:lnTo>
                        <a:lnTo>
                          <a:pt x="66" y="66"/>
                        </a:lnTo>
                        <a:lnTo>
                          <a:pt x="69" y="73"/>
                        </a:lnTo>
                        <a:lnTo>
                          <a:pt x="71" y="81"/>
                        </a:lnTo>
                        <a:lnTo>
                          <a:pt x="73" y="88"/>
                        </a:lnTo>
                        <a:lnTo>
                          <a:pt x="74" y="96"/>
                        </a:lnTo>
                        <a:lnTo>
                          <a:pt x="75" y="105"/>
                        </a:lnTo>
                        <a:lnTo>
                          <a:pt x="99" y="105"/>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95" name="Freeform 43"/>
                  <p:cNvSpPr>
                    <a:spLocks/>
                  </p:cNvSpPr>
                  <p:nvPr/>
                </p:nvSpPr>
                <p:spPr bwMode="auto">
                  <a:xfrm>
                    <a:off x="103" y="109"/>
                    <a:ext cx="98" cy="104"/>
                  </a:xfrm>
                  <a:custGeom>
                    <a:avLst/>
                    <a:gdLst>
                      <a:gd name="T0" fmla="*/ 0 w 98"/>
                      <a:gd name="T1" fmla="*/ 104 h 104"/>
                      <a:gd name="T2" fmla="*/ 0 w 98"/>
                      <a:gd name="T3" fmla="*/ 104 h 104"/>
                      <a:gd name="T4" fmla="*/ 10 w 98"/>
                      <a:gd name="T5" fmla="*/ 103 h 104"/>
                      <a:gd name="T6" fmla="*/ 19 w 98"/>
                      <a:gd name="T7" fmla="*/ 101 h 104"/>
                      <a:gd name="T8" fmla="*/ 29 w 98"/>
                      <a:gd name="T9" fmla="*/ 99 h 104"/>
                      <a:gd name="T10" fmla="*/ 38 w 98"/>
                      <a:gd name="T11" fmla="*/ 95 h 104"/>
                      <a:gd name="T12" fmla="*/ 47 w 98"/>
                      <a:gd name="T13" fmla="*/ 91 h 104"/>
                      <a:gd name="T14" fmla="*/ 55 w 98"/>
                      <a:gd name="T15" fmla="*/ 86 h 104"/>
                      <a:gd name="T16" fmla="*/ 62 w 98"/>
                      <a:gd name="T17" fmla="*/ 80 h 104"/>
                      <a:gd name="T18" fmla="*/ 69 w 98"/>
                      <a:gd name="T19" fmla="*/ 73 h 104"/>
                      <a:gd name="T20" fmla="*/ 76 w 98"/>
                      <a:gd name="T21" fmla="*/ 65 h 104"/>
                      <a:gd name="T22" fmla="*/ 81 w 98"/>
                      <a:gd name="T23" fmla="*/ 57 h 104"/>
                      <a:gd name="T24" fmla="*/ 86 w 98"/>
                      <a:gd name="T25" fmla="*/ 49 h 104"/>
                      <a:gd name="T26" fmla="*/ 90 w 98"/>
                      <a:gd name="T27" fmla="*/ 40 h 104"/>
                      <a:gd name="T28" fmla="*/ 94 w 98"/>
                      <a:gd name="T29" fmla="*/ 30 h 104"/>
                      <a:gd name="T30" fmla="*/ 96 w 98"/>
                      <a:gd name="T31" fmla="*/ 20 h 104"/>
                      <a:gd name="T32" fmla="*/ 97 w 98"/>
                      <a:gd name="T33" fmla="*/ 10 h 104"/>
                      <a:gd name="T34" fmla="*/ 98 w 98"/>
                      <a:gd name="T35" fmla="*/ 0 h 104"/>
                      <a:gd name="T36" fmla="*/ 74 w 98"/>
                      <a:gd name="T37" fmla="*/ 0 h 104"/>
                      <a:gd name="T38" fmla="*/ 73 w 98"/>
                      <a:gd name="T39" fmla="*/ 8 h 104"/>
                      <a:gd name="T40" fmla="*/ 72 w 98"/>
                      <a:gd name="T41" fmla="*/ 16 h 104"/>
                      <a:gd name="T42" fmla="*/ 70 w 98"/>
                      <a:gd name="T43" fmla="*/ 23 h 104"/>
                      <a:gd name="T44" fmla="*/ 68 w 98"/>
                      <a:gd name="T45" fmla="*/ 30 h 104"/>
                      <a:gd name="T46" fmla="*/ 65 w 98"/>
                      <a:gd name="T47" fmla="*/ 37 h 104"/>
                      <a:gd name="T48" fmla="*/ 61 w 98"/>
                      <a:gd name="T49" fmla="*/ 44 h 104"/>
                      <a:gd name="T50" fmla="*/ 57 w 98"/>
                      <a:gd name="T51" fmla="*/ 50 h 104"/>
                      <a:gd name="T52" fmla="*/ 52 w 98"/>
                      <a:gd name="T53" fmla="*/ 56 h 104"/>
                      <a:gd name="T54" fmla="*/ 47 w 98"/>
                      <a:gd name="T55" fmla="*/ 61 h 104"/>
                      <a:gd name="T56" fmla="*/ 41 w 98"/>
                      <a:gd name="T57" fmla="*/ 65 h 104"/>
                      <a:gd name="T58" fmla="*/ 35 w 98"/>
                      <a:gd name="T59" fmla="*/ 69 h 104"/>
                      <a:gd name="T60" fmla="*/ 28 w 98"/>
                      <a:gd name="T61" fmla="*/ 73 h 104"/>
                      <a:gd name="T62" fmla="*/ 21 w 98"/>
                      <a:gd name="T63" fmla="*/ 75 h 104"/>
                      <a:gd name="T64" fmla="*/ 14 w 98"/>
                      <a:gd name="T65" fmla="*/ 77 h 104"/>
                      <a:gd name="T66" fmla="*/ 7 w 98"/>
                      <a:gd name="T67" fmla="*/ 78 h 104"/>
                      <a:gd name="T68" fmla="*/ 0 w 98"/>
                      <a:gd name="T69" fmla="*/ 79 h 104"/>
                      <a:gd name="T70" fmla="*/ 0 w 98"/>
                      <a:gd name="T71" fmla="*/ 104 h 10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4"/>
                      <a:gd name="T110" fmla="*/ 98 w 98"/>
                      <a:gd name="T111" fmla="*/ 104 h 10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4">
                        <a:moveTo>
                          <a:pt x="0" y="104"/>
                        </a:moveTo>
                        <a:lnTo>
                          <a:pt x="0" y="104"/>
                        </a:lnTo>
                        <a:lnTo>
                          <a:pt x="10" y="103"/>
                        </a:lnTo>
                        <a:lnTo>
                          <a:pt x="19" y="101"/>
                        </a:lnTo>
                        <a:lnTo>
                          <a:pt x="29" y="99"/>
                        </a:lnTo>
                        <a:lnTo>
                          <a:pt x="38" y="95"/>
                        </a:lnTo>
                        <a:lnTo>
                          <a:pt x="47" y="91"/>
                        </a:lnTo>
                        <a:lnTo>
                          <a:pt x="55" y="86"/>
                        </a:lnTo>
                        <a:lnTo>
                          <a:pt x="62" y="80"/>
                        </a:lnTo>
                        <a:lnTo>
                          <a:pt x="69" y="73"/>
                        </a:lnTo>
                        <a:lnTo>
                          <a:pt x="76" y="65"/>
                        </a:lnTo>
                        <a:lnTo>
                          <a:pt x="81" y="57"/>
                        </a:lnTo>
                        <a:lnTo>
                          <a:pt x="86" y="49"/>
                        </a:lnTo>
                        <a:lnTo>
                          <a:pt x="90" y="40"/>
                        </a:lnTo>
                        <a:lnTo>
                          <a:pt x="94" y="30"/>
                        </a:lnTo>
                        <a:lnTo>
                          <a:pt x="96" y="20"/>
                        </a:lnTo>
                        <a:lnTo>
                          <a:pt x="97" y="10"/>
                        </a:lnTo>
                        <a:lnTo>
                          <a:pt x="98" y="0"/>
                        </a:lnTo>
                        <a:lnTo>
                          <a:pt x="74" y="0"/>
                        </a:lnTo>
                        <a:lnTo>
                          <a:pt x="73" y="8"/>
                        </a:lnTo>
                        <a:lnTo>
                          <a:pt x="72" y="16"/>
                        </a:lnTo>
                        <a:lnTo>
                          <a:pt x="70" y="23"/>
                        </a:lnTo>
                        <a:lnTo>
                          <a:pt x="68" y="30"/>
                        </a:lnTo>
                        <a:lnTo>
                          <a:pt x="65" y="37"/>
                        </a:lnTo>
                        <a:lnTo>
                          <a:pt x="61" y="44"/>
                        </a:lnTo>
                        <a:lnTo>
                          <a:pt x="57" y="50"/>
                        </a:lnTo>
                        <a:lnTo>
                          <a:pt x="52" y="56"/>
                        </a:lnTo>
                        <a:lnTo>
                          <a:pt x="47" y="61"/>
                        </a:lnTo>
                        <a:lnTo>
                          <a:pt x="41" y="65"/>
                        </a:lnTo>
                        <a:lnTo>
                          <a:pt x="35" y="69"/>
                        </a:lnTo>
                        <a:lnTo>
                          <a:pt x="28" y="73"/>
                        </a:lnTo>
                        <a:lnTo>
                          <a:pt x="21" y="75"/>
                        </a:lnTo>
                        <a:lnTo>
                          <a:pt x="14" y="77"/>
                        </a:lnTo>
                        <a:lnTo>
                          <a:pt x="7" y="78"/>
                        </a:lnTo>
                        <a:lnTo>
                          <a:pt x="0" y="79"/>
                        </a:lnTo>
                        <a:lnTo>
                          <a:pt x="0" y="1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96" name="Freeform 44"/>
                  <p:cNvSpPr>
                    <a:spLocks/>
                  </p:cNvSpPr>
                  <p:nvPr/>
                </p:nvSpPr>
                <p:spPr bwMode="auto">
                  <a:xfrm>
                    <a:off x="4" y="109"/>
                    <a:ext cx="99" cy="104"/>
                  </a:xfrm>
                  <a:custGeom>
                    <a:avLst/>
                    <a:gdLst>
                      <a:gd name="T0" fmla="*/ 0 w 99"/>
                      <a:gd name="T1" fmla="*/ 0 h 104"/>
                      <a:gd name="T2" fmla="*/ 0 w 99"/>
                      <a:gd name="T3" fmla="*/ 0 h 104"/>
                      <a:gd name="T4" fmla="*/ 1 w 99"/>
                      <a:gd name="T5" fmla="*/ 10 h 104"/>
                      <a:gd name="T6" fmla="*/ 2 w 99"/>
                      <a:gd name="T7" fmla="*/ 20 h 104"/>
                      <a:gd name="T8" fmla="*/ 4 w 99"/>
                      <a:gd name="T9" fmla="*/ 30 h 104"/>
                      <a:gd name="T10" fmla="*/ 8 w 99"/>
                      <a:gd name="T11" fmla="*/ 40 h 104"/>
                      <a:gd name="T12" fmla="*/ 12 w 99"/>
                      <a:gd name="T13" fmla="*/ 49 h 104"/>
                      <a:gd name="T14" fmla="*/ 17 w 99"/>
                      <a:gd name="T15" fmla="*/ 57 h 104"/>
                      <a:gd name="T16" fmla="*/ 22 w 99"/>
                      <a:gd name="T17" fmla="*/ 65 h 104"/>
                      <a:gd name="T18" fmla="*/ 29 w 99"/>
                      <a:gd name="T19" fmla="*/ 73 h 104"/>
                      <a:gd name="T20" fmla="*/ 36 w 99"/>
                      <a:gd name="T21" fmla="*/ 80 h 104"/>
                      <a:gd name="T22" fmla="*/ 43 w 99"/>
                      <a:gd name="T23" fmla="*/ 86 h 104"/>
                      <a:gd name="T24" fmla="*/ 51 w 99"/>
                      <a:gd name="T25" fmla="*/ 91 h 104"/>
                      <a:gd name="T26" fmla="*/ 60 w 99"/>
                      <a:gd name="T27" fmla="*/ 95 h 104"/>
                      <a:gd name="T28" fmla="*/ 69 w 99"/>
                      <a:gd name="T29" fmla="*/ 99 h 104"/>
                      <a:gd name="T30" fmla="*/ 79 w 99"/>
                      <a:gd name="T31" fmla="*/ 101 h 104"/>
                      <a:gd name="T32" fmla="*/ 88 w 99"/>
                      <a:gd name="T33" fmla="*/ 103 h 104"/>
                      <a:gd name="T34" fmla="*/ 99 w 99"/>
                      <a:gd name="T35" fmla="*/ 104 h 104"/>
                      <a:gd name="T36" fmla="*/ 99 w 99"/>
                      <a:gd name="T37" fmla="*/ 79 h 104"/>
                      <a:gd name="T38" fmla="*/ 91 w 99"/>
                      <a:gd name="T39" fmla="*/ 78 h 104"/>
                      <a:gd name="T40" fmla="*/ 84 w 99"/>
                      <a:gd name="T41" fmla="*/ 77 h 104"/>
                      <a:gd name="T42" fmla="*/ 77 w 99"/>
                      <a:gd name="T43" fmla="*/ 75 h 104"/>
                      <a:gd name="T44" fmla="*/ 70 w 99"/>
                      <a:gd name="T45" fmla="*/ 73 h 104"/>
                      <a:gd name="T46" fmla="*/ 63 w 99"/>
                      <a:gd name="T47" fmla="*/ 69 h 104"/>
                      <a:gd name="T48" fmla="*/ 57 w 99"/>
                      <a:gd name="T49" fmla="*/ 65 h 104"/>
                      <a:gd name="T50" fmla="*/ 52 w 99"/>
                      <a:gd name="T51" fmla="*/ 61 h 104"/>
                      <a:gd name="T52" fmla="*/ 46 w 99"/>
                      <a:gd name="T53" fmla="*/ 56 h 104"/>
                      <a:gd name="T54" fmla="*/ 41 w 99"/>
                      <a:gd name="T55" fmla="*/ 50 h 104"/>
                      <a:gd name="T56" fmla="*/ 37 w 99"/>
                      <a:gd name="T57" fmla="*/ 44 h 104"/>
                      <a:gd name="T58" fmla="*/ 33 w 99"/>
                      <a:gd name="T59" fmla="*/ 37 h 104"/>
                      <a:gd name="T60" fmla="*/ 30 w 99"/>
                      <a:gd name="T61" fmla="*/ 30 h 104"/>
                      <a:gd name="T62" fmla="*/ 28 w 99"/>
                      <a:gd name="T63" fmla="*/ 23 h 104"/>
                      <a:gd name="T64" fmla="*/ 26 w 99"/>
                      <a:gd name="T65" fmla="*/ 16 h 104"/>
                      <a:gd name="T66" fmla="*/ 25 w 99"/>
                      <a:gd name="T67" fmla="*/ 8 h 104"/>
                      <a:gd name="T68" fmla="*/ 24 w 99"/>
                      <a:gd name="T69" fmla="*/ 0 h 104"/>
                      <a:gd name="T70" fmla="*/ 0 w 99"/>
                      <a:gd name="T71" fmla="*/ 0 h 10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4"/>
                      <a:gd name="T110" fmla="*/ 99 w 99"/>
                      <a:gd name="T111" fmla="*/ 104 h 10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4">
                        <a:moveTo>
                          <a:pt x="0" y="0"/>
                        </a:moveTo>
                        <a:lnTo>
                          <a:pt x="0" y="0"/>
                        </a:lnTo>
                        <a:lnTo>
                          <a:pt x="1" y="10"/>
                        </a:lnTo>
                        <a:lnTo>
                          <a:pt x="2" y="20"/>
                        </a:lnTo>
                        <a:lnTo>
                          <a:pt x="4" y="30"/>
                        </a:lnTo>
                        <a:lnTo>
                          <a:pt x="8" y="40"/>
                        </a:lnTo>
                        <a:lnTo>
                          <a:pt x="12" y="49"/>
                        </a:lnTo>
                        <a:lnTo>
                          <a:pt x="17" y="57"/>
                        </a:lnTo>
                        <a:lnTo>
                          <a:pt x="22" y="65"/>
                        </a:lnTo>
                        <a:lnTo>
                          <a:pt x="29" y="73"/>
                        </a:lnTo>
                        <a:lnTo>
                          <a:pt x="36" y="80"/>
                        </a:lnTo>
                        <a:lnTo>
                          <a:pt x="43" y="86"/>
                        </a:lnTo>
                        <a:lnTo>
                          <a:pt x="51" y="91"/>
                        </a:lnTo>
                        <a:lnTo>
                          <a:pt x="60" y="95"/>
                        </a:lnTo>
                        <a:lnTo>
                          <a:pt x="69" y="99"/>
                        </a:lnTo>
                        <a:lnTo>
                          <a:pt x="79" y="101"/>
                        </a:lnTo>
                        <a:lnTo>
                          <a:pt x="88" y="103"/>
                        </a:lnTo>
                        <a:lnTo>
                          <a:pt x="99" y="104"/>
                        </a:lnTo>
                        <a:lnTo>
                          <a:pt x="99" y="79"/>
                        </a:lnTo>
                        <a:lnTo>
                          <a:pt x="91" y="78"/>
                        </a:lnTo>
                        <a:lnTo>
                          <a:pt x="84" y="77"/>
                        </a:lnTo>
                        <a:lnTo>
                          <a:pt x="77" y="75"/>
                        </a:lnTo>
                        <a:lnTo>
                          <a:pt x="70" y="73"/>
                        </a:lnTo>
                        <a:lnTo>
                          <a:pt x="63" y="69"/>
                        </a:lnTo>
                        <a:lnTo>
                          <a:pt x="57" y="65"/>
                        </a:lnTo>
                        <a:lnTo>
                          <a:pt x="52" y="61"/>
                        </a:lnTo>
                        <a:lnTo>
                          <a:pt x="46" y="56"/>
                        </a:lnTo>
                        <a:lnTo>
                          <a:pt x="41" y="50"/>
                        </a:lnTo>
                        <a:lnTo>
                          <a:pt x="37" y="44"/>
                        </a:lnTo>
                        <a:lnTo>
                          <a:pt x="33" y="37"/>
                        </a:lnTo>
                        <a:lnTo>
                          <a:pt x="30" y="30"/>
                        </a:lnTo>
                        <a:lnTo>
                          <a:pt x="28" y="23"/>
                        </a:lnTo>
                        <a:lnTo>
                          <a:pt x="26" y="16"/>
                        </a:lnTo>
                        <a:lnTo>
                          <a:pt x="25" y="8"/>
                        </a:lnTo>
                        <a:lnTo>
                          <a:pt x="24"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97" name="Freeform 45"/>
                  <p:cNvSpPr>
                    <a:spLocks/>
                  </p:cNvSpPr>
                  <p:nvPr/>
                </p:nvSpPr>
                <p:spPr bwMode="auto">
                  <a:xfrm>
                    <a:off x="4" y="4"/>
                    <a:ext cx="99" cy="105"/>
                  </a:xfrm>
                  <a:custGeom>
                    <a:avLst/>
                    <a:gdLst>
                      <a:gd name="T0" fmla="*/ 99 w 99"/>
                      <a:gd name="T1" fmla="*/ 0 h 105"/>
                      <a:gd name="T2" fmla="*/ 99 w 99"/>
                      <a:gd name="T3" fmla="*/ 0 h 105"/>
                      <a:gd name="T4" fmla="*/ 88 w 99"/>
                      <a:gd name="T5" fmla="*/ 0 h 105"/>
                      <a:gd name="T6" fmla="*/ 79 w 99"/>
                      <a:gd name="T7" fmla="*/ 2 h 105"/>
                      <a:gd name="T8" fmla="*/ 69 w 99"/>
                      <a:gd name="T9" fmla="*/ 5 h 105"/>
                      <a:gd name="T10" fmla="*/ 60 w 99"/>
                      <a:gd name="T11" fmla="*/ 8 h 105"/>
                      <a:gd name="T12" fmla="*/ 51 w 99"/>
                      <a:gd name="T13" fmla="*/ 13 h 105"/>
                      <a:gd name="T14" fmla="*/ 43 w 99"/>
                      <a:gd name="T15" fmla="*/ 18 h 105"/>
                      <a:gd name="T16" fmla="*/ 36 w 99"/>
                      <a:gd name="T17" fmla="*/ 24 h 105"/>
                      <a:gd name="T18" fmla="*/ 29 w 99"/>
                      <a:gd name="T19" fmla="*/ 31 h 105"/>
                      <a:gd name="T20" fmla="*/ 22 w 99"/>
                      <a:gd name="T21" fmla="*/ 38 h 105"/>
                      <a:gd name="T22" fmla="*/ 17 w 99"/>
                      <a:gd name="T23" fmla="*/ 46 h 105"/>
                      <a:gd name="T24" fmla="*/ 12 w 99"/>
                      <a:gd name="T25" fmla="*/ 55 h 105"/>
                      <a:gd name="T26" fmla="*/ 8 w 99"/>
                      <a:gd name="T27" fmla="*/ 64 h 105"/>
                      <a:gd name="T28" fmla="*/ 4 w 99"/>
                      <a:gd name="T29" fmla="*/ 74 h 105"/>
                      <a:gd name="T30" fmla="*/ 2 w 99"/>
                      <a:gd name="T31" fmla="*/ 84 h 105"/>
                      <a:gd name="T32" fmla="*/ 1 w 99"/>
                      <a:gd name="T33" fmla="*/ 94 h 105"/>
                      <a:gd name="T34" fmla="*/ 0 w 99"/>
                      <a:gd name="T35" fmla="*/ 105 h 105"/>
                      <a:gd name="T36" fmla="*/ 24 w 99"/>
                      <a:gd name="T37" fmla="*/ 105 h 105"/>
                      <a:gd name="T38" fmla="*/ 25 w 99"/>
                      <a:gd name="T39" fmla="*/ 97 h 105"/>
                      <a:gd name="T40" fmla="*/ 26 w 99"/>
                      <a:gd name="T41" fmla="*/ 89 h 105"/>
                      <a:gd name="T42" fmla="*/ 28 w 99"/>
                      <a:gd name="T43" fmla="*/ 81 h 105"/>
                      <a:gd name="T44" fmla="*/ 30 w 99"/>
                      <a:gd name="T45" fmla="*/ 73 h 105"/>
                      <a:gd name="T46" fmla="*/ 33 w 99"/>
                      <a:gd name="T47" fmla="*/ 66 h 105"/>
                      <a:gd name="T48" fmla="*/ 37 w 99"/>
                      <a:gd name="T49" fmla="*/ 60 h 105"/>
                      <a:gd name="T50" fmla="*/ 42 w 99"/>
                      <a:gd name="T51" fmla="*/ 54 h 105"/>
                      <a:gd name="T52" fmla="*/ 46 w 99"/>
                      <a:gd name="T53" fmla="*/ 48 h 105"/>
                      <a:gd name="T54" fmla="*/ 52 w 99"/>
                      <a:gd name="T55" fmla="*/ 43 h 105"/>
                      <a:gd name="T56" fmla="*/ 57 w 99"/>
                      <a:gd name="T57" fmla="*/ 38 h 105"/>
                      <a:gd name="T58" fmla="*/ 63 w 99"/>
                      <a:gd name="T59" fmla="*/ 34 h 105"/>
                      <a:gd name="T60" fmla="*/ 70 w 99"/>
                      <a:gd name="T61" fmla="*/ 31 h 105"/>
                      <a:gd name="T62" fmla="*/ 77 w 99"/>
                      <a:gd name="T63" fmla="*/ 28 h 105"/>
                      <a:gd name="T64" fmla="*/ 84 w 99"/>
                      <a:gd name="T65" fmla="*/ 26 h 105"/>
                      <a:gd name="T66" fmla="*/ 91 w 99"/>
                      <a:gd name="T67" fmla="*/ 25 h 105"/>
                      <a:gd name="T68" fmla="*/ 99 w 99"/>
                      <a:gd name="T69" fmla="*/ 25 h 105"/>
                      <a:gd name="T70" fmla="*/ 99 w 99"/>
                      <a:gd name="T71" fmla="*/ 0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5"/>
                      <a:gd name="T110" fmla="*/ 99 w 99"/>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5">
                        <a:moveTo>
                          <a:pt x="99" y="0"/>
                        </a:moveTo>
                        <a:lnTo>
                          <a:pt x="99" y="0"/>
                        </a:lnTo>
                        <a:lnTo>
                          <a:pt x="88" y="0"/>
                        </a:lnTo>
                        <a:lnTo>
                          <a:pt x="79" y="2"/>
                        </a:lnTo>
                        <a:lnTo>
                          <a:pt x="69" y="5"/>
                        </a:lnTo>
                        <a:lnTo>
                          <a:pt x="60" y="8"/>
                        </a:lnTo>
                        <a:lnTo>
                          <a:pt x="51" y="13"/>
                        </a:lnTo>
                        <a:lnTo>
                          <a:pt x="43" y="18"/>
                        </a:lnTo>
                        <a:lnTo>
                          <a:pt x="36" y="24"/>
                        </a:lnTo>
                        <a:lnTo>
                          <a:pt x="29" y="31"/>
                        </a:lnTo>
                        <a:lnTo>
                          <a:pt x="22" y="38"/>
                        </a:lnTo>
                        <a:lnTo>
                          <a:pt x="17" y="46"/>
                        </a:lnTo>
                        <a:lnTo>
                          <a:pt x="12" y="55"/>
                        </a:lnTo>
                        <a:lnTo>
                          <a:pt x="8" y="64"/>
                        </a:lnTo>
                        <a:lnTo>
                          <a:pt x="4" y="74"/>
                        </a:lnTo>
                        <a:lnTo>
                          <a:pt x="2" y="84"/>
                        </a:lnTo>
                        <a:lnTo>
                          <a:pt x="1" y="94"/>
                        </a:lnTo>
                        <a:lnTo>
                          <a:pt x="0" y="105"/>
                        </a:lnTo>
                        <a:lnTo>
                          <a:pt x="24" y="105"/>
                        </a:lnTo>
                        <a:lnTo>
                          <a:pt x="25" y="97"/>
                        </a:lnTo>
                        <a:lnTo>
                          <a:pt x="26" y="89"/>
                        </a:lnTo>
                        <a:lnTo>
                          <a:pt x="28" y="81"/>
                        </a:lnTo>
                        <a:lnTo>
                          <a:pt x="30" y="73"/>
                        </a:lnTo>
                        <a:lnTo>
                          <a:pt x="33" y="66"/>
                        </a:lnTo>
                        <a:lnTo>
                          <a:pt x="37" y="60"/>
                        </a:lnTo>
                        <a:lnTo>
                          <a:pt x="42" y="54"/>
                        </a:lnTo>
                        <a:lnTo>
                          <a:pt x="46" y="48"/>
                        </a:lnTo>
                        <a:lnTo>
                          <a:pt x="52" y="43"/>
                        </a:lnTo>
                        <a:lnTo>
                          <a:pt x="57" y="38"/>
                        </a:lnTo>
                        <a:lnTo>
                          <a:pt x="63" y="34"/>
                        </a:lnTo>
                        <a:lnTo>
                          <a:pt x="70" y="31"/>
                        </a:lnTo>
                        <a:lnTo>
                          <a:pt x="77" y="28"/>
                        </a:lnTo>
                        <a:lnTo>
                          <a:pt x="84" y="26"/>
                        </a:lnTo>
                        <a:lnTo>
                          <a:pt x="91" y="25"/>
                        </a:lnTo>
                        <a:lnTo>
                          <a:pt x="99" y="25"/>
                        </a:lnTo>
                        <a:lnTo>
                          <a:pt x="99"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98" name="Freeform 46"/>
                  <p:cNvSpPr>
                    <a:spLocks/>
                  </p:cNvSpPr>
                  <p:nvPr/>
                </p:nvSpPr>
                <p:spPr bwMode="auto">
                  <a:xfrm>
                    <a:off x="103" y="4"/>
                    <a:ext cx="98" cy="105"/>
                  </a:xfrm>
                  <a:custGeom>
                    <a:avLst/>
                    <a:gdLst>
                      <a:gd name="T0" fmla="*/ 98 w 98"/>
                      <a:gd name="T1" fmla="*/ 105 h 105"/>
                      <a:gd name="T2" fmla="*/ 98 w 98"/>
                      <a:gd name="T3" fmla="*/ 105 h 105"/>
                      <a:gd name="T4" fmla="*/ 97 w 98"/>
                      <a:gd name="T5" fmla="*/ 94 h 105"/>
                      <a:gd name="T6" fmla="*/ 96 w 98"/>
                      <a:gd name="T7" fmla="*/ 84 h 105"/>
                      <a:gd name="T8" fmla="*/ 94 w 98"/>
                      <a:gd name="T9" fmla="*/ 74 h 105"/>
                      <a:gd name="T10" fmla="*/ 90 w 98"/>
                      <a:gd name="T11" fmla="*/ 64 h 105"/>
                      <a:gd name="T12" fmla="*/ 86 w 98"/>
                      <a:gd name="T13" fmla="*/ 55 h 105"/>
                      <a:gd name="T14" fmla="*/ 81 w 98"/>
                      <a:gd name="T15" fmla="*/ 46 h 105"/>
                      <a:gd name="T16" fmla="*/ 76 w 98"/>
                      <a:gd name="T17" fmla="*/ 38 h 105"/>
                      <a:gd name="T18" fmla="*/ 69 w 98"/>
                      <a:gd name="T19" fmla="*/ 31 h 105"/>
                      <a:gd name="T20" fmla="*/ 62 w 98"/>
                      <a:gd name="T21" fmla="*/ 24 h 105"/>
                      <a:gd name="T22" fmla="*/ 55 w 98"/>
                      <a:gd name="T23" fmla="*/ 18 h 105"/>
                      <a:gd name="T24" fmla="*/ 47 w 98"/>
                      <a:gd name="T25" fmla="*/ 13 h 105"/>
                      <a:gd name="T26" fmla="*/ 38 w 98"/>
                      <a:gd name="T27" fmla="*/ 8 h 105"/>
                      <a:gd name="T28" fmla="*/ 29 w 98"/>
                      <a:gd name="T29" fmla="*/ 5 h 105"/>
                      <a:gd name="T30" fmla="*/ 19 w 98"/>
                      <a:gd name="T31" fmla="*/ 2 h 105"/>
                      <a:gd name="T32" fmla="*/ 10 w 98"/>
                      <a:gd name="T33" fmla="*/ 0 h 105"/>
                      <a:gd name="T34" fmla="*/ 0 w 98"/>
                      <a:gd name="T35" fmla="*/ 0 h 105"/>
                      <a:gd name="T36" fmla="*/ 0 w 98"/>
                      <a:gd name="T37" fmla="*/ 25 h 105"/>
                      <a:gd name="T38" fmla="*/ 7 w 98"/>
                      <a:gd name="T39" fmla="*/ 25 h 105"/>
                      <a:gd name="T40" fmla="*/ 14 w 98"/>
                      <a:gd name="T41" fmla="*/ 26 h 105"/>
                      <a:gd name="T42" fmla="*/ 21 w 98"/>
                      <a:gd name="T43" fmla="*/ 28 h 105"/>
                      <a:gd name="T44" fmla="*/ 28 w 98"/>
                      <a:gd name="T45" fmla="*/ 31 h 105"/>
                      <a:gd name="T46" fmla="*/ 35 w 98"/>
                      <a:gd name="T47" fmla="*/ 34 h 105"/>
                      <a:gd name="T48" fmla="*/ 41 w 98"/>
                      <a:gd name="T49" fmla="*/ 38 h 105"/>
                      <a:gd name="T50" fmla="*/ 47 w 98"/>
                      <a:gd name="T51" fmla="*/ 43 h 105"/>
                      <a:gd name="T52" fmla="*/ 52 w 98"/>
                      <a:gd name="T53" fmla="*/ 48 h 105"/>
                      <a:gd name="T54" fmla="*/ 57 w 98"/>
                      <a:gd name="T55" fmla="*/ 54 h 105"/>
                      <a:gd name="T56" fmla="*/ 61 w 98"/>
                      <a:gd name="T57" fmla="*/ 60 h 105"/>
                      <a:gd name="T58" fmla="*/ 65 w 98"/>
                      <a:gd name="T59" fmla="*/ 66 h 105"/>
                      <a:gd name="T60" fmla="*/ 68 w 98"/>
                      <a:gd name="T61" fmla="*/ 73 h 105"/>
                      <a:gd name="T62" fmla="*/ 70 w 98"/>
                      <a:gd name="T63" fmla="*/ 81 h 105"/>
                      <a:gd name="T64" fmla="*/ 72 w 98"/>
                      <a:gd name="T65" fmla="*/ 89 h 105"/>
                      <a:gd name="T66" fmla="*/ 73 w 98"/>
                      <a:gd name="T67" fmla="*/ 97 h 105"/>
                      <a:gd name="T68" fmla="*/ 74 w 98"/>
                      <a:gd name="T69" fmla="*/ 105 h 105"/>
                      <a:gd name="T70" fmla="*/ 98 w 98"/>
                      <a:gd name="T71" fmla="*/ 105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5"/>
                      <a:gd name="T110" fmla="*/ 98 w 98"/>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5">
                        <a:moveTo>
                          <a:pt x="98" y="105"/>
                        </a:moveTo>
                        <a:lnTo>
                          <a:pt x="98" y="105"/>
                        </a:lnTo>
                        <a:lnTo>
                          <a:pt x="97" y="94"/>
                        </a:lnTo>
                        <a:lnTo>
                          <a:pt x="96" y="84"/>
                        </a:lnTo>
                        <a:lnTo>
                          <a:pt x="94" y="74"/>
                        </a:lnTo>
                        <a:lnTo>
                          <a:pt x="90" y="64"/>
                        </a:lnTo>
                        <a:lnTo>
                          <a:pt x="86" y="55"/>
                        </a:lnTo>
                        <a:lnTo>
                          <a:pt x="81" y="46"/>
                        </a:lnTo>
                        <a:lnTo>
                          <a:pt x="76" y="38"/>
                        </a:lnTo>
                        <a:lnTo>
                          <a:pt x="69" y="31"/>
                        </a:lnTo>
                        <a:lnTo>
                          <a:pt x="62" y="24"/>
                        </a:lnTo>
                        <a:lnTo>
                          <a:pt x="55" y="18"/>
                        </a:lnTo>
                        <a:lnTo>
                          <a:pt x="47" y="13"/>
                        </a:lnTo>
                        <a:lnTo>
                          <a:pt x="38" y="8"/>
                        </a:lnTo>
                        <a:lnTo>
                          <a:pt x="29" y="5"/>
                        </a:lnTo>
                        <a:lnTo>
                          <a:pt x="19" y="2"/>
                        </a:lnTo>
                        <a:lnTo>
                          <a:pt x="10" y="0"/>
                        </a:lnTo>
                        <a:lnTo>
                          <a:pt x="0" y="0"/>
                        </a:lnTo>
                        <a:lnTo>
                          <a:pt x="0" y="25"/>
                        </a:lnTo>
                        <a:lnTo>
                          <a:pt x="7" y="25"/>
                        </a:lnTo>
                        <a:lnTo>
                          <a:pt x="14" y="26"/>
                        </a:lnTo>
                        <a:lnTo>
                          <a:pt x="21" y="28"/>
                        </a:lnTo>
                        <a:lnTo>
                          <a:pt x="28" y="31"/>
                        </a:lnTo>
                        <a:lnTo>
                          <a:pt x="35" y="34"/>
                        </a:lnTo>
                        <a:lnTo>
                          <a:pt x="41" y="38"/>
                        </a:lnTo>
                        <a:lnTo>
                          <a:pt x="47" y="43"/>
                        </a:lnTo>
                        <a:lnTo>
                          <a:pt x="52" y="48"/>
                        </a:lnTo>
                        <a:lnTo>
                          <a:pt x="57" y="54"/>
                        </a:lnTo>
                        <a:lnTo>
                          <a:pt x="61" y="60"/>
                        </a:lnTo>
                        <a:lnTo>
                          <a:pt x="65" y="66"/>
                        </a:lnTo>
                        <a:lnTo>
                          <a:pt x="68" y="73"/>
                        </a:lnTo>
                        <a:lnTo>
                          <a:pt x="70" y="81"/>
                        </a:lnTo>
                        <a:lnTo>
                          <a:pt x="72" y="89"/>
                        </a:lnTo>
                        <a:lnTo>
                          <a:pt x="73" y="97"/>
                        </a:lnTo>
                        <a:lnTo>
                          <a:pt x="74" y="105"/>
                        </a:lnTo>
                        <a:lnTo>
                          <a:pt x="98" y="105"/>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grpSp>
        <p:sp>
          <p:nvSpPr>
            <p:cNvPr id="61" name="Text Box 44"/>
            <p:cNvSpPr txBox="1">
              <a:spLocks noChangeArrowheads="1"/>
            </p:cNvSpPr>
            <p:nvPr/>
          </p:nvSpPr>
          <p:spPr bwMode="auto">
            <a:xfrm>
              <a:off x="755650" y="2119313"/>
              <a:ext cx="9144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BRAS</a:t>
              </a:r>
            </a:p>
          </p:txBody>
        </p:sp>
        <p:sp>
          <p:nvSpPr>
            <p:cNvPr id="62" name="Line 45"/>
            <p:cNvSpPr>
              <a:spLocks noChangeShapeType="1"/>
            </p:cNvSpPr>
            <p:nvPr/>
          </p:nvSpPr>
          <p:spPr bwMode="auto">
            <a:xfrm flipH="1">
              <a:off x="1692275" y="2455863"/>
              <a:ext cx="0" cy="1800225"/>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3" name="Text Box 46"/>
            <p:cNvSpPr txBox="1">
              <a:spLocks noChangeArrowheads="1"/>
            </p:cNvSpPr>
            <p:nvPr/>
          </p:nvSpPr>
          <p:spPr bwMode="auto">
            <a:xfrm>
              <a:off x="1331913" y="5494338"/>
              <a:ext cx="9144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DHCP</a:t>
              </a:r>
            </a:p>
          </p:txBody>
        </p:sp>
        <p:sp>
          <p:nvSpPr>
            <p:cNvPr id="64" name="Text Box 47"/>
            <p:cNvSpPr txBox="1">
              <a:spLocks noChangeArrowheads="1"/>
            </p:cNvSpPr>
            <p:nvPr/>
          </p:nvSpPr>
          <p:spPr bwMode="auto">
            <a:xfrm>
              <a:off x="1258888" y="3357563"/>
              <a:ext cx="1079500" cy="336550"/>
            </a:xfrm>
            <a:prstGeom prst="rect">
              <a:avLst/>
            </a:prstGeom>
            <a:solidFill>
              <a:srgbClr val="CCFFFF"/>
            </a:solidFill>
            <a:ln>
              <a:noFill/>
            </a:ln>
            <a:effectLst/>
            <a:extLs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dirty="0"/>
                <a:t>DHCPv6</a:t>
              </a:r>
            </a:p>
          </p:txBody>
        </p:sp>
        <p:grpSp>
          <p:nvGrpSpPr>
            <p:cNvPr id="65" name="Group 48"/>
            <p:cNvGrpSpPr>
              <a:grpSpLocks noChangeAspect="1"/>
            </p:cNvGrpSpPr>
            <p:nvPr/>
          </p:nvGrpSpPr>
          <p:grpSpPr bwMode="auto">
            <a:xfrm>
              <a:off x="466725" y="1268413"/>
              <a:ext cx="609600" cy="577850"/>
              <a:chOff x="0" y="0"/>
              <a:chExt cx="403" cy="395"/>
            </a:xfrm>
          </p:grpSpPr>
          <p:pic>
            <p:nvPicPr>
              <p:cNvPr id="79" name="Picture 20" descr="0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44"/>
                <a:ext cx="164" cy="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0" name="Picture 25" descr="OMC"/>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 y="0"/>
                <a:ext cx="366" cy="3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66" name="Text Box 51"/>
            <p:cNvSpPr txBox="1">
              <a:spLocks noChangeArrowheads="1"/>
            </p:cNvSpPr>
            <p:nvPr/>
          </p:nvSpPr>
          <p:spPr bwMode="auto">
            <a:xfrm>
              <a:off x="215900" y="1700213"/>
              <a:ext cx="9144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AAA</a:t>
              </a:r>
            </a:p>
          </p:txBody>
        </p:sp>
        <p:sp>
          <p:nvSpPr>
            <p:cNvPr id="68" name="Line 52"/>
            <p:cNvSpPr>
              <a:spLocks noChangeShapeType="1"/>
            </p:cNvSpPr>
            <p:nvPr/>
          </p:nvSpPr>
          <p:spPr bwMode="auto">
            <a:xfrm>
              <a:off x="971550" y="1628775"/>
              <a:ext cx="647700" cy="360363"/>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pic>
          <p:nvPicPr>
            <p:cNvPr id="69" name="Picture 25" descr="OMC"/>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95513" y="1125538"/>
              <a:ext cx="554037"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0" name="Line 54"/>
            <p:cNvSpPr>
              <a:spLocks noChangeShapeType="1"/>
            </p:cNvSpPr>
            <p:nvPr/>
          </p:nvSpPr>
          <p:spPr bwMode="auto">
            <a:xfrm flipH="1">
              <a:off x="1763713" y="1484313"/>
              <a:ext cx="576262" cy="504825"/>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4" name="Line 55"/>
            <p:cNvSpPr>
              <a:spLocks noChangeShapeType="1"/>
            </p:cNvSpPr>
            <p:nvPr/>
          </p:nvSpPr>
          <p:spPr bwMode="auto">
            <a:xfrm flipH="1">
              <a:off x="1619250" y="1412875"/>
              <a:ext cx="649288" cy="588963"/>
            </a:xfrm>
            <a:prstGeom prst="line">
              <a:avLst/>
            </a:prstGeom>
            <a:noFill/>
            <a:ln w="41275">
              <a:solidFill>
                <a:srgbClr val="0000FF"/>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5" name="Line 56"/>
            <p:cNvSpPr>
              <a:spLocks noChangeShapeType="1"/>
            </p:cNvSpPr>
            <p:nvPr/>
          </p:nvSpPr>
          <p:spPr bwMode="auto">
            <a:xfrm>
              <a:off x="554038" y="5646738"/>
              <a:ext cx="720725" cy="14287"/>
            </a:xfrm>
            <a:prstGeom prst="line">
              <a:avLst/>
            </a:prstGeom>
            <a:noFill/>
            <a:ln w="41275">
              <a:solidFill>
                <a:srgbClr val="0000FF"/>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pic>
          <p:nvPicPr>
            <p:cNvPr id="76" name="Picture 57"/>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404938" y="4292600"/>
              <a:ext cx="863600" cy="498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7" name="Text Box 58"/>
            <p:cNvSpPr txBox="1">
              <a:spLocks noChangeArrowheads="1"/>
            </p:cNvSpPr>
            <p:nvPr/>
          </p:nvSpPr>
          <p:spPr bwMode="auto">
            <a:xfrm>
              <a:off x="611188" y="4508500"/>
              <a:ext cx="9144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Laptop</a:t>
              </a:r>
            </a:p>
          </p:txBody>
        </p:sp>
        <p:sp>
          <p:nvSpPr>
            <p:cNvPr id="78" name="Text Box 59"/>
            <p:cNvSpPr txBox="1">
              <a:spLocks noChangeArrowheads="1"/>
            </p:cNvSpPr>
            <p:nvPr/>
          </p:nvSpPr>
          <p:spPr bwMode="auto">
            <a:xfrm>
              <a:off x="2547938" y="1311275"/>
              <a:ext cx="914400"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DHCP Server</a:t>
              </a:r>
            </a:p>
          </p:txBody>
        </p:sp>
      </p:grpSp>
      <p:sp>
        <p:nvSpPr>
          <p:cNvPr id="2" name="标题 1"/>
          <p:cNvSpPr>
            <a:spLocks noGrp="1"/>
          </p:cNvSpPr>
          <p:nvPr>
            <p:ph type="title"/>
          </p:nvPr>
        </p:nvSpPr>
        <p:spPr>
          <a:xfrm>
            <a:off x="1979713" y="317500"/>
            <a:ext cx="7056338" cy="519113"/>
          </a:xfrm>
        </p:spPr>
        <p:txBody>
          <a:bodyPr>
            <a:noAutofit/>
          </a:bodyPr>
          <a:lstStyle/>
          <a:p>
            <a:r>
              <a:rPr lang="en-US" altLang="zh-CN" sz="2400" dirty="0" smtClean="0"/>
              <a:t>Scenario 4: Laptop accesses Internet via WLAN</a:t>
            </a:r>
            <a:endParaRPr lang="zh-CN" altLang="en-US" sz="1400" dirty="0"/>
          </a:p>
        </p:txBody>
      </p:sp>
      <p:sp>
        <p:nvSpPr>
          <p:cNvPr id="67" name="TextBox 66"/>
          <p:cNvSpPr txBox="1"/>
          <p:nvPr/>
        </p:nvSpPr>
        <p:spPr>
          <a:xfrm>
            <a:off x="3911068" y="1910592"/>
            <a:ext cx="4909403" cy="120032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altLang="zh-CN" dirty="0" smtClean="0"/>
              <a:t>General Scene Workflow</a:t>
            </a:r>
          </a:p>
          <a:p>
            <a:r>
              <a:rPr lang="en-US" altLang="zh-CN" dirty="0" smtClean="0"/>
              <a:t>1. Laptop get IPv6 address via DHCPv6.</a:t>
            </a:r>
          </a:p>
          <a:p>
            <a:r>
              <a:rPr lang="en-US" altLang="zh-CN" dirty="0" smtClean="0"/>
              <a:t>2. Users were enforced to be certified by submitting password on a portal page.</a:t>
            </a:r>
          </a:p>
        </p:txBody>
      </p:sp>
      <p:sp>
        <p:nvSpPr>
          <p:cNvPr id="71" name="TextBox 70"/>
          <p:cNvSpPr txBox="1"/>
          <p:nvPr/>
        </p:nvSpPr>
        <p:spPr>
          <a:xfrm>
            <a:off x="3848652" y="3789040"/>
            <a:ext cx="4971820" cy="203132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altLang="zh-CN" dirty="0" smtClean="0"/>
              <a:t>SAVI Solution:</a:t>
            </a:r>
          </a:p>
          <a:p>
            <a:r>
              <a:rPr lang="en-US" altLang="zh-CN" dirty="0" smtClean="0"/>
              <a:t>1. Deploy SAVI switch to position of near laptop.</a:t>
            </a:r>
          </a:p>
          <a:p>
            <a:r>
              <a:rPr lang="en-US" altLang="zh-CN" dirty="0" smtClean="0"/>
              <a:t>2. It just needs to bind relationship </a:t>
            </a:r>
            <a:r>
              <a:rPr lang="en-US" altLang="zh-CN" dirty="0" smtClean="0">
                <a:solidFill>
                  <a:srgbClr val="FF0000"/>
                </a:solidFill>
              </a:rPr>
              <a:t>&lt;LAPTOP's IP Address, port,</a:t>
            </a:r>
          </a:p>
          <a:p>
            <a:r>
              <a:rPr lang="en-US" altLang="zh-CN" dirty="0" smtClean="0">
                <a:solidFill>
                  <a:srgbClr val="FF0000"/>
                </a:solidFill>
              </a:rPr>
              <a:t>   LAPTOP's MAC&gt;</a:t>
            </a:r>
            <a:r>
              <a:rPr lang="en-US" altLang="zh-CN" dirty="0" smtClean="0"/>
              <a:t> </a:t>
            </a:r>
            <a:r>
              <a:rPr lang="en-US" altLang="zh-CN" dirty="0" smtClean="0">
                <a:solidFill>
                  <a:srgbClr val="FF0000"/>
                </a:solidFill>
              </a:rPr>
              <a:t> </a:t>
            </a:r>
            <a:r>
              <a:rPr lang="en-US" altLang="zh-CN" dirty="0" smtClean="0"/>
              <a:t>which is included in </a:t>
            </a:r>
            <a:r>
              <a:rPr lang="en-US" altLang="zh-CN" dirty="0" smtClean="0">
                <a:solidFill>
                  <a:srgbClr val="FF0000"/>
                </a:solidFill>
              </a:rPr>
              <a:t>existing</a:t>
            </a:r>
            <a:r>
              <a:rPr lang="en-US" altLang="zh-CN" dirty="0" smtClean="0"/>
              <a:t> function.</a:t>
            </a:r>
            <a:endParaRPr lang="en-US" altLang="zh-CN" dirty="0" smtClean="0">
              <a:solidFill>
                <a:srgbClr val="FF0000"/>
              </a:solidFill>
            </a:endParaRPr>
          </a:p>
        </p:txBody>
      </p:sp>
      <p:sp>
        <p:nvSpPr>
          <p:cNvPr id="72" name="椭圆 71"/>
          <p:cNvSpPr/>
          <p:nvPr/>
        </p:nvSpPr>
        <p:spPr>
          <a:xfrm>
            <a:off x="2084344" y="4221175"/>
            <a:ext cx="280707" cy="20550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3" name="直接箭头连接符 72"/>
          <p:cNvCxnSpPr/>
          <p:nvPr/>
        </p:nvCxnSpPr>
        <p:spPr>
          <a:xfrm>
            <a:off x="2336328" y="4375131"/>
            <a:ext cx="1371576" cy="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xmlns="" val="196258220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7" name="组合 116"/>
          <p:cNvGrpSpPr/>
          <p:nvPr/>
        </p:nvGrpSpPr>
        <p:grpSpPr>
          <a:xfrm>
            <a:off x="64231" y="1590358"/>
            <a:ext cx="3118701" cy="4606925"/>
            <a:chOff x="0" y="1484313"/>
            <a:chExt cx="3470275" cy="5184775"/>
          </a:xfrm>
        </p:grpSpPr>
        <p:pic>
          <p:nvPicPr>
            <p:cNvPr id="118" name="Picture 37" descr="1"/>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1209675" y="2636838"/>
              <a:ext cx="1706563" cy="68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9" name="Line 54"/>
            <p:cNvSpPr>
              <a:spLocks noChangeShapeType="1"/>
            </p:cNvSpPr>
            <p:nvPr/>
          </p:nvSpPr>
          <p:spPr bwMode="auto">
            <a:xfrm flipH="1">
              <a:off x="1763713" y="3644900"/>
              <a:ext cx="0" cy="1741488"/>
            </a:xfrm>
            <a:prstGeom prst="line">
              <a:avLst/>
            </a:prstGeom>
            <a:noFill/>
            <a:ln w="41275">
              <a:solidFill>
                <a:srgbClr val="0000FF"/>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nvGrpSpPr>
            <p:cNvPr id="120" name="Group 4"/>
            <p:cNvGrpSpPr>
              <a:grpSpLocks/>
            </p:cNvGrpSpPr>
            <p:nvPr/>
          </p:nvGrpSpPr>
          <p:grpSpPr bwMode="auto">
            <a:xfrm>
              <a:off x="1690688" y="3224213"/>
              <a:ext cx="542925" cy="387350"/>
              <a:chOff x="0" y="0"/>
              <a:chExt cx="360" cy="544"/>
            </a:xfrm>
          </p:grpSpPr>
          <p:sp>
            <p:nvSpPr>
              <p:cNvPr id="227" name="Rectangle 10"/>
              <p:cNvSpPr>
                <a:spLocks noChangeArrowheads="1"/>
              </p:cNvSpPr>
              <p:nvPr/>
            </p:nvSpPr>
            <p:spPr bwMode="auto">
              <a:xfrm>
                <a:off x="0" y="228"/>
                <a:ext cx="319" cy="316"/>
              </a:xfrm>
              <a:prstGeom prst="rect">
                <a:avLst/>
              </a:prstGeom>
              <a:solidFill>
                <a:srgbClr val="9182B6"/>
              </a:solidFill>
              <a:ln w="0">
                <a:solidFill>
                  <a:srgbClr val="61BFF3"/>
                </a:solidFill>
                <a:miter lim="800000"/>
                <a:headEnd/>
                <a:tailEnd/>
              </a:ln>
            </p:spPr>
            <p:txBody>
              <a:bodyPr/>
              <a:lstStyle/>
              <a:p>
                <a:endParaRPr lang="zh-CN" altLang="zh-CN" sz="1400" b="1">
                  <a:latin typeface="Times New Roman" pitchFamily="18" charset="0"/>
                </a:endParaRPr>
              </a:p>
            </p:txBody>
          </p:sp>
          <p:sp>
            <p:nvSpPr>
              <p:cNvPr id="228" name="Freeform 11"/>
              <p:cNvSpPr>
                <a:spLocks/>
              </p:cNvSpPr>
              <p:nvPr/>
            </p:nvSpPr>
            <p:spPr bwMode="auto">
              <a:xfrm>
                <a:off x="4" y="196"/>
                <a:ext cx="355" cy="36"/>
              </a:xfrm>
              <a:custGeom>
                <a:avLst/>
                <a:gdLst>
                  <a:gd name="T0" fmla="*/ 0 w 127"/>
                  <a:gd name="T1" fmla="*/ 36 h 13"/>
                  <a:gd name="T2" fmla="*/ 39 w 127"/>
                  <a:gd name="T3" fmla="*/ 0 h 13"/>
                  <a:gd name="T4" fmla="*/ 355 w 127"/>
                  <a:gd name="T5" fmla="*/ 0 h 13"/>
                  <a:gd name="T6" fmla="*/ 316 w 127"/>
                  <a:gd name="T7" fmla="*/ 36 h 13"/>
                  <a:gd name="T8" fmla="*/ 0 w 127"/>
                  <a:gd name="T9" fmla="*/ 36 h 13"/>
                  <a:gd name="T10" fmla="*/ 0 60000 65536"/>
                  <a:gd name="T11" fmla="*/ 0 60000 65536"/>
                  <a:gd name="T12" fmla="*/ 0 60000 65536"/>
                  <a:gd name="T13" fmla="*/ 0 60000 65536"/>
                  <a:gd name="T14" fmla="*/ 0 60000 65536"/>
                  <a:gd name="T15" fmla="*/ 0 w 127"/>
                  <a:gd name="T16" fmla="*/ 0 h 13"/>
                  <a:gd name="T17" fmla="*/ 127 w 127"/>
                  <a:gd name="T18" fmla="*/ 13 h 13"/>
                </a:gdLst>
                <a:ahLst/>
                <a:cxnLst>
                  <a:cxn ang="T10">
                    <a:pos x="T0" y="T1"/>
                  </a:cxn>
                  <a:cxn ang="T11">
                    <a:pos x="T2" y="T3"/>
                  </a:cxn>
                  <a:cxn ang="T12">
                    <a:pos x="T4" y="T5"/>
                  </a:cxn>
                  <a:cxn ang="T13">
                    <a:pos x="T6" y="T7"/>
                  </a:cxn>
                  <a:cxn ang="T14">
                    <a:pos x="T8" y="T9"/>
                  </a:cxn>
                </a:cxnLst>
                <a:rect l="T15" t="T16" r="T17" b="T18"/>
                <a:pathLst>
                  <a:path w="127" h="13">
                    <a:moveTo>
                      <a:pt x="0" y="13"/>
                    </a:moveTo>
                    <a:lnTo>
                      <a:pt x="14" y="0"/>
                    </a:lnTo>
                    <a:lnTo>
                      <a:pt x="127" y="0"/>
                    </a:lnTo>
                    <a:lnTo>
                      <a:pt x="113" y="13"/>
                    </a:lnTo>
                    <a:lnTo>
                      <a:pt x="0" y="13"/>
                    </a:lnTo>
                  </a:path>
                </a:pathLst>
              </a:custGeom>
              <a:solidFill>
                <a:srgbClr val="BCB1D5"/>
              </a:solidFill>
              <a:ln w="0" cap="flat" cmpd="sng">
                <a:solidFill>
                  <a:srgbClr val="61BFF3"/>
                </a:solidFill>
                <a:round/>
                <a:headEnd/>
                <a:tailEnd/>
              </a:ln>
            </p:spPr>
            <p:txBody>
              <a:bodyPr/>
              <a:lstStyle/>
              <a:p>
                <a:endParaRPr lang="zh-CN" altLang="en-US"/>
              </a:p>
            </p:txBody>
          </p:sp>
          <p:sp>
            <p:nvSpPr>
              <p:cNvPr id="229" name="Freeform 12"/>
              <p:cNvSpPr>
                <a:spLocks/>
              </p:cNvSpPr>
              <p:nvPr/>
            </p:nvSpPr>
            <p:spPr bwMode="auto">
              <a:xfrm>
                <a:off x="319" y="196"/>
                <a:ext cx="40" cy="347"/>
              </a:xfrm>
              <a:custGeom>
                <a:avLst/>
                <a:gdLst>
                  <a:gd name="T0" fmla="*/ 3 w 40"/>
                  <a:gd name="T1" fmla="*/ 30 h 347"/>
                  <a:gd name="T2" fmla="*/ 40 w 40"/>
                  <a:gd name="T3" fmla="*/ 0 h 347"/>
                  <a:gd name="T4" fmla="*/ 40 w 40"/>
                  <a:gd name="T5" fmla="*/ 311 h 347"/>
                  <a:gd name="T6" fmla="*/ 0 w 40"/>
                  <a:gd name="T7" fmla="*/ 347 h 347"/>
                  <a:gd name="T8" fmla="*/ 0 w 40"/>
                  <a:gd name="T9" fmla="*/ 36 h 347"/>
                  <a:gd name="T10" fmla="*/ 0 60000 65536"/>
                  <a:gd name="T11" fmla="*/ 0 60000 65536"/>
                  <a:gd name="T12" fmla="*/ 0 60000 65536"/>
                  <a:gd name="T13" fmla="*/ 0 60000 65536"/>
                  <a:gd name="T14" fmla="*/ 0 60000 65536"/>
                  <a:gd name="T15" fmla="*/ 0 w 40"/>
                  <a:gd name="T16" fmla="*/ 0 h 347"/>
                  <a:gd name="T17" fmla="*/ 40 w 40"/>
                  <a:gd name="T18" fmla="*/ 347 h 347"/>
                </a:gdLst>
                <a:ahLst/>
                <a:cxnLst>
                  <a:cxn ang="T10">
                    <a:pos x="T0" y="T1"/>
                  </a:cxn>
                  <a:cxn ang="T11">
                    <a:pos x="T2" y="T3"/>
                  </a:cxn>
                  <a:cxn ang="T12">
                    <a:pos x="T4" y="T5"/>
                  </a:cxn>
                  <a:cxn ang="T13">
                    <a:pos x="T6" y="T7"/>
                  </a:cxn>
                  <a:cxn ang="T14">
                    <a:pos x="T8" y="T9"/>
                  </a:cxn>
                </a:cxnLst>
                <a:rect l="T15" t="T16" r="T17" b="T18"/>
                <a:pathLst>
                  <a:path w="40" h="347">
                    <a:moveTo>
                      <a:pt x="3" y="30"/>
                    </a:moveTo>
                    <a:lnTo>
                      <a:pt x="40" y="0"/>
                    </a:lnTo>
                    <a:lnTo>
                      <a:pt x="40" y="311"/>
                    </a:lnTo>
                    <a:lnTo>
                      <a:pt x="0" y="347"/>
                    </a:lnTo>
                    <a:lnTo>
                      <a:pt x="0" y="36"/>
                    </a:lnTo>
                  </a:path>
                </a:pathLst>
              </a:custGeom>
              <a:solidFill>
                <a:srgbClr val="715E9E"/>
              </a:solidFill>
              <a:ln w="0" cap="flat" cmpd="sng">
                <a:solidFill>
                  <a:srgbClr val="61BFF3"/>
                </a:solidFill>
                <a:round/>
                <a:headEnd/>
                <a:tailEnd/>
              </a:ln>
            </p:spPr>
            <p:txBody>
              <a:bodyPr/>
              <a:lstStyle/>
              <a:p>
                <a:endParaRPr lang="zh-CN" altLang="en-US"/>
              </a:p>
            </p:txBody>
          </p:sp>
          <p:sp>
            <p:nvSpPr>
              <p:cNvPr id="230" name="Rectangle 13"/>
              <p:cNvSpPr>
                <a:spLocks noChangeArrowheads="1"/>
              </p:cNvSpPr>
              <p:nvPr/>
            </p:nvSpPr>
            <p:spPr bwMode="auto">
              <a:xfrm>
                <a:off x="2" y="48"/>
                <a:ext cx="319" cy="182"/>
              </a:xfrm>
              <a:prstGeom prst="rect">
                <a:avLst/>
              </a:prstGeom>
              <a:solidFill>
                <a:srgbClr val="F0C864"/>
              </a:solidFill>
              <a:ln w="9525">
                <a:solidFill>
                  <a:srgbClr val="DD8D17"/>
                </a:solidFill>
                <a:miter lim="800000"/>
                <a:headEnd/>
                <a:tailEnd/>
              </a:ln>
            </p:spPr>
            <p:txBody>
              <a:bodyPr/>
              <a:lstStyle/>
              <a:p>
                <a:endParaRPr lang="zh-CN" altLang="zh-CN" sz="1400" b="1">
                  <a:latin typeface="Times New Roman" pitchFamily="18" charset="0"/>
                </a:endParaRPr>
              </a:p>
            </p:txBody>
          </p:sp>
          <p:sp>
            <p:nvSpPr>
              <p:cNvPr id="231" name="Freeform 14"/>
              <p:cNvSpPr>
                <a:spLocks/>
              </p:cNvSpPr>
              <p:nvPr/>
            </p:nvSpPr>
            <p:spPr bwMode="auto">
              <a:xfrm>
                <a:off x="321" y="0"/>
                <a:ext cx="37" cy="234"/>
              </a:xfrm>
              <a:custGeom>
                <a:avLst/>
                <a:gdLst>
                  <a:gd name="T0" fmla="*/ 4 w 37"/>
                  <a:gd name="T1" fmla="*/ 229 h 234"/>
                  <a:gd name="T2" fmla="*/ 37 w 37"/>
                  <a:gd name="T3" fmla="*/ 199 h 234"/>
                  <a:gd name="T4" fmla="*/ 37 w 37"/>
                  <a:gd name="T5" fmla="*/ 0 h 234"/>
                  <a:gd name="T6" fmla="*/ 1 w 37"/>
                  <a:gd name="T7" fmla="*/ 44 h 234"/>
                  <a:gd name="T8" fmla="*/ 0 w 37"/>
                  <a:gd name="T9" fmla="*/ 234 h 234"/>
                  <a:gd name="T10" fmla="*/ 0 60000 65536"/>
                  <a:gd name="T11" fmla="*/ 0 60000 65536"/>
                  <a:gd name="T12" fmla="*/ 0 60000 65536"/>
                  <a:gd name="T13" fmla="*/ 0 60000 65536"/>
                  <a:gd name="T14" fmla="*/ 0 60000 65536"/>
                  <a:gd name="T15" fmla="*/ 0 w 37"/>
                  <a:gd name="T16" fmla="*/ 0 h 234"/>
                  <a:gd name="T17" fmla="*/ 37 w 37"/>
                  <a:gd name="T18" fmla="*/ 234 h 234"/>
                </a:gdLst>
                <a:ahLst/>
                <a:cxnLst>
                  <a:cxn ang="T10">
                    <a:pos x="T0" y="T1"/>
                  </a:cxn>
                  <a:cxn ang="T11">
                    <a:pos x="T2" y="T3"/>
                  </a:cxn>
                  <a:cxn ang="T12">
                    <a:pos x="T4" y="T5"/>
                  </a:cxn>
                  <a:cxn ang="T13">
                    <a:pos x="T6" y="T7"/>
                  </a:cxn>
                  <a:cxn ang="T14">
                    <a:pos x="T8" y="T9"/>
                  </a:cxn>
                </a:cxnLst>
                <a:rect l="T15" t="T16" r="T17" b="T18"/>
                <a:pathLst>
                  <a:path w="37" h="234">
                    <a:moveTo>
                      <a:pt x="4" y="229"/>
                    </a:moveTo>
                    <a:lnTo>
                      <a:pt x="37" y="199"/>
                    </a:lnTo>
                    <a:lnTo>
                      <a:pt x="37" y="0"/>
                    </a:lnTo>
                    <a:lnTo>
                      <a:pt x="1" y="44"/>
                    </a:lnTo>
                    <a:lnTo>
                      <a:pt x="0" y="234"/>
                    </a:lnTo>
                  </a:path>
                </a:pathLst>
              </a:custGeom>
              <a:solidFill>
                <a:srgbClr val="9D843F"/>
              </a:solidFill>
              <a:ln w="3175" cap="flat" cmpd="sng">
                <a:solidFill>
                  <a:srgbClr val="DD8D17"/>
                </a:solidFill>
                <a:round/>
                <a:headEnd/>
                <a:tailEnd/>
              </a:ln>
            </p:spPr>
            <p:txBody>
              <a:bodyPr/>
              <a:lstStyle/>
              <a:p>
                <a:endParaRPr lang="zh-CN" altLang="en-US"/>
              </a:p>
            </p:txBody>
          </p:sp>
          <p:sp>
            <p:nvSpPr>
              <p:cNvPr id="232" name="Freeform 15"/>
              <p:cNvSpPr>
                <a:spLocks/>
              </p:cNvSpPr>
              <p:nvPr/>
            </p:nvSpPr>
            <p:spPr bwMode="auto">
              <a:xfrm>
                <a:off x="2" y="0"/>
                <a:ext cx="358" cy="47"/>
              </a:xfrm>
              <a:custGeom>
                <a:avLst/>
                <a:gdLst>
                  <a:gd name="T0" fmla="*/ 320 w 358"/>
                  <a:gd name="T1" fmla="*/ 46 h 47"/>
                  <a:gd name="T2" fmla="*/ 358 w 358"/>
                  <a:gd name="T3" fmla="*/ 0 h 47"/>
                  <a:gd name="T4" fmla="*/ 60 w 358"/>
                  <a:gd name="T5" fmla="*/ 0 h 47"/>
                  <a:gd name="T6" fmla="*/ 0 w 358"/>
                  <a:gd name="T7" fmla="*/ 47 h 47"/>
                  <a:gd name="T8" fmla="*/ 312 w 358"/>
                  <a:gd name="T9" fmla="*/ 47 h 47"/>
                  <a:gd name="T10" fmla="*/ 0 60000 65536"/>
                  <a:gd name="T11" fmla="*/ 0 60000 65536"/>
                  <a:gd name="T12" fmla="*/ 0 60000 65536"/>
                  <a:gd name="T13" fmla="*/ 0 60000 65536"/>
                  <a:gd name="T14" fmla="*/ 0 60000 65536"/>
                  <a:gd name="T15" fmla="*/ 0 w 358"/>
                  <a:gd name="T16" fmla="*/ 0 h 47"/>
                  <a:gd name="T17" fmla="*/ 358 w 358"/>
                  <a:gd name="T18" fmla="*/ 47 h 47"/>
                </a:gdLst>
                <a:ahLst/>
                <a:cxnLst>
                  <a:cxn ang="T10">
                    <a:pos x="T0" y="T1"/>
                  </a:cxn>
                  <a:cxn ang="T11">
                    <a:pos x="T2" y="T3"/>
                  </a:cxn>
                  <a:cxn ang="T12">
                    <a:pos x="T4" y="T5"/>
                  </a:cxn>
                  <a:cxn ang="T13">
                    <a:pos x="T6" y="T7"/>
                  </a:cxn>
                  <a:cxn ang="T14">
                    <a:pos x="T8" y="T9"/>
                  </a:cxn>
                </a:cxnLst>
                <a:rect l="T15" t="T16" r="T17" b="T18"/>
                <a:pathLst>
                  <a:path w="358" h="47">
                    <a:moveTo>
                      <a:pt x="320" y="46"/>
                    </a:moveTo>
                    <a:lnTo>
                      <a:pt x="358" y="0"/>
                    </a:lnTo>
                    <a:lnTo>
                      <a:pt x="60" y="0"/>
                    </a:lnTo>
                    <a:lnTo>
                      <a:pt x="0" y="47"/>
                    </a:lnTo>
                    <a:lnTo>
                      <a:pt x="312" y="47"/>
                    </a:lnTo>
                  </a:path>
                </a:pathLst>
              </a:custGeom>
              <a:solidFill>
                <a:srgbClr val="C2AA68"/>
              </a:solidFill>
              <a:ln w="3175" cap="flat" cmpd="sng">
                <a:solidFill>
                  <a:srgbClr val="DD8D17"/>
                </a:solidFill>
                <a:round/>
                <a:headEnd/>
                <a:tailEnd/>
              </a:ln>
            </p:spPr>
            <p:txBody>
              <a:bodyPr/>
              <a:lstStyle/>
              <a:p>
                <a:endParaRPr lang="zh-CN" altLang="en-US"/>
              </a:p>
            </p:txBody>
          </p:sp>
          <p:grpSp>
            <p:nvGrpSpPr>
              <p:cNvPr id="233" name="Group 11"/>
              <p:cNvGrpSpPr>
                <a:grpSpLocks/>
              </p:cNvGrpSpPr>
              <p:nvPr/>
            </p:nvGrpSpPr>
            <p:grpSpPr bwMode="auto">
              <a:xfrm>
                <a:off x="34" y="61"/>
                <a:ext cx="257" cy="162"/>
                <a:chOff x="0" y="0"/>
                <a:chExt cx="298" cy="188"/>
              </a:xfrm>
            </p:grpSpPr>
            <p:sp>
              <p:nvSpPr>
                <p:cNvPr id="247" name="Freeform 17"/>
                <p:cNvSpPr>
                  <a:spLocks/>
                </p:cNvSpPr>
                <p:nvPr/>
              </p:nvSpPr>
              <p:spPr bwMode="auto">
                <a:xfrm>
                  <a:off x="153" y="96"/>
                  <a:ext cx="91" cy="92"/>
                </a:xfrm>
                <a:custGeom>
                  <a:avLst/>
                  <a:gdLst>
                    <a:gd name="T0" fmla="*/ 0 w 91"/>
                    <a:gd name="T1" fmla="*/ 92 h 92"/>
                    <a:gd name="T2" fmla="*/ 0 w 91"/>
                    <a:gd name="T3" fmla="*/ 92 h 92"/>
                    <a:gd name="T4" fmla="*/ 10 w 91"/>
                    <a:gd name="T5" fmla="*/ 91 h 92"/>
                    <a:gd name="T6" fmla="*/ 18 w 91"/>
                    <a:gd name="T7" fmla="*/ 90 h 92"/>
                    <a:gd name="T8" fmla="*/ 28 w 91"/>
                    <a:gd name="T9" fmla="*/ 87 h 92"/>
                    <a:gd name="T10" fmla="*/ 35 w 91"/>
                    <a:gd name="T11" fmla="*/ 84 h 92"/>
                    <a:gd name="T12" fmla="*/ 43 w 91"/>
                    <a:gd name="T13" fmla="*/ 80 h 92"/>
                    <a:gd name="T14" fmla="*/ 51 w 91"/>
                    <a:gd name="T15" fmla="*/ 76 h 92"/>
                    <a:gd name="T16" fmla="*/ 58 w 91"/>
                    <a:gd name="T17" fmla="*/ 71 h 92"/>
                    <a:gd name="T18" fmla="*/ 65 w 91"/>
                    <a:gd name="T19" fmla="*/ 64 h 92"/>
                    <a:gd name="T20" fmla="*/ 70 w 91"/>
                    <a:gd name="T21" fmla="*/ 58 h 92"/>
                    <a:gd name="T22" fmla="*/ 75 w 91"/>
                    <a:gd name="T23" fmla="*/ 50 h 92"/>
                    <a:gd name="T24" fmla="*/ 80 w 91"/>
                    <a:gd name="T25" fmla="*/ 43 h 92"/>
                    <a:gd name="T26" fmla="*/ 84 w 91"/>
                    <a:gd name="T27" fmla="*/ 36 h 92"/>
                    <a:gd name="T28" fmla="*/ 87 w 91"/>
                    <a:gd name="T29" fmla="*/ 27 h 92"/>
                    <a:gd name="T30" fmla="*/ 89 w 91"/>
                    <a:gd name="T31" fmla="*/ 19 h 92"/>
                    <a:gd name="T32" fmla="*/ 91 w 91"/>
                    <a:gd name="T33" fmla="*/ 9 h 92"/>
                    <a:gd name="T34" fmla="*/ 91 w 91"/>
                    <a:gd name="T35" fmla="*/ 0 h 92"/>
                    <a:gd name="T36" fmla="*/ 73 w 91"/>
                    <a:gd name="T37" fmla="*/ 0 h 92"/>
                    <a:gd name="T38" fmla="*/ 72 w 91"/>
                    <a:gd name="T39" fmla="*/ 7 h 92"/>
                    <a:gd name="T40" fmla="*/ 71 w 91"/>
                    <a:gd name="T41" fmla="*/ 15 h 92"/>
                    <a:gd name="T42" fmla="*/ 70 w 91"/>
                    <a:gd name="T43" fmla="*/ 22 h 92"/>
                    <a:gd name="T44" fmla="*/ 67 w 91"/>
                    <a:gd name="T45" fmla="*/ 28 h 92"/>
                    <a:gd name="T46" fmla="*/ 63 w 91"/>
                    <a:gd name="T47" fmla="*/ 35 h 92"/>
                    <a:gd name="T48" fmla="*/ 60 w 91"/>
                    <a:gd name="T49" fmla="*/ 41 h 92"/>
                    <a:gd name="T50" fmla="*/ 56 w 91"/>
                    <a:gd name="T51" fmla="*/ 46 h 92"/>
                    <a:gd name="T52" fmla="*/ 51 w 91"/>
                    <a:gd name="T53" fmla="*/ 52 h 92"/>
                    <a:gd name="T54" fmla="*/ 47 w 91"/>
                    <a:gd name="T55" fmla="*/ 56 h 92"/>
                    <a:gd name="T56" fmla="*/ 40 w 91"/>
                    <a:gd name="T57" fmla="*/ 60 h 92"/>
                    <a:gd name="T58" fmla="*/ 35 w 91"/>
                    <a:gd name="T59" fmla="*/ 64 h 92"/>
                    <a:gd name="T60" fmla="*/ 29 w 91"/>
                    <a:gd name="T61" fmla="*/ 67 h 92"/>
                    <a:gd name="T62" fmla="*/ 21 w 91"/>
                    <a:gd name="T63" fmla="*/ 69 h 92"/>
                    <a:gd name="T64" fmla="*/ 15 w 91"/>
                    <a:gd name="T65" fmla="*/ 72 h 92"/>
                    <a:gd name="T66" fmla="*/ 7 w 91"/>
                    <a:gd name="T67" fmla="*/ 73 h 92"/>
                    <a:gd name="T68" fmla="*/ 0 w 91"/>
                    <a:gd name="T69" fmla="*/ 73 h 92"/>
                    <a:gd name="T70" fmla="*/ 0 w 91"/>
                    <a:gd name="T71" fmla="*/ 92 h 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2"/>
                    <a:gd name="T110" fmla="*/ 91 w 91"/>
                    <a:gd name="T111" fmla="*/ 92 h 9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2">
                      <a:moveTo>
                        <a:pt x="0" y="92"/>
                      </a:moveTo>
                      <a:lnTo>
                        <a:pt x="0" y="92"/>
                      </a:lnTo>
                      <a:lnTo>
                        <a:pt x="10" y="91"/>
                      </a:lnTo>
                      <a:lnTo>
                        <a:pt x="18" y="90"/>
                      </a:lnTo>
                      <a:lnTo>
                        <a:pt x="28" y="87"/>
                      </a:lnTo>
                      <a:lnTo>
                        <a:pt x="35" y="84"/>
                      </a:lnTo>
                      <a:lnTo>
                        <a:pt x="43" y="80"/>
                      </a:lnTo>
                      <a:lnTo>
                        <a:pt x="51" y="76"/>
                      </a:lnTo>
                      <a:lnTo>
                        <a:pt x="58" y="71"/>
                      </a:lnTo>
                      <a:lnTo>
                        <a:pt x="65" y="64"/>
                      </a:lnTo>
                      <a:lnTo>
                        <a:pt x="70" y="58"/>
                      </a:lnTo>
                      <a:lnTo>
                        <a:pt x="75" y="50"/>
                      </a:lnTo>
                      <a:lnTo>
                        <a:pt x="80" y="43"/>
                      </a:lnTo>
                      <a:lnTo>
                        <a:pt x="84" y="36"/>
                      </a:lnTo>
                      <a:lnTo>
                        <a:pt x="87" y="27"/>
                      </a:lnTo>
                      <a:lnTo>
                        <a:pt x="89" y="19"/>
                      </a:lnTo>
                      <a:lnTo>
                        <a:pt x="91" y="9"/>
                      </a:lnTo>
                      <a:lnTo>
                        <a:pt x="91" y="0"/>
                      </a:lnTo>
                      <a:lnTo>
                        <a:pt x="73" y="0"/>
                      </a:lnTo>
                      <a:lnTo>
                        <a:pt x="72" y="7"/>
                      </a:lnTo>
                      <a:lnTo>
                        <a:pt x="71" y="15"/>
                      </a:lnTo>
                      <a:lnTo>
                        <a:pt x="70" y="22"/>
                      </a:lnTo>
                      <a:lnTo>
                        <a:pt x="67" y="28"/>
                      </a:lnTo>
                      <a:lnTo>
                        <a:pt x="63" y="35"/>
                      </a:lnTo>
                      <a:lnTo>
                        <a:pt x="60" y="41"/>
                      </a:lnTo>
                      <a:lnTo>
                        <a:pt x="56" y="46"/>
                      </a:lnTo>
                      <a:lnTo>
                        <a:pt x="51" y="52"/>
                      </a:lnTo>
                      <a:lnTo>
                        <a:pt x="47" y="56"/>
                      </a:lnTo>
                      <a:lnTo>
                        <a:pt x="40" y="60"/>
                      </a:lnTo>
                      <a:lnTo>
                        <a:pt x="35" y="64"/>
                      </a:lnTo>
                      <a:lnTo>
                        <a:pt x="29" y="67"/>
                      </a:lnTo>
                      <a:lnTo>
                        <a:pt x="21" y="69"/>
                      </a:lnTo>
                      <a:lnTo>
                        <a:pt x="15" y="72"/>
                      </a:lnTo>
                      <a:lnTo>
                        <a:pt x="7" y="73"/>
                      </a:lnTo>
                      <a:lnTo>
                        <a:pt x="0" y="73"/>
                      </a:lnTo>
                      <a:lnTo>
                        <a:pt x="0" y="92"/>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8" name="Freeform 18"/>
                <p:cNvSpPr>
                  <a:spLocks/>
                </p:cNvSpPr>
                <p:nvPr/>
              </p:nvSpPr>
              <p:spPr bwMode="auto">
                <a:xfrm>
                  <a:off x="59" y="96"/>
                  <a:ext cx="94" cy="92"/>
                </a:xfrm>
                <a:custGeom>
                  <a:avLst/>
                  <a:gdLst>
                    <a:gd name="T0" fmla="*/ 0 w 94"/>
                    <a:gd name="T1" fmla="*/ 0 h 92"/>
                    <a:gd name="T2" fmla="*/ 0 w 94"/>
                    <a:gd name="T3" fmla="*/ 0 h 92"/>
                    <a:gd name="T4" fmla="*/ 1 w 94"/>
                    <a:gd name="T5" fmla="*/ 9 h 92"/>
                    <a:gd name="T6" fmla="*/ 2 w 94"/>
                    <a:gd name="T7" fmla="*/ 19 h 92"/>
                    <a:gd name="T8" fmla="*/ 4 w 94"/>
                    <a:gd name="T9" fmla="*/ 27 h 92"/>
                    <a:gd name="T10" fmla="*/ 7 w 94"/>
                    <a:gd name="T11" fmla="*/ 36 h 92"/>
                    <a:gd name="T12" fmla="*/ 12 w 94"/>
                    <a:gd name="T13" fmla="*/ 43 h 92"/>
                    <a:gd name="T14" fmla="*/ 16 w 94"/>
                    <a:gd name="T15" fmla="*/ 52 h 92"/>
                    <a:gd name="T16" fmla="*/ 21 w 94"/>
                    <a:gd name="T17" fmla="*/ 58 h 92"/>
                    <a:gd name="T18" fmla="*/ 28 w 94"/>
                    <a:gd name="T19" fmla="*/ 64 h 92"/>
                    <a:gd name="T20" fmla="*/ 34 w 94"/>
                    <a:gd name="T21" fmla="*/ 71 h 92"/>
                    <a:gd name="T22" fmla="*/ 41 w 94"/>
                    <a:gd name="T23" fmla="*/ 76 h 92"/>
                    <a:gd name="T24" fmla="*/ 49 w 94"/>
                    <a:gd name="T25" fmla="*/ 80 h 92"/>
                    <a:gd name="T26" fmla="*/ 57 w 94"/>
                    <a:gd name="T27" fmla="*/ 84 h 92"/>
                    <a:gd name="T28" fmla="*/ 66 w 94"/>
                    <a:gd name="T29" fmla="*/ 87 h 92"/>
                    <a:gd name="T30" fmla="*/ 75 w 94"/>
                    <a:gd name="T31" fmla="*/ 90 h 92"/>
                    <a:gd name="T32" fmla="*/ 85 w 94"/>
                    <a:gd name="T33" fmla="*/ 91 h 92"/>
                    <a:gd name="T34" fmla="*/ 94 w 94"/>
                    <a:gd name="T35" fmla="*/ 92 h 92"/>
                    <a:gd name="T36" fmla="*/ 94 w 94"/>
                    <a:gd name="T37" fmla="*/ 73 h 92"/>
                    <a:gd name="T38" fmla="*/ 87 w 94"/>
                    <a:gd name="T39" fmla="*/ 73 h 92"/>
                    <a:gd name="T40" fmla="*/ 78 w 94"/>
                    <a:gd name="T41" fmla="*/ 72 h 92"/>
                    <a:gd name="T42" fmla="*/ 71 w 94"/>
                    <a:gd name="T43" fmla="*/ 69 h 92"/>
                    <a:gd name="T44" fmla="*/ 65 w 94"/>
                    <a:gd name="T45" fmla="*/ 67 h 92"/>
                    <a:gd name="T46" fmla="*/ 58 w 94"/>
                    <a:gd name="T47" fmla="*/ 64 h 92"/>
                    <a:gd name="T48" fmla="*/ 52 w 94"/>
                    <a:gd name="T49" fmla="*/ 60 h 92"/>
                    <a:gd name="T50" fmla="*/ 46 w 94"/>
                    <a:gd name="T51" fmla="*/ 56 h 92"/>
                    <a:gd name="T52" fmla="*/ 40 w 94"/>
                    <a:gd name="T53" fmla="*/ 52 h 92"/>
                    <a:gd name="T54" fmla="*/ 36 w 94"/>
                    <a:gd name="T55" fmla="*/ 46 h 92"/>
                    <a:gd name="T56" fmla="*/ 32 w 94"/>
                    <a:gd name="T57" fmla="*/ 41 h 92"/>
                    <a:gd name="T58" fmla="*/ 28 w 94"/>
                    <a:gd name="T59" fmla="*/ 35 h 92"/>
                    <a:gd name="T60" fmla="*/ 24 w 94"/>
                    <a:gd name="T61" fmla="*/ 28 h 92"/>
                    <a:gd name="T62" fmla="*/ 22 w 94"/>
                    <a:gd name="T63" fmla="*/ 22 h 92"/>
                    <a:gd name="T64" fmla="*/ 20 w 94"/>
                    <a:gd name="T65" fmla="*/ 15 h 92"/>
                    <a:gd name="T66" fmla="*/ 19 w 94"/>
                    <a:gd name="T67" fmla="*/ 7 h 92"/>
                    <a:gd name="T68" fmla="*/ 19 w 94"/>
                    <a:gd name="T69" fmla="*/ 0 h 92"/>
                    <a:gd name="T70" fmla="*/ 0 w 94"/>
                    <a:gd name="T71" fmla="*/ 0 h 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2"/>
                    <a:gd name="T110" fmla="*/ 94 w 94"/>
                    <a:gd name="T111" fmla="*/ 92 h 9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2">
                      <a:moveTo>
                        <a:pt x="0" y="0"/>
                      </a:moveTo>
                      <a:lnTo>
                        <a:pt x="0" y="0"/>
                      </a:lnTo>
                      <a:lnTo>
                        <a:pt x="1" y="9"/>
                      </a:lnTo>
                      <a:lnTo>
                        <a:pt x="2" y="19"/>
                      </a:lnTo>
                      <a:lnTo>
                        <a:pt x="4" y="27"/>
                      </a:lnTo>
                      <a:lnTo>
                        <a:pt x="7" y="36"/>
                      </a:lnTo>
                      <a:lnTo>
                        <a:pt x="12" y="43"/>
                      </a:lnTo>
                      <a:lnTo>
                        <a:pt x="16" y="52"/>
                      </a:lnTo>
                      <a:lnTo>
                        <a:pt x="21" y="58"/>
                      </a:lnTo>
                      <a:lnTo>
                        <a:pt x="28" y="64"/>
                      </a:lnTo>
                      <a:lnTo>
                        <a:pt x="34" y="71"/>
                      </a:lnTo>
                      <a:lnTo>
                        <a:pt x="41" y="76"/>
                      </a:lnTo>
                      <a:lnTo>
                        <a:pt x="49" y="80"/>
                      </a:lnTo>
                      <a:lnTo>
                        <a:pt x="57" y="84"/>
                      </a:lnTo>
                      <a:lnTo>
                        <a:pt x="66" y="87"/>
                      </a:lnTo>
                      <a:lnTo>
                        <a:pt x="75" y="90"/>
                      </a:lnTo>
                      <a:lnTo>
                        <a:pt x="85" y="91"/>
                      </a:lnTo>
                      <a:lnTo>
                        <a:pt x="94" y="92"/>
                      </a:lnTo>
                      <a:lnTo>
                        <a:pt x="94" y="73"/>
                      </a:lnTo>
                      <a:lnTo>
                        <a:pt x="87" y="73"/>
                      </a:lnTo>
                      <a:lnTo>
                        <a:pt x="78" y="72"/>
                      </a:lnTo>
                      <a:lnTo>
                        <a:pt x="71" y="69"/>
                      </a:lnTo>
                      <a:lnTo>
                        <a:pt x="65" y="67"/>
                      </a:lnTo>
                      <a:lnTo>
                        <a:pt x="58" y="64"/>
                      </a:lnTo>
                      <a:lnTo>
                        <a:pt x="52" y="60"/>
                      </a:lnTo>
                      <a:lnTo>
                        <a:pt x="46" y="56"/>
                      </a:lnTo>
                      <a:lnTo>
                        <a:pt x="40" y="52"/>
                      </a:lnTo>
                      <a:lnTo>
                        <a:pt x="36" y="46"/>
                      </a:lnTo>
                      <a:lnTo>
                        <a:pt x="32" y="41"/>
                      </a:lnTo>
                      <a:lnTo>
                        <a:pt x="28" y="35"/>
                      </a:lnTo>
                      <a:lnTo>
                        <a:pt x="24" y="28"/>
                      </a:lnTo>
                      <a:lnTo>
                        <a:pt x="22" y="22"/>
                      </a:lnTo>
                      <a:lnTo>
                        <a:pt x="20" y="15"/>
                      </a:lnTo>
                      <a:lnTo>
                        <a:pt x="19" y="7"/>
                      </a:lnTo>
                      <a:lnTo>
                        <a:pt x="19" y="0"/>
                      </a:lnTo>
                      <a:lnTo>
                        <a:pt x="0"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9" name="Freeform 19"/>
                <p:cNvSpPr>
                  <a:spLocks/>
                </p:cNvSpPr>
                <p:nvPr/>
              </p:nvSpPr>
              <p:spPr bwMode="auto">
                <a:xfrm>
                  <a:off x="59" y="3"/>
                  <a:ext cx="94" cy="93"/>
                </a:xfrm>
                <a:custGeom>
                  <a:avLst/>
                  <a:gdLst>
                    <a:gd name="T0" fmla="*/ 94 w 94"/>
                    <a:gd name="T1" fmla="*/ 0 h 93"/>
                    <a:gd name="T2" fmla="*/ 94 w 94"/>
                    <a:gd name="T3" fmla="*/ 0 h 93"/>
                    <a:gd name="T4" fmla="*/ 85 w 94"/>
                    <a:gd name="T5" fmla="*/ 0 h 93"/>
                    <a:gd name="T6" fmla="*/ 75 w 94"/>
                    <a:gd name="T7" fmla="*/ 1 h 93"/>
                    <a:gd name="T8" fmla="*/ 66 w 94"/>
                    <a:gd name="T9" fmla="*/ 4 h 93"/>
                    <a:gd name="T10" fmla="*/ 57 w 94"/>
                    <a:gd name="T11" fmla="*/ 7 h 93"/>
                    <a:gd name="T12" fmla="*/ 49 w 94"/>
                    <a:gd name="T13" fmla="*/ 11 h 93"/>
                    <a:gd name="T14" fmla="*/ 41 w 94"/>
                    <a:gd name="T15" fmla="*/ 16 h 93"/>
                    <a:gd name="T16" fmla="*/ 34 w 94"/>
                    <a:gd name="T17" fmla="*/ 21 h 93"/>
                    <a:gd name="T18" fmla="*/ 28 w 94"/>
                    <a:gd name="T19" fmla="*/ 26 h 93"/>
                    <a:gd name="T20" fmla="*/ 21 w 94"/>
                    <a:gd name="T21" fmla="*/ 34 h 93"/>
                    <a:gd name="T22" fmla="*/ 16 w 94"/>
                    <a:gd name="T23" fmla="*/ 41 h 93"/>
                    <a:gd name="T24" fmla="*/ 12 w 94"/>
                    <a:gd name="T25" fmla="*/ 49 h 93"/>
                    <a:gd name="T26" fmla="*/ 7 w 94"/>
                    <a:gd name="T27" fmla="*/ 57 h 93"/>
                    <a:gd name="T28" fmla="*/ 4 w 94"/>
                    <a:gd name="T29" fmla="*/ 65 h 93"/>
                    <a:gd name="T30" fmla="*/ 2 w 94"/>
                    <a:gd name="T31" fmla="*/ 74 h 93"/>
                    <a:gd name="T32" fmla="*/ 1 w 94"/>
                    <a:gd name="T33" fmla="*/ 83 h 93"/>
                    <a:gd name="T34" fmla="*/ 0 w 94"/>
                    <a:gd name="T35" fmla="*/ 93 h 93"/>
                    <a:gd name="T36" fmla="*/ 19 w 94"/>
                    <a:gd name="T37" fmla="*/ 93 h 93"/>
                    <a:gd name="T38" fmla="*/ 19 w 94"/>
                    <a:gd name="T39" fmla="*/ 86 h 93"/>
                    <a:gd name="T40" fmla="*/ 20 w 94"/>
                    <a:gd name="T41" fmla="*/ 78 h 93"/>
                    <a:gd name="T42" fmla="*/ 22 w 94"/>
                    <a:gd name="T43" fmla="*/ 71 h 93"/>
                    <a:gd name="T44" fmla="*/ 24 w 94"/>
                    <a:gd name="T45" fmla="*/ 63 h 93"/>
                    <a:gd name="T46" fmla="*/ 28 w 94"/>
                    <a:gd name="T47" fmla="*/ 57 h 93"/>
                    <a:gd name="T48" fmla="*/ 32 w 94"/>
                    <a:gd name="T49" fmla="*/ 51 h 93"/>
                    <a:gd name="T50" fmla="*/ 36 w 94"/>
                    <a:gd name="T51" fmla="*/ 45 h 93"/>
                    <a:gd name="T52" fmla="*/ 40 w 94"/>
                    <a:gd name="T53" fmla="*/ 40 h 93"/>
                    <a:gd name="T54" fmla="*/ 46 w 94"/>
                    <a:gd name="T55" fmla="*/ 35 h 93"/>
                    <a:gd name="T56" fmla="*/ 52 w 94"/>
                    <a:gd name="T57" fmla="*/ 31 h 93"/>
                    <a:gd name="T58" fmla="*/ 58 w 94"/>
                    <a:gd name="T59" fmla="*/ 28 h 93"/>
                    <a:gd name="T60" fmla="*/ 65 w 94"/>
                    <a:gd name="T61" fmla="*/ 24 h 93"/>
                    <a:gd name="T62" fmla="*/ 71 w 94"/>
                    <a:gd name="T63" fmla="*/ 21 h 93"/>
                    <a:gd name="T64" fmla="*/ 78 w 94"/>
                    <a:gd name="T65" fmla="*/ 20 h 93"/>
                    <a:gd name="T66" fmla="*/ 87 w 94"/>
                    <a:gd name="T67" fmla="*/ 19 h 93"/>
                    <a:gd name="T68" fmla="*/ 94 w 94"/>
                    <a:gd name="T69" fmla="*/ 18 h 93"/>
                    <a:gd name="T70" fmla="*/ 94 w 94"/>
                    <a:gd name="T71" fmla="*/ 0 h 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3"/>
                    <a:gd name="T110" fmla="*/ 94 w 94"/>
                    <a:gd name="T111" fmla="*/ 93 h 9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3">
                      <a:moveTo>
                        <a:pt x="94" y="0"/>
                      </a:moveTo>
                      <a:lnTo>
                        <a:pt x="94" y="0"/>
                      </a:lnTo>
                      <a:lnTo>
                        <a:pt x="85" y="0"/>
                      </a:lnTo>
                      <a:lnTo>
                        <a:pt x="75" y="1"/>
                      </a:lnTo>
                      <a:lnTo>
                        <a:pt x="66" y="4"/>
                      </a:lnTo>
                      <a:lnTo>
                        <a:pt x="57" y="7"/>
                      </a:lnTo>
                      <a:lnTo>
                        <a:pt x="49" y="11"/>
                      </a:lnTo>
                      <a:lnTo>
                        <a:pt x="41" y="16"/>
                      </a:lnTo>
                      <a:lnTo>
                        <a:pt x="34" y="21"/>
                      </a:lnTo>
                      <a:lnTo>
                        <a:pt x="28" y="26"/>
                      </a:lnTo>
                      <a:lnTo>
                        <a:pt x="21" y="34"/>
                      </a:lnTo>
                      <a:lnTo>
                        <a:pt x="16" y="41"/>
                      </a:lnTo>
                      <a:lnTo>
                        <a:pt x="12" y="49"/>
                      </a:lnTo>
                      <a:lnTo>
                        <a:pt x="7" y="57"/>
                      </a:lnTo>
                      <a:lnTo>
                        <a:pt x="4" y="65"/>
                      </a:lnTo>
                      <a:lnTo>
                        <a:pt x="2" y="74"/>
                      </a:lnTo>
                      <a:lnTo>
                        <a:pt x="1" y="83"/>
                      </a:lnTo>
                      <a:lnTo>
                        <a:pt x="0" y="93"/>
                      </a:lnTo>
                      <a:lnTo>
                        <a:pt x="19" y="93"/>
                      </a:lnTo>
                      <a:lnTo>
                        <a:pt x="19" y="86"/>
                      </a:lnTo>
                      <a:lnTo>
                        <a:pt x="20" y="78"/>
                      </a:lnTo>
                      <a:lnTo>
                        <a:pt x="22" y="71"/>
                      </a:lnTo>
                      <a:lnTo>
                        <a:pt x="24" y="63"/>
                      </a:lnTo>
                      <a:lnTo>
                        <a:pt x="28" y="57"/>
                      </a:lnTo>
                      <a:lnTo>
                        <a:pt x="32" y="51"/>
                      </a:lnTo>
                      <a:lnTo>
                        <a:pt x="36" y="45"/>
                      </a:lnTo>
                      <a:lnTo>
                        <a:pt x="40" y="40"/>
                      </a:lnTo>
                      <a:lnTo>
                        <a:pt x="46" y="35"/>
                      </a:lnTo>
                      <a:lnTo>
                        <a:pt x="52" y="31"/>
                      </a:lnTo>
                      <a:lnTo>
                        <a:pt x="58" y="28"/>
                      </a:lnTo>
                      <a:lnTo>
                        <a:pt x="65" y="24"/>
                      </a:lnTo>
                      <a:lnTo>
                        <a:pt x="71" y="21"/>
                      </a:lnTo>
                      <a:lnTo>
                        <a:pt x="78" y="20"/>
                      </a:lnTo>
                      <a:lnTo>
                        <a:pt x="87" y="19"/>
                      </a:lnTo>
                      <a:lnTo>
                        <a:pt x="94" y="18"/>
                      </a:lnTo>
                      <a:lnTo>
                        <a:pt x="94"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0" name="Freeform 20"/>
                <p:cNvSpPr>
                  <a:spLocks/>
                </p:cNvSpPr>
                <p:nvPr/>
              </p:nvSpPr>
              <p:spPr bwMode="auto">
                <a:xfrm>
                  <a:off x="153" y="3"/>
                  <a:ext cx="91" cy="93"/>
                </a:xfrm>
                <a:custGeom>
                  <a:avLst/>
                  <a:gdLst>
                    <a:gd name="T0" fmla="*/ 91 w 91"/>
                    <a:gd name="T1" fmla="*/ 93 h 93"/>
                    <a:gd name="T2" fmla="*/ 91 w 91"/>
                    <a:gd name="T3" fmla="*/ 93 h 93"/>
                    <a:gd name="T4" fmla="*/ 91 w 91"/>
                    <a:gd name="T5" fmla="*/ 83 h 93"/>
                    <a:gd name="T6" fmla="*/ 89 w 91"/>
                    <a:gd name="T7" fmla="*/ 74 h 93"/>
                    <a:gd name="T8" fmla="*/ 87 w 91"/>
                    <a:gd name="T9" fmla="*/ 65 h 93"/>
                    <a:gd name="T10" fmla="*/ 84 w 91"/>
                    <a:gd name="T11" fmla="*/ 57 h 93"/>
                    <a:gd name="T12" fmla="*/ 80 w 91"/>
                    <a:gd name="T13" fmla="*/ 49 h 93"/>
                    <a:gd name="T14" fmla="*/ 75 w 91"/>
                    <a:gd name="T15" fmla="*/ 41 h 93"/>
                    <a:gd name="T16" fmla="*/ 71 w 91"/>
                    <a:gd name="T17" fmla="*/ 34 h 93"/>
                    <a:gd name="T18" fmla="*/ 65 w 91"/>
                    <a:gd name="T19" fmla="*/ 26 h 93"/>
                    <a:gd name="T20" fmla="*/ 58 w 91"/>
                    <a:gd name="T21" fmla="*/ 21 h 93"/>
                    <a:gd name="T22" fmla="*/ 51 w 91"/>
                    <a:gd name="T23" fmla="*/ 16 h 93"/>
                    <a:gd name="T24" fmla="*/ 43 w 91"/>
                    <a:gd name="T25" fmla="*/ 11 h 93"/>
                    <a:gd name="T26" fmla="*/ 35 w 91"/>
                    <a:gd name="T27" fmla="*/ 7 h 93"/>
                    <a:gd name="T28" fmla="*/ 28 w 91"/>
                    <a:gd name="T29" fmla="*/ 4 h 93"/>
                    <a:gd name="T30" fmla="*/ 18 w 91"/>
                    <a:gd name="T31" fmla="*/ 2 h 93"/>
                    <a:gd name="T32" fmla="*/ 10 w 91"/>
                    <a:gd name="T33" fmla="*/ 0 h 93"/>
                    <a:gd name="T34" fmla="*/ 0 w 91"/>
                    <a:gd name="T35" fmla="*/ 0 h 93"/>
                    <a:gd name="T36" fmla="*/ 0 w 91"/>
                    <a:gd name="T37" fmla="*/ 18 h 93"/>
                    <a:gd name="T38" fmla="*/ 7 w 91"/>
                    <a:gd name="T39" fmla="*/ 19 h 93"/>
                    <a:gd name="T40" fmla="*/ 15 w 91"/>
                    <a:gd name="T41" fmla="*/ 20 h 93"/>
                    <a:gd name="T42" fmla="*/ 21 w 91"/>
                    <a:gd name="T43" fmla="*/ 21 h 93"/>
                    <a:gd name="T44" fmla="*/ 29 w 91"/>
                    <a:gd name="T45" fmla="*/ 24 h 93"/>
                    <a:gd name="T46" fmla="*/ 35 w 91"/>
                    <a:gd name="T47" fmla="*/ 28 h 93"/>
                    <a:gd name="T48" fmla="*/ 40 w 91"/>
                    <a:gd name="T49" fmla="*/ 31 h 93"/>
                    <a:gd name="T50" fmla="*/ 47 w 91"/>
                    <a:gd name="T51" fmla="*/ 35 h 93"/>
                    <a:gd name="T52" fmla="*/ 51 w 91"/>
                    <a:gd name="T53" fmla="*/ 40 h 93"/>
                    <a:gd name="T54" fmla="*/ 56 w 91"/>
                    <a:gd name="T55" fmla="*/ 45 h 93"/>
                    <a:gd name="T56" fmla="*/ 60 w 91"/>
                    <a:gd name="T57" fmla="*/ 51 h 93"/>
                    <a:gd name="T58" fmla="*/ 63 w 91"/>
                    <a:gd name="T59" fmla="*/ 57 h 93"/>
                    <a:gd name="T60" fmla="*/ 67 w 91"/>
                    <a:gd name="T61" fmla="*/ 63 h 93"/>
                    <a:gd name="T62" fmla="*/ 70 w 91"/>
                    <a:gd name="T63" fmla="*/ 71 h 93"/>
                    <a:gd name="T64" fmla="*/ 71 w 91"/>
                    <a:gd name="T65" fmla="*/ 78 h 93"/>
                    <a:gd name="T66" fmla="*/ 72 w 91"/>
                    <a:gd name="T67" fmla="*/ 86 h 93"/>
                    <a:gd name="T68" fmla="*/ 73 w 91"/>
                    <a:gd name="T69" fmla="*/ 93 h 93"/>
                    <a:gd name="T70" fmla="*/ 91 w 91"/>
                    <a:gd name="T71" fmla="*/ 93 h 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3"/>
                    <a:gd name="T110" fmla="*/ 91 w 91"/>
                    <a:gd name="T111" fmla="*/ 93 h 9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3">
                      <a:moveTo>
                        <a:pt x="91" y="93"/>
                      </a:moveTo>
                      <a:lnTo>
                        <a:pt x="91" y="93"/>
                      </a:lnTo>
                      <a:lnTo>
                        <a:pt x="91" y="83"/>
                      </a:lnTo>
                      <a:lnTo>
                        <a:pt x="89" y="74"/>
                      </a:lnTo>
                      <a:lnTo>
                        <a:pt x="87" y="65"/>
                      </a:lnTo>
                      <a:lnTo>
                        <a:pt x="84" y="57"/>
                      </a:lnTo>
                      <a:lnTo>
                        <a:pt x="80" y="49"/>
                      </a:lnTo>
                      <a:lnTo>
                        <a:pt x="75" y="41"/>
                      </a:lnTo>
                      <a:lnTo>
                        <a:pt x="71" y="34"/>
                      </a:lnTo>
                      <a:lnTo>
                        <a:pt x="65" y="26"/>
                      </a:lnTo>
                      <a:lnTo>
                        <a:pt x="58" y="21"/>
                      </a:lnTo>
                      <a:lnTo>
                        <a:pt x="51" y="16"/>
                      </a:lnTo>
                      <a:lnTo>
                        <a:pt x="43" y="11"/>
                      </a:lnTo>
                      <a:lnTo>
                        <a:pt x="35" y="7"/>
                      </a:lnTo>
                      <a:lnTo>
                        <a:pt x="28" y="4"/>
                      </a:lnTo>
                      <a:lnTo>
                        <a:pt x="18" y="2"/>
                      </a:lnTo>
                      <a:lnTo>
                        <a:pt x="10" y="0"/>
                      </a:lnTo>
                      <a:lnTo>
                        <a:pt x="0" y="0"/>
                      </a:lnTo>
                      <a:lnTo>
                        <a:pt x="0" y="18"/>
                      </a:lnTo>
                      <a:lnTo>
                        <a:pt x="7" y="19"/>
                      </a:lnTo>
                      <a:lnTo>
                        <a:pt x="15" y="20"/>
                      </a:lnTo>
                      <a:lnTo>
                        <a:pt x="21" y="21"/>
                      </a:lnTo>
                      <a:lnTo>
                        <a:pt x="29" y="24"/>
                      </a:lnTo>
                      <a:lnTo>
                        <a:pt x="35" y="28"/>
                      </a:lnTo>
                      <a:lnTo>
                        <a:pt x="40" y="31"/>
                      </a:lnTo>
                      <a:lnTo>
                        <a:pt x="47" y="35"/>
                      </a:lnTo>
                      <a:lnTo>
                        <a:pt x="51" y="40"/>
                      </a:lnTo>
                      <a:lnTo>
                        <a:pt x="56" y="45"/>
                      </a:lnTo>
                      <a:lnTo>
                        <a:pt x="60" y="51"/>
                      </a:lnTo>
                      <a:lnTo>
                        <a:pt x="63" y="57"/>
                      </a:lnTo>
                      <a:lnTo>
                        <a:pt x="67" y="63"/>
                      </a:lnTo>
                      <a:lnTo>
                        <a:pt x="70" y="71"/>
                      </a:lnTo>
                      <a:lnTo>
                        <a:pt x="71" y="78"/>
                      </a:lnTo>
                      <a:lnTo>
                        <a:pt x="72" y="86"/>
                      </a:lnTo>
                      <a:lnTo>
                        <a:pt x="73" y="93"/>
                      </a:lnTo>
                      <a:lnTo>
                        <a:pt x="91" y="93"/>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1" name="Freeform 21"/>
                <p:cNvSpPr>
                  <a:spLocks/>
                </p:cNvSpPr>
                <p:nvPr/>
              </p:nvSpPr>
              <p:spPr bwMode="auto">
                <a:xfrm>
                  <a:off x="151" y="94"/>
                  <a:ext cx="91" cy="90"/>
                </a:xfrm>
                <a:custGeom>
                  <a:avLst/>
                  <a:gdLst>
                    <a:gd name="T0" fmla="*/ 0 w 91"/>
                    <a:gd name="T1" fmla="*/ 90 h 90"/>
                    <a:gd name="T2" fmla="*/ 0 w 91"/>
                    <a:gd name="T3" fmla="*/ 90 h 90"/>
                    <a:gd name="T4" fmla="*/ 8 w 91"/>
                    <a:gd name="T5" fmla="*/ 90 h 90"/>
                    <a:gd name="T6" fmla="*/ 18 w 91"/>
                    <a:gd name="T7" fmla="*/ 88 h 90"/>
                    <a:gd name="T8" fmla="*/ 26 w 91"/>
                    <a:gd name="T9" fmla="*/ 86 h 90"/>
                    <a:gd name="T10" fmla="*/ 35 w 91"/>
                    <a:gd name="T11" fmla="*/ 83 h 90"/>
                    <a:gd name="T12" fmla="*/ 42 w 91"/>
                    <a:gd name="T13" fmla="*/ 80 h 90"/>
                    <a:gd name="T14" fmla="*/ 51 w 91"/>
                    <a:gd name="T15" fmla="*/ 75 h 90"/>
                    <a:gd name="T16" fmla="*/ 57 w 91"/>
                    <a:gd name="T17" fmla="*/ 69 h 90"/>
                    <a:gd name="T18" fmla="*/ 63 w 91"/>
                    <a:gd name="T19" fmla="*/ 64 h 90"/>
                    <a:gd name="T20" fmla="*/ 70 w 91"/>
                    <a:gd name="T21" fmla="*/ 58 h 90"/>
                    <a:gd name="T22" fmla="*/ 75 w 91"/>
                    <a:gd name="T23" fmla="*/ 50 h 90"/>
                    <a:gd name="T24" fmla="*/ 79 w 91"/>
                    <a:gd name="T25" fmla="*/ 43 h 90"/>
                    <a:gd name="T26" fmla="*/ 83 w 91"/>
                    <a:gd name="T27" fmla="*/ 35 h 90"/>
                    <a:gd name="T28" fmla="*/ 87 w 91"/>
                    <a:gd name="T29" fmla="*/ 26 h 90"/>
                    <a:gd name="T30" fmla="*/ 89 w 91"/>
                    <a:gd name="T31" fmla="*/ 18 h 90"/>
                    <a:gd name="T32" fmla="*/ 90 w 91"/>
                    <a:gd name="T33" fmla="*/ 9 h 90"/>
                    <a:gd name="T34" fmla="*/ 91 w 91"/>
                    <a:gd name="T35" fmla="*/ 0 h 90"/>
                    <a:gd name="T36" fmla="*/ 72 w 91"/>
                    <a:gd name="T37" fmla="*/ 0 h 90"/>
                    <a:gd name="T38" fmla="*/ 72 w 91"/>
                    <a:gd name="T39" fmla="*/ 7 h 90"/>
                    <a:gd name="T40" fmla="*/ 71 w 91"/>
                    <a:gd name="T41" fmla="*/ 15 h 90"/>
                    <a:gd name="T42" fmla="*/ 69 w 91"/>
                    <a:gd name="T43" fmla="*/ 21 h 90"/>
                    <a:gd name="T44" fmla="*/ 67 w 91"/>
                    <a:gd name="T45" fmla="*/ 28 h 90"/>
                    <a:gd name="T46" fmla="*/ 63 w 91"/>
                    <a:gd name="T47" fmla="*/ 35 h 90"/>
                    <a:gd name="T48" fmla="*/ 59 w 91"/>
                    <a:gd name="T49" fmla="*/ 40 h 90"/>
                    <a:gd name="T50" fmla="*/ 55 w 91"/>
                    <a:gd name="T51" fmla="*/ 46 h 90"/>
                    <a:gd name="T52" fmla="*/ 51 w 91"/>
                    <a:gd name="T53" fmla="*/ 50 h 90"/>
                    <a:gd name="T54" fmla="*/ 45 w 91"/>
                    <a:gd name="T55" fmla="*/ 56 h 90"/>
                    <a:gd name="T56" fmla="*/ 40 w 91"/>
                    <a:gd name="T57" fmla="*/ 60 h 90"/>
                    <a:gd name="T58" fmla="*/ 34 w 91"/>
                    <a:gd name="T59" fmla="*/ 63 h 90"/>
                    <a:gd name="T60" fmla="*/ 27 w 91"/>
                    <a:gd name="T61" fmla="*/ 66 h 90"/>
                    <a:gd name="T62" fmla="*/ 21 w 91"/>
                    <a:gd name="T63" fmla="*/ 69 h 90"/>
                    <a:gd name="T64" fmla="*/ 14 w 91"/>
                    <a:gd name="T65" fmla="*/ 70 h 90"/>
                    <a:gd name="T66" fmla="*/ 6 w 91"/>
                    <a:gd name="T67" fmla="*/ 71 h 90"/>
                    <a:gd name="T68" fmla="*/ 0 w 91"/>
                    <a:gd name="T69" fmla="*/ 73 h 90"/>
                    <a:gd name="T70" fmla="*/ 0 w 91"/>
                    <a:gd name="T71" fmla="*/ 90 h 9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0"/>
                    <a:gd name="T110" fmla="*/ 91 w 91"/>
                    <a:gd name="T111" fmla="*/ 90 h 9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0">
                      <a:moveTo>
                        <a:pt x="0" y="90"/>
                      </a:moveTo>
                      <a:lnTo>
                        <a:pt x="0" y="90"/>
                      </a:lnTo>
                      <a:lnTo>
                        <a:pt x="8" y="90"/>
                      </a:lnTo>
                      <a:lnTo>
                        <a:pt x="18" y="88"/>
                      </a:lnTo>
                      <a:lnTo>
                        <a:pt x="26" y="86"/>
                      </a:lnTo>
                      <a:lnTo>
                        <a:pt x="35" y="83"/>
                      </a:lnTo>
                      <a:lnTo>
                        <a:pt x="42" y="80"/>
                      </a:lnTo>
                      <a:lnTo>
                        <a:pt x="51" y="75"/>
                      </a:lnTo>
                      <a:lnTo>
                        <a:pt x="57" y="69"/>
                      </a:lnTo>
                      <a:lnTo>
                        <a:pt x="63" y="64"/>
                      </a:lnTo>
                      <a:lnTo>
                        <a:pt x="70" y="58"/>
                      </a:lnTo>
                      <a:lnTo>
                        <a:pt x="75" y="50"/>
                      </a:lnTo>
                      <a:lnTo>
                        <a:pt x="79" y="43"/>
                      </a:lnTo>
                      <a:lnTo>
                        <a:pt x="83" y="35"/>
                      </a:lnTo>
                      <a:lnTo>
                        <a:pt x="87" y="26"/>
                      </a:lnTo>
                      <a:lnTo>
                        <a:pt x="89" y="18"/>
                      </a:lnTo>
                      <a:lnTo>
                        <a:pt x="90" y="9"/>
                      </a:lnTo>
                      <a:lnTo>
                        <a:pt x="91" y="0"/>
                      </a:lnTo>
                      <a:lnTo>
                        <a:pt x="72" y="0"/>
                      </a:lnTo>
                      <a:lnTo>
                        <a:pt x="72" y="7"/>
                      </a:lnTo>
                      <a:lnTo>
                        <a:pt x="71" y="15"/>
                      </a:lnTo>
                      <a:lnTo>
                        <a:pt x="69" y="21"/>
                      </a:lnTo>
                      <a:lnTo>
                        <a:pt x="67" y="28"/>
                      </a:lnTo>
                      <a:lnTo>
                        <a:pt x="63" y="35"/>
                      </a:lnTo>
                      <a:lnTo>
                        <a:pt x="59" y="40"/>
                      </a:lnTo>
                      <a:lnTo>
                        <a:pt x="55" y="46"/>
                      </a:lnTo>
                      <a:lnTo>
                        <a:pt x="51" y="50"/>
                      </a:lnTo>
                      <a:lnTo>
                        <a:pt x="45" y="56"/>
                      </a:lnTo>
                      <a:lnTo>
                        <a:pt x="40" y="60"/>
                      </a:lnTo>
                      <a:lnTo>
                        <a:pt x="34" y="63"/>
                      </a:lnTo>
                      <a:lnTo>
                        <a:pt x="27" y="66"/>
                      </a:lnTo>
                      <a:lnTo>
                        <a:pt x="21" y="69"/>
                      </a:lnTo>
                      <a:lnTo>
                        <a:pt x="14" y="70"/>
                      </a:lnTo>
                      <a:lnTo>
                        <a:pt x="6" y="71"/>
                      </a:lnTo>
                      <a:lnTo>
                        <a:pt x="0" y="73"/>
                      </a:lnTo>
                      <a:lnTo>
                        <a:pt x="0" y="9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2" name="Freeform 22"/>
                <p:cNvSpPr>
                  <a:spLocks/>
                </p:cNvSpPr>
                <p:nvPr/>
              </p:nvSpPr>
              <p:spPr bwMode="auto">
                <a:xfrm>
                  <a:off x="57" y="94"/>
                  <a:ext cx="94" cy="90"/>
                </a:xfrm>
                <a:custGeom>
                  <a:avLst/>
                  <a:gdLst>
                    <a:gd name="T0" fmla="*/ 0 w 94"/>
                    <a:gd name="T1" fmla="*/ 0 h 90"/>
                    <a:gd name="T2" fmla="*/ 0 w 94"/>
                    <a:gd name="T3" fmla="*/ 0 h 90"/>
                    <a:gd name="T4" fmla="*/ 0 w 94"/>
                    <a:gd name="T5" fmla="*/ 9 h 90"/>
                    <a:gd name="T6" fmla="*/ 2 w 94"/>
                    <a:gd name="T7" fmla="*/ 18 h 90"/>
                    <a:gd name="T8" fmla="*/ 4 w 94"/>
                    <a:gd name="T9" fmla="*/ 26 h 90"/>
                    <a:gd name="T10" fmla="*/ 7 w 94"/>
                    <a:gd name="T11" fmla="*/ 35 h 90"/>
                    <a:gd name="T12" fmla="*/ 11 w 94"/>
                    <a:gd name="T13" fmla="*/ 43 h 90"/>
                    <a:gd name="T14" fmla="*/ 16 w 94"/>
                    <a:gd name="T15" fmla="*/ 50 h 90"/>
                    <a:gd name="T16" fmla="*/ 21 w 94"/>
                    <a:gd name="T17" fmla="*/ 58 h 90"/>
                    <a:gd name="T18" fmla="*/ 27 w 94"/>
                    <a:gd name="T19" fmla="*/ 64 h 90"/>
                    <a:gd name="T20" fmla="*/ 34 w 94"/>
                    <a:gd name="T21" fmla="*/ 69 h 90"/>
                    <a:gd name="T22" fmla="*/ 41 w 94"/>
                    <a:gd name="T23" fmla="*/ 75 h 90"/>
                    <a:gd name="T24" fmla="*/ 49 w 94"/>
                    <a:gd name="T25" fmla="*/ 80 h 90"/>
                    <a:gd name="T26" fmla="*/ 57 w 94"/>
                    <a:gd name="T27" fmla="*/ 83 h 90"/>
                    <a:gd name="T28" fmla="*/ 65 w 94"/>
                    <a:gd name="T29" fmla="*/ 86 h 90"/>
                    <a:gd name="T30" fmla="*/ 74 w 94"/>
                    <a:gd name="T31" fmla="*/ 88 h 90"/>
                    <a:gd name="T32" fmla="*/ 83 w 94"/>
                    <a:gd name="T33" fmla="*/ 90 h 90"/>
                    <a:gd name="T34" fmla="*/ 94 w 94"/>
                    <a:gd name="T35" fmla="*/ 90 h 90"/>
                    <a:gd name="T36" fmla="*/ 94 w 94"/>
                    <a:gd name="T37" fmla="*/ 73 h 90"/>
                    <a:gd name="T38" fmla="*/ 86 w 94"/>
                    <a:gd name="T39" fmla="*/ 71 h 90"/>
                    <a:gd name="T40" fmla="*/ 78 w 94"/>
                    <a:gd name="T41" fmla="*/ 70 h 90"/>
                    <a:gd name="T42" fmla="*/ 71 w 94"/>
                    <a:gd name="T43" fmla="*/ 69 h 90"/>
                    <a:gd name="T44" fmla="*/ 63 w 94"/>
                    <a:gd name="T45" fmla="*/ 66 h 90"/>
                    <a:gd name="T46" fmla="*/ 57 w 94"/>
                    <a:gd name="T47" fmla="*/ 63 h 90"/>
                    <a:gd name="T48" fmla="*/ 51 w 94"/>
                    <a:gd name="T49" fmla="*/ 60 h 90"/>
                    <a:gd name="T50" fmla="*/ 45 w 94"/>
                    <a:gd name="T51" fmla="*/ 56 h 90"/>
                    <a:gd name="T52" fmla="*/ 40 w 94"/>
                    <a:gd name="T53" fmla="*/ 50 h 90"/>
                    <a:gd name="T54" fmla="*/ 35 w 94"/>
                    <a:gd name="T55" fmla="*/ 45 h 90"/>
                    <a:gd name="T56" fmla="*/ 31 w 94"/>
                    <a:gd name="T57" fmla="*/ 40 h 90"/>
                    <a:gd name="T58" fmla="*/ 27 w 94"/>
                    <a:gd name="T59" fmla="*/ 35 h 90"/>
                    <a:gd name="T60" fmla="*/ 24 w 94"/>
                    <a:gd name="T61" fmla="*/ 28 h 90"/>
                    <a:gd name="T62" fmla="*/ 21 w 94"/>
                    <a:gd name="T63" fmla="*/ 21 h 90"/>
                    <a:gd name="T64" fmla="*/ 20 w 94"/>
                    <a:gd name="T65" fmla="*/ 15 h 90"/>
                    <a:gd name="T66" fmla="*/ 19 w 94"/>
                    <a:gd name="T67" fmla="*/ 7 h 90"/>
                    <a:gd name="T68" fmla="*/ 18 w 94"/>
                    <a:gd name="T69" fmla="*/ 0 h 90"/>
                    <a:gd name="T70" fmla="*/ 0 w 94"/>
                    <a:gd name="T71" fmla="*/ 0 h 9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0"/>
                    <a:gd name="T110" fmla="*/ 94 w 94"/>
                    <a:gd name="T111" fmla="*/ 90 h 9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0">
                      <a:moveTo>
                        <a:pt x="0" y="0"/>
                      </a:moveTo>
                      <a:lnTo>
                        <a:pt x="0" y="0"/>
                      </a:lnTo>
                      <a:lnTo>
                        <a:pt x="0" y="9"/>
                      </a:lnTo>
                      <a:lnTo>
                        <a:pt x="2" y="18"/>
                      </a:lnTo>
                      <a:lnTo>
                        <a:pt x="4" y="26"/>
                      </a:lnTo>
                      <a:lnTo>
                        <a:pt x="7" y="35"/>
                      </a:lnTo>
                      <a:lnTo>
                        <a:pt x="11" y="43"/>
                      </a:lnTo>
                      <a:lnTo>
                        <a:pt x="16" y="50"/>
                      </a:lnTo>
                      <a:lnTo>
                        <a:pt x="21" y="58"/>
                      </a:lnTo>
                      <a:lnTo>
                        <a:pt x="27" y="64"/>
                      </a:lnTo>
                      <a:lnTo>
                        <a:pt x="34" y="69"/>
                      </a:lnTo>
                      <a:lnTo>
                        <a:pt x="41" y="75"/>
                      </a:lnTo>
                      <a:lnTo>
                        <a:pt x="49" y="80"/>
                      </a:lnTo>
                      <a:lnTo>
                        <a:pt x="57" y="83"/>
                      </a:lnTo>
                      <a:lnTo>
                        <a:pt x="65" y="86"/>
                      </a:lnTo>
                      <a:lnTo>
                        <a:pt x="74" y="88"/>
                      </a:lnTo>
                      <a:lnTo>
                        <a:pt x="83" y="90"/>
                      </a:lnTo>
                      <a:lnTo>
                        <a:pt x="94" y="90"/>
                      </a:lnTo>
                      <a:lnTo>
                        <a:pt x="94" y="73"/>
                      </a:lnTo>
                      <a:lnTo>
                        <a:pt x="86" y="71"/>
                      </a:lnTo>
                      <a:lnTo>
                        <a:pt x="78" y="70"/>
                      </a:lnTo>
                      <a:lnTo>
                        <a:pt x="71" y="69"/>
                      </a:lnTo>
                      <a:lnTo>
                        <a:pt x="63" y="66"/>
                      </a:lnTo>
                      <a:lnTo>
                        <a:pt x="57" y="63"/>
                      </a:lnTo>
                      <a:lnTo>
                        <a:pt x="51" y="60"/>
                      </a:lnTo>
                      <a:lnTo>
                        <a:pt x="45" y="56"/>
                      </a:lnTo>
                      <a:lnTo>
                        <a:pt x="40" y="50"/>
                      </a:lnTo>
                      <a:lnTo>
                        <a:pt x="35" y="45"/>
                      </a:lnTo>
                      <a:lnTo>
                        <a:pt x="31" y="40"/>
                      </a:lnTo>
                      <a:lnTo>
                        <a:pt x="27" y="35"/>
                      </a:lnTo>
                      <a:lnTo>
                        <a:pt x="24" y="28"/>
                      </a:lnTo>
                      <a:lnTo>
                        <a:pt x="21" y="21"/>
                      </a:lnTo>
                      <a:lnTo>
                        <a:pt x="20" y="15"/>
                      </a:lnTo>
                      <a:lnTo>
                        <a:pt x="19" y="7"/>
                      </a:lnTo>
                      <a:lnTo>
                        <a:pt x="18"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3" name="Freeform 23"/>
                <p:cNvSpPr>
                  <a:spLocks/>
                </p:cNvSpPr>
                <p:nvPr/>
              </p:nvSpPr>
              <p:spPr bwMode="auto">
                <a:xfrm>
                  <a:off x="57" y="0"/>
                  <a:ext cx="94" cy="94"/>
                </a:xfrm>
                <a:custGeom>
                  <a:avLst/>
                  <a:gdLst>
                    <a:gd name="T0" fmla="*/ 94 w 94"/>
                    <a:gd name="T1" fmla="*/ 0 h 94"/>
                    <a:gd name="T2" fmla="*/ 94 w 94"/>
                    <a:gd name="T3" fmla="*/ 0 h 94"/>
                    <a:gd name="T4" fmla="*/ 83 w 94"/>
                    <a:gd name="T5" fmla="*/ 1 h 94"/>
                    <a:gd name="T6" fmla="*/ 74 w 94"/>
                    <a:gd name="T7" fmla="*/ 2 h 94"/>
                    <a:gd name="T8" fmla="*/ 65 w 94"/>
                    <a:gd name="T9" fmla="*/ 4 h 94"/>
                    <a:gd name="T10" fmla="*/ 57 w 94"/>
                    <a:gd name="T11" fmla="*/ 7 h 94"/>
                    <a:gd name="T12" fmla="*/ 49 w 94"/>
                    <a:gd name="T13" fmla="*/ 12 h 94"/>
                    <a:gd name="T14" fmla="*/ 41 w 94"/>
                    <a:gd name="T15" fmla="*/ 16 h 94"/>
                    <a:gd name="T16" fmla="*/ 34 w 94"/>
                    <a:gd name="T17" fmla="*/ 21 h 94"/>
                    <a:gd name="T18" fmla="*/ 26 w 94"/>
                    <a:gd name="T19" fmla="*/ 27 h 94"/>
                    <a:gd name="T20" fmla="*/ 21 w 94"/>
                    <a:gd name="T21" fmla="*/ 34 h 94"/>
                    <a:gd name="T22" fmla="*/ 16 w 94"/>
                    <a:gd name="T23" fmla="*/ 41 h 94"/>
                    <a:gd name="T24" fmla="*/ 11 w 94"/>
                    <a:gd name="T25" fmla="*/ 48 h 94"/>
                    <a:gd name="T26" fmla="*/ 7 w 94"/>
                    <a:gd name="T27" fmla="*/ 57 h 94"/>
                    <a:gd name="T28" fmla="*/ 4 w 94"/>
                    <a:gd name="T29" fmla="*/ 65 h 94"/>
                    <a:gd name="T30" fmla="*/ 2 w 94"/>
                    <a:gd name="T31" fmla="*/ 75 h 94"/>
                    <a:gd name="T32" fmla="*/ 0 w 94"/>
                    <a:gd name="T33" fmla="*/ 84 h 94"/>
                    <a:gd name="T34" fmla="*/ 0 w 94"/>
                    <a:gd name="T35" fmla="*/ 94 h 94"/>
                    <a:gd name="T36" fmla="*/ 18 w 94"/>
                    <a:gd name="T37" fmla="*/ 94 h 94"/>
                    <a:gd name="T38" fmla="*/ 19 w 94"/>
                    <a:gd name="T39" fmla="*/ 85 h 94"/>
                    <a:gd name="T40" fmla="*/ 20 w 94"/>
                    <a:gd name="T41" fmla="*/ 78 h 94"/>
                    <a:gd name="T42" fmla="*/ 21 w 94"/>
                    <a:gd name="T43" fmla="*/ 71 h 94"/>
                    <a:gd name="T44" fmla="*/ 24 w 94"/>
                    <a:gd name="T45" fmla="*/ 64 h 94"/>
                    <a:gd name="T46" fmla="*/ 27 w 94"/>
                    <a:gd name="T47" fmla="*/ 58 h 94"/>
                    <a:gd name="T48" fmla="*/ 31 w 94"/>
                    <a:gd name="T49" fmla="*/ 52 h 94"/>
                    <a:gd name="T50" fmla="*/ 35 w 94"/>
                    <a:gd name="T51" fmla="*/ 45 h 94"/>
                    <a:gd name="T52" fmla="*/ 40 w 94"/>
                    <a:gd name="T53" fmla="*/ 40 h 94"/>
                    <a:gd name="T54" fmla="*/ 45 w 94"/>
                    <a:gd name="T55" fmla="*/ 36 h 94"/>
                    <a:gd name="T56" fmla="*/ 51 w 94"/>
                    <a:gd name="T57" fmla="*/ 32 h 94"/>
                    <a:gd name="T58" fmla="*/ 57 w 94"/>
                    <a:gd name="T59" fmla="*/ 27 h 94"/>
                    <a:gd name="T60" fmla="*/ 63 w 94"/>
                    <a:gd name="T61" fmla="*/ 24 h 94"/>
                    <a:gd name="T62" fmla="*/ 71 w 94"/>
                    <a:gd name="T63" fmla="*/ 22 h 94"/>
                    <a:gd name="T64" fmla="*/ 78 w 94"/>
                    <a:gd name="T65" fmla="*/ 20 h 94"/>
                    <a:gd name="T66" fmla="*/ 86 w 94"/>
                    <a:gd name="T67" fmla="*/ 19 h 94"/>
                    <a:gd name="T68" fmla="*/ 94 w 94"/>
                    <a:gd name="T69" fmla="*/ 19 h 94"/>
                    <a:gd name="T70" fmla="*/ 94 w 94"/>
                    <a:gd name="T71" fmla="*/ 0 h 9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4"/>
                    <a:gd name="T110" fmla="*/ 94 w 94"/>
                    <a:gd name="T111" fmla="*/ 94 h 9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4">
                      <a:moveTo>
                        <a:pt x="94" y="0"/>
                      </a:moveTo>
                      <a:lnTo>
                        <a:pt x="94" y="0"/>
                      </a:lnTo>
                      <a:lnTo>
                        <a:pt x="83" y="1"/>
                      </a:lnTo>
                      <a:lnTo>
                        <a:pt x="74" y="2"/>
                      </a:lnTo>
                      <a:lnTo>
                        <a:pt x="65" y="4"/>
                      </a:lnTo>
                      <a:lnTo>
                        <a:pt x="57" y="7"/>
                      </a:lnTo>
                      <a:lnTo>
                        <a:pt x="49" y="12"/>
                      </a:lnTo>
                      <a:lnTo>
                        <a:pt x="41" y="16"/>
                      </a:lnTo>
                      <a:lnTo>
                        <a:pt x="34" y="21"/>
                      </a:lnTo>
                      <a:lnTo>
                        <a:pt x="26" y="27"/>
                      </a:lnTo>
                      <a:lnTo>
                        <a:pt x="21" y="34"/>
                      </a:lnTo>
                      <a:lnTo>
                        <a:pt x="16" y="41"/>
                      </a:lnTo>
                      <a:lnTo>
                        <a:pt x="11" y="48"/>
                      </a:lnTo>
                      <a:lnTo>
                        <a:pt x="7" y="57"/>
                      </a:lnTo>
                      <a:lnTo>
                        <a:pt x="4" y="65"/>
                      </a:lnTo>
                      <a:lnTo>
                        <a:pt x="2" y="75"/>
                      </a:lnTo>
                      <a:lnTo>
                        <a:pt x="0" y="84"/>
                      </a:lnTo>
                      <a:lnTo>
                        <a:pt x="0" y="94"/>
                      </a:lnTo>
                      <a:lnTo>
                        <a:pt x="18" y="94"/>
                      </a:lnTo>
                      <a:lnTo>
                        <a:pt x="19" y="85"/>
                      </a:lnTo>
                      <a:lnTo>
                        <a:pt x="20" y="78"/>
                      </a:lnTo>
                      <a:lnTo>
                        <a:pt x="21" y="71"/>
                      </a:lnTo>
                      <a:lnTo>
                        <a:pt x="24" y="64"/>
                      </a:lnTo>
                      <a:lnTo>
                        <a:pt x="27" y="58"/>
                      </a:lnTo>
                      <a:lnTo>
                        <a:pt x="31" y="52"/>
                      </a:lnTo>
                      <a:lnTo>
                        <a:pt x="35" y="45"/>
                      </a:lnTo>
                      <a:lnTo>
                        <a:pt x="40" y="40"/>
                      </a:lnTo>
                      <a:lnTo>
                        <a:pt x="45" y="36"/>
                      </a:lnTo>
                      <a:lnTo>
                        <a:pt x="51" y="32"/>
                      </a:lnTo>
                      <a:lnTo>
                        <a:pt x="57" y="27"/>
                      </a:lnTo>
                      <a:lnTo>
                        <a:pt x="63" y="24"/>
                      </a:lnTo>
                      <a:lnTo>
                        <a:pt x="71" y="22"/>
                      </a:lnTo>
                      <a:lnTo>
                        <a:pt x="78" y="20"/>
                      </a:lnTo>
                      <a:lnTo>
                        <a:pt x="86" y="19"/>
                      </a:lnTo>
                      <a:lnTo>
                        <a:pt x="94" y="19"/>
                      </a:lnTo>
                      <a:lnTo>
                        <a:pt x="94"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4" name="Freeform 24"/>
                <p:cNvSpPr>
                  <a:spLocks/>
                </p:cNvSpPr>
                <p:nvPr/>
              </p:nvSpPr>
              <p:spPr bwMode="auto">
                <a:xfrm>
                  <a:off x="151" y="0"/>
                  <a:ext cx="91" cy="94"/>
                </a:xfrm>
                <a:custGeom>
                  <a:avLst/>
                  <a:gdLst>
                    <a:gd name="T0" fmla="*/ 91 w 91"/>
                    <a:gd name="T1" fmla="*/ 94 h 94"/>
                    <a:gd name="T2" fmla="*/ 91 w 91"/>
                    <a:gd name="T3" fmla="*/ 94 h 94"/>
                    <a:gd name="T4" fmla="*/ 90 w 91"/>
                    <a:gd name="T5" fmla="*/ 84 h 94"/>
                    <a:gd name="T6" fmla="*/ 89 w 91"/>
                    <a:gd name="T7" fmla="*/ 75 h 94"/>
                    <a:gd name="T8" fmla="*/ 87 w 91"/>
                    <a:gd name="T9" fmla="*/ 65 h 94"/>
                    <a:gd name="T10" fmla="*/ 83 w 91"/>
                    <a:gd name="T11" fmla="*/ 57 h 94"/>
                    <a:gd name="T12" fmla="*/ 79 w 91"/>
                    <a:gd name="T13" fmla="*/ 48 h 94"/>
                    <a:gd name="T14" fmla="*/ 75 w 91"/>
                    <a:gd name="T15" fmla="*/ 41 h 94"/>
                    <a:gd name="T16" fmla="*/ 70 w 91"/>
                    <a:gd name="T17" fmla="*/ 34 h 94"/>
                    <a:gd name="T18" fmla="*/ 63 w 91"/>
                    <a:gd name="T19" fmla="*/ 27 h 94"/>
                    <a:gd name="T20" fmla="*/ 57 w 91"/>
                    <a:gd name="T21" fmla="*/ 21 h 94"/>
                    <a:gd name="T22" fmla="*/ 51 w 91"/>
                    <a:gd name="T23" fmla="*/ 16 h 94"/>
                    <a:gd name="T24" fmla="*/ 43 w 91"/>
                    <a:gd name="T25" fmla="*/ 12 h 94"/>
                    <a:gd name="T26" fmla="*/ 35 w 91"/>
                    <a:gd name="T27" fmla="*/ 7 h 94"/>
                    <a:gd name="T28" fmla="*/ 26 w 91"/>
                    <a:gd name="T29" fmla="*/ 4 h 94"/>
                    <a:gd name="T30" fmla="*/ 18 w 91"/>
                    <a:gd name="T31" fmla="*/ 2 h 94"/>
                    <a:gd name="T32" fmla="*/ 8 w 91"/>
                    <a:gd name="T33" fmla="*/ 1 h 94"/>
                    <a:gd name="T34" fmla="*/ 0 w 91"/>
                    <a:gd name="T35" fmla="*/ 0 h 94"/>
                    <a:gd name="T36" fmla="*/ 0 w 91"/>
                    <a:gd name="T37" fmla="*/ 19 h 94"/>
                    <a:gd name="T38" fmla="*/ 6 w 91"/>
                    <a:gd name="T39" fmla="*/ 19 h 94"/>
                    <a:gd name="T40" fmla="*/ 14 w 91"/>
                    <a:gd name="T41" fmla="*/ 20 h 94"/>
                    <a:gd name="T42" fmla="*/ 21 w 91"/>
                    <a:gd name="T43" fmla="*/ 22 h 94"/>
                    <a:gd name="T44" fmla="*/ 27 w 91"/>
                    <a:gd name="T45" fmla="*/ 24 h 94"/>
                    <a:gd name="T46" fmla="*/ 34 w 91"/>
                    <a:gd name="T47" fmla="*/ 27 h 94"/>
                    <a:gd name="T48" fmla="*/ 40 w 91"/>
                    <a:gd name="T49" fmla="*/ 32 h 94"/>
                    <a:gd name="T50" fmla="*/ 45 w 91"/>
                    <a:gd name="T51" fmla="*/ 36 h 94"/>
                    <a:gd name="T52" fmla="*/ 51 w 91"/>
                    <a:gd name="T53" fmla="*/ 40 h 94"/>
                    <a:gd name="T54" fmla="*/ 55 w 91"/>
                    <a:gd name="T55" fmla="*/ 45 h 94"/>
                    <a:gd name="T56" fmla="*/ 59 w 91"/>
                    <a:gd name="T57" fmla="*/ 52 h 94"/>
                    <a:gd name="T58" fmla="*/ 63 w 91"/>
                    <a:gd name="T59" fmla="*/ 58 h 94"/>
                    <a:gd name="T60" fmla="*/ 67 w 91"/>
                    <a:gd name="T61" fmla="*/ 64 h 94"/>
                    <a:gd name="T62" fmla="*/ 69 w 91"/>
                    <a:gd name="T63" fmla="*/ 71 h 94"/>
                    <a:gd name="T64" fmla="*/ 71 w 91"/>
                    <a:gd name="T65" fmla="*/ 78 h 94"/>
                    <a:gd name="T66" fmla="*/ 72 w 91"/>
                    <a:gd name="T67" fmla="*/ 85 h 94"/>
                    <a:gd name="T68" fmla="*/ 72 w 91"/>
                    <a:gd name="T69" fmla="*/ 94 h 94"/>
                    <a:gd name="T70" fmla="*/ 91 w 91"/>
                    <a:gd name="T71" fmla="*/ 94 h 9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4"/>
                    <a:gd name="T110" fmla="*/ 91 w 91"/>
                    <a:gd name="T111" fmla="*/ 94 h 9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4">
                      <a:moveTo>
                        <a:pt x="91" y="94"/>
                      </a:moveTo>
                      <a:lnTo>
                        <a:pt x="91" y="94"/>
                      </a:lnTo>
                      <a:lnTo>
                        <a:pt x="90" y="84"/>
                      </a:lnTo>
                      <a:lnTo>
                        <a:pt x="89" y="75"/>
                      </a:lnTo>
                      <a:lnTo>
                        <a:pt x="87" y="65"/>
                      </a:lnTo>
                      <a:lnTo>
                        <a:pt x="83" y="57"/>
                      </a:lnTo>
                      <a:lnTo>
                        <a:pt x="79" y="48"/>
                      </a:lnTo>
                      <a:lnTo>
                        <a:pt x="75" y="41"/>
                      </a:lnTo>
                      <a:lnTo>
                        <a:pt x="70" y="34"/>
                      </a:lnTo>
                      <a:lnTo>
                        <a:pt x="63" y="27"/>
                      </a:lnTo>
                      <a:lnTo>
                        <a:pt x="57" y="21"/>
                      </a:lnTo>
                      <a:lnTo>
                        <a:pt x="51" y="16"/>
                      </a:lnTo>
                      <a:lnTo>
                        <a:pt x="43" y="12"/>
                      </a:lnTo>
                      <a:lnTo>
                        <a:pt x="35" y="7"/>
                      </a:lnTo>
                      <a:lnTo>
                        <a:pt x="26" y="4"/>
                      </a:lnTo>
                      <a:lnTo>
                        <a:pt x="18" y="2"/>
                      </a:lnTo>
                      <a:lnTo>
                        <a:pt x="8" y="1"/>
                      </a:lnTo>
                      <a:lnTo>
                        <a:pt x="0" y="0"/>
                      </a:lnTo>
                      <a:lnTo>
                        <a:pt x="0" y="19"/>
                      </a:lnTo>
                      <a:lnTo>
                        <a:pt x="6" y="19"/>
                      </a:lnTo>
                      <a:lnTo>
                        <a:pt x="14" y="20"/>
                      </a:lnTo>
                      <a:lnTo>
                        <a:pt x="21" y="22"/>
                      </a:lnTo>
                      <a:lnTo>
                        <a:pt x="27" y="24"/>
                      </a:lnTo>
                      <a:lnTo>
                        <a:pt x="34" y="27"/>
                      </a:lnTo>
                      <a:lnTo>
                        <a:pt x="40" y="32"/>
                      </a:lnTo>
                      <a:lnTo>
                        <a:pt x="45" y="36"/>
                      </a:lnTo>
                      <a:lnTo>
                        <a:pt x="51" y="40"/>
                      </a:lnTo>
                      <a:lnTo>
                        <a:pt x="55" y="45"/>
                      </a:lnTo>
                      <a:lnTo>
                        <a:pt x="59" y="52"/>
                      </a:lnTo>
                      <a:lnTo>
                        <a:pt x="63" y="58"/>
                      </a:lnTo>
                      <a:lnTo>
                        <a:pt x="67" y="64"/>
                      </a:lnTo>
                      <a:lnTo>
                        <a:pt x="69" y="71"/>
                      </a:lnTo>
                      <a:lnTo>
                        <a:pt x="71" y="78"/>
                      </a:lnTo>
                      <a:lnTo>
                        <a:pt x="72" y="85"/>
                      </a:lnTo>
                      <a:lnTo>
                        <a:pt x="72" y="94"/>
                      </a:lnTo>
                      <a:lnTo>
                        <a:pt x="91" y="9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5" name="Freeform 25"/>
                <p:cNvSpPr>
                  <a:spLocks/>
                </p:cNvSpPr>
                <p:nvPr/>
              </p:nvSpPr>
              <p:spPr bwMode="auto">
                <a:xfrm>
                  <a:off x="0" y="31"/>
                  <a:ext cx="296" cy="44"/>
                </a:xfrm>
                <a:custGeom>
                  <a:avLst/>
                  <a:gdLst>
                    <a:gd name="T0" fmla="*/ 0 w 280"/>
                    <a:gd name="T1" fmla="*/ 13 h 42"/>
                    <a:gd name="T2" fmla="*/ 0 w 280"/>
                    <a:gd name="T3" fmla="*/ 31 h 42"/>
                    <a:gd name="T4" fmla="*/ 275 w 280"/>
                    <a:gd name="T5" fmla="*/ 31 h 42"/>
                    <a:gd name="T6" fmla="*/ 275 w 280"/>
                    <a:gd name="T7" fmla="*/ 44 h 42"/>
                    <a:gd name="T8" fmla="*/ 296 w 280"/>
                    <a:gd name="T9" fmla="*/ 21 h 42"/>
                    <a:gd name="T10" fmla="*/ 275 w 280"/>
                    <a:gd name="T11" fmla="*/ 0 h 42"/>
                    <a:gd name="T12" fmla="*/ 275 w 280"/>
                    <a:gd name="T13" fmla="*/ 13 h 42"/>
                    <a:gd name="T14" fmla="*/ 0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0" y="12"/>
                      </a:moveTo>
                      <a:lnTo>
                        <a:pt x="0" y="30"/>
                      </a:lnTo>
                      <a:lnTo>
                        <a:pt x="260" y="30"/>
                      </a:lnTo>
                      <a:lnTo>
                        <a:pt x="260" y="42"/>
                      </a:lnTo>
                      <a:lnTo>
                        <a:pt x="280" y="20"/>
                      </a:lnTo>
                      <a:lnTo>
                        <a:pt x="260" y="0"/>
                      </a:lnTo>
                      <a:lnTo>
                        <a:pt x="260" y="12"/>
                      </a:lnTo>
                      <a:lnTo>
                        <a:pt x="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 name="Freeform 26"/>
                <p:cNvSpPr>
                  <a:spLocks/>
                </p:cNvSpPr>
                <p:nvPr/>
              </p:nvSpPr>
              <p:spPr bwMode="auto">
                <a:xfrm>
                  <a:off x="0" y="31"/>
                  <a:ext cx="296" cy="44"/>
                </a:xfrm>
                <a:custGeom>
                  <a:avLst/>
                  <a:gdLst>
                    <a:gd name="T0" fmla="*/ 0 w 280"/>
                    <a:gd name="T1" fmla="*/ 13 h 42"/>
                    <a:gd name="T2" fmla="*/ 0 w 280"/>
                    <a:gd name="T3" fmla="*/ 31 h 42"/>
                    <a:gd name="T4" fmla="*/ 275 w 280"/>
                    <a:gd name="T5" fmla="*/ 31 h 42"/>
                    <a:gd name="T6" fmla="*/ 275 w 280"/>
                    <a:gd name="T7" fmla="*/ 44 h 42"/>
                    <a:gd name="T8" fmla="*/ 296 w 280"/>
                    <a:gd name="T9" fmla="*/ 21 h 42"/>
                    <a:gd name="T10" fmla="*/ 275 w 280"/>
                    <a:gd name="T11" fmla="*/ 0 h 42"/>
                    <a:gd name="T12" fmla="*/ 275 w 280"/>
                    <a:gd name="T13" fmla="*/ 13 h 42"/>
                    <a:gd name="T14" fmla="*/ 0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0" y="12"/>
                      </a:moveTo>
                      <a:lnTo>
                        <a:pt x="0" y="30"/>
                      </a:lnTo>
                      <a:lnTo>
                        <a:pt x="260" y="30"/>
                      </a:lnTo>
                      <a:lnTo>
                        <a:pt x="260" y="42"/>
                      </a:lnTo>
                      <a:lnTo>
                        <a:pt x="280" y="20"/>
                      </a:lnTo>
                      <a:lnTo>
                        <a:pt x="260" y="0"/>
                      </a:lnTo>
                      <a:lnTo>
                        <a:pt x="260" y="12"/>
                      </a:lnTo>
                      <a:lnTo>
                        <a:pt x="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nvGrpSpPr>
                <p:cNvPr id="257" name="Group 22"/>
                <p:cNvGrpSpPr>
                  <a:grpSpLocks/>
                </p:cNvGrpSpPr>
                <p:nvPr/>
              </p:nvGrpSpPr>
              <p:grpSpPr bwMode="auto">
                <a:xfrm>
                  <a:off x="0" y="110"/>
                  <a:ext cx="298" cy="47"/>
                  <a:chOff x="0" y="0"/>
                  <a:chExt cx="298" cy="47"/>
                </a:xfrm>
              </p:grpSpPr>
              <p:sp>
                <p:nvSpPr>
                  <p:cNvPr id="260" name="Freeform 28"/>
                  <p:cNvSpPr>
                    <a:spLocks/>
                  </p:cNvSpPr>
                  <p:nvPr/>
                </p:nvSpPr>
                <p:spPr bwMode="auto">
                  <a:xfrm>
                    <a:off x="0" y="0"/>
                    <a:ext cx="296" cy="44"/>
                  </a:xfrm>
                  <a:custGeom>
                    <a:avLst/>
                    <a:gdLst>
                      <a:gd name="T0" fmla="*/ 296 w 280"/>
                      <a:gd name="T1" fmla="*/ 13 h 42"/>
                      <a:gd name="T2" fmla="*/ 296 w 280"/>
                      <a:gd name="T3" fmla="*/ 31 h 42"/>
                      <a:gd name="T4" fmla="*/ 24 w 280"/>
                      <a:gd name="T5" fmla="*/ 31 h 42"/>
                      <a:gd name="T6" fmla="*/ 24 w 280"/>
                      <a:gd name="T7" fmla="*/ 44 h 42"/>
                      <a:gd name="T8" fmla="*/ 0 w 280"/>
                      <a:gd name="T9" fmla="*/ 21 h 42"/>
                      <a:gd name="T10" fmla="*/ 24 w 280"/>
                      <a:gd name="T11" fmla="*/ 0 h 42"/>
                      <a:gd name="T12" fmla="*/ 24 w 280"/>
                      <a:gd name="T13" fmla="*/ 13 h 42"/>
                      <a:gd name="T14" fmla="*/ 296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280" y="12"/>
                        </a:moveTo>
                        <a:lnTo>
                          <a:pt x="280" y="30"/>
                        </a:lnTo>
                        <a:lnTo>
                          <a:pt x="23" y="30"/>
                        </a:lnTo>
                        <a:lnTo>
                          <a:pt x="23" y="42"/>
                        </a:lnTo>
                        <a:lnTo>
                          <a:pt x="0" y="20"/>
                        </a:lnTo>
                        <a:lnTo>
                          <a:pt x="23" y="0"/>
                        </a:lnTo>
                        <a:lnTo>
                          <a:pt x="23" y="12"/>
                        </a:lnTo>
                        <a:lnTo>
                          <a:pt x="28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61" name="Freeform 29"/>
                  <p:cNvSpPr>
                    <a:spLocks/>
                  </p:cNvSpPr>
                  <p:nvPr/>
                </p:nvSpPr>
                <p:spPr bwMode="auto">
                  <a:xfrm>
                    <a:off x="0" y="0"/>
                    <a:ext cx="296" cy="44"/>
                  </a:xfrm>
                  <a:custGeom>
                    <a:avLst/>
                    <a:gdLst>
                      <a:gd name="T0" fmla="*/ 296 w 280"/>
                      <a:gd name="T1" fmla="*/ 13 h 42"/>
                      <a:gd name="T2" fmla="*/ 296 w 280"/>
                      <a:gd name="T3" fmla="*/ 31 h 42"/>
                      <a:gd name="T4" fmla="*/ 24 w 280"/>
                      <a:gd name="T5" fmla="*/ 31 h 42"/>
                      <a:gd name="T6" fmla="*/ 24 w 280"/>
                      <a:gd name="T7" fmla="*/ 44 h 42"/>
                      <a:gd name="T8" fmla="*/ 0 w 280"/>
                      <a:gd name="T9" fmla="*/ 21 h 42"/>
                      <a:gd name="T10" fmla="*/ 24 w 280"/>
                      <a:gd name="T11" fmla="*/ 0 h 42"/>
                      <a:gd name="T12" fmla="*/ 24 w 280"/>
                      <a:gd name="T13" fmla="*/ 13 h 42"/>
                      <a:gd name="T14" fmla="*/ 296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280" y="12"/>
                        </a:moveTo>
                        <a:lnTo>
                          <a:pt x="280" y="30"/>
                        </a:lnTo>
                        <a:lnTo>
                          <a:pt x="23" y="30"/>
                        </a:lnTo>
                        <a:lnTo>
                          <a:pt x="23" y="42"/>
                        </a:lnTo>
                        <a:lnTo>
                          <a:pt x="0" y="20"/>
                        </a:lnTo>
                        <a:lnTo>
                          <a:pt x="23" y="0"/>
                        </a:lnTo>
                        <a:lnTo>
                          <a:pt x="23" y="12"/>
                        </a:lnTo>
                        <a:lnTo>
                          <a:pt x="28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62" name="Freeform 30"/>
                  <p:cNvSpPr>
                    <a:spLocks/>
                  </p:cNvSpPr>
                  <p:nvPr/>
                </p:nvSpPr>
                <p:spPr bwMode="auto">
                  <a:xfrm>
                    <a:off x="3" y="2"/>
                    <a:ext cx="295" cy="45"/>
                  </a:xfrm>
                  <a:custGeom>
                    <a:avLst/>
                    <a:gdLst>
                      <a:gd name="T0" fmla="*/ 295 w 279"/>
                      <a:gd name="T1" fmla="*/ 14 h 43"/>
                      <a:gd name="T2" fmla="*/ 295 w 279"/>
                      <a:gd name="T3" fmla="*/ 31 h 43"/>
                      <a:gd name="T4" fmla="*/ 23 w 279"/>
                      <a:gd name="T5" fmla="*/ 31 h 43"/>
                      <a:gd name="T6" fmla="*/ 23 w 279"/>
                      <a:gd name="T7" fmla="*/ 45 h 43"/>
                      <a:gd name="T8" fmla="*/ 0 w 279"/>
                      <a:gd name="T9" fmla="*/ 21 h 43"/>
                      <a:gd name="T10" fmla="*/ 23 w 279"/>
                      <a:gd name="T11" fmla="*/ 0 h 43"/>
                      <a:gd name="T12" fmla="*/ 23 w 279"/>
                      <a:gd name="T13" fmla="*/ 14 h 43"/>
                      <a:gd name="T14" fmla="*/ 295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279" y="13"/>
                        </a:moveTo>
                        <a:lnTo>
                          <a:pt x="279" y="30"/>
                        </a:lnTo>
                        <a:lnTo>
                          <a:pt x="22" y="30"/>
                        </a:lnTo>
                        <a:lnTo>
                          <a:pt x="22" y="43"/>
                        </a:lnTo>
                        <a:lnTo>
                          <a:pt x="0" y="20"/>
                        </a:lnTo>
                        <a:lnTo>
                          <a:pt x="22" y="0"/>
                        </a:lnTo>
                        <a:lnTo>
                          <a:pt x="22" y="13"/>
                        </a:lnTo>
                        <a:lnTo>
                          <a:pt x="279"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63" name="Freeform 31"/>
                  <p:cNvSpPr>
                    <a:spLocks/>
                  </p:cNvSpPr>
                  <p:nvPr/>
                </p:nvSpPr>
                <p:spPr bwMode="auto">
                  <a:xfrm>
                    <a:off x="3" y="2"/>
                    <a:ext cx="295" cy="45"/>
                  </a:xfrm>
                  <a:custGeom>
                    <a:avLst/>
                    <a:gdLst>
                      <a:gd name="T0" fmla="*/ 295 w 279"/>
                      <a:gd name="T1" fmla="*/ 14 h 43"/>
                      <a:gd name="T2" fmla="*/ 295 w 279"/>
                      <a:gd name="T3" fmla="*/ 31 h 43"/>
                      <a:gd name="T4" fmla="*/ 23 w 279"/>
                      <a:gd name="T5" fmla="*/ 31 h 43"/>
                      <a:gd name="T6" fmla="*/ 23 w 279"/>
                      <a:gd name="T7" fmla="*/ 45 h 43"/>
                      <a:gd name="T8" fmla="*/ 0 w 279"/>
                      <a:gd name="T9" fmla="*/ 21 h 43"/>
                      <a:gd name="T10" fmla="*/ 23 w 279"/>
                      <a:gd name="T11" fmla="*/ 0 h 43"/>
                      <a:gd name="T12" fmla="*/ 23 w 279"/>
                      <a:gd name="T13" fmla="*/ 14 h 43"/>
                      <a:gd name="T14" fmla="*/ 295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279" y="13"/>
                        </a:moveTo>
                        <a:lnTo>
                          <a:pt x="279" y="30"/>
                        </a:lnTo>
                        <a:lnTo>
                          <a:pt x="22" y="30"/>
                        </a:lnTo>
                        <a:lnTo>
                          <a:pt x="22" y="43"/>
                        </a:lnTo>
                        <a:lnTo>
                          <a:pt x="0" y="20"/>
                        </a:lnTo>
                        <a:lnTo>
                          <a:pt x="22" y="0"/>
                        </a:lnTo>
                        <a:lnTo>
                          <a:pt x="22" y="13"/>
                        </a:lnTo>
                        <a:lnTo>
                          <a:pt x="279"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258" name="Freeform 32"/>
                <p:cNvSpPr>
                  <a:spLocks/>
                </p:cNvSpPr>
                <p:nvPr/>
              </p:nvSpPr>
              <p:spPr bwMode="auto">
                <a:xfrm>
                  <a:off x="3" y="33"/>
                  <a:ext cx="295" cy="45"/>
                </a:xfrm>
                <a:custGeom>
                  <a:avLst/>
                  <a:gdLst>
                    <a:gd name="T0" fmla="*/ 0 w 279"/>
                    <a:gd name="T1" fmla="*/ 14 h 43"/>
                    <a:gd name="T2" fmla="*/ 0 w 279"/>
                    <a:gd name="T3" fmla="*/ 31 h 43"/>
                    <a:gd name="T4" fmla="*/ 274 w 279"/>
                    <a:gd name="T5" fmla="*/ 31 h 43"/>
                    <a:gd name="T6" fmla="*/ 274 w 279"/>
                    <a:gd name="T7" fmla="*/ 45 h 43"/>
                    <a:gd name="T8" fmla="*/ 295 w 279"/>
                    <a:gd name="T9" fmla="*/ 21 h 43"/>
                    <a:gd name="T10" fmla="*/ 274 w 279"/>
                    <a:gd name="T11" fmla="*/ 0 h 43"/>
                    <a:gd name="T12" fmla="*/ 274 w 279"/>
                    <a:gd name="T13" fmla="*/ 14 h 43"/>
                    <a:gd name="T14" fmla="*/ 0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0" y="13"/>
                      </a:moveTo>
                      <a:lnTo>
                        <a:pt x="0" y="30"/>
                      </a:lnTo>
                      <a:lnTo>
                        <a:pt x="259" y="30"/>
                      </a:lnTo>
                      <a:lnTo>
                        <a:pt x="259" y="43"/>
                      </a:lnTo>
                      <a:lnTo>
                        <a:pt x="279" y="20"/>
                      </a:lnTo>
                      <a:lnTo>
                        <a:pt x="259" y="0"/>
                      </a:lnTo>
                      <a:lnTo>
                        <a:pt x="259" y="13"/>
                      </a:lnTo>
                      <a:lnTo>
                        <a:pt x="0"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9" name="Freeform 33"/>
                <p:cNvSpPr>
                  <a:spLocks/>
                </p:cNvSpPr>
                <p:nvPr/>
              </p:nvSpPr>
              <p:spPr bwMode="auto">
                <a:xfrm>
                  <a:off x="3" y="33"/>
                  <a:ext cx="295" cy="45"/>
                </a:xfrm>
                <a:custGeom>
                  <a:avLst/>
                  <a:gdLst>
                    <a:gd name="T0" fmla="*/ 0 w 279"/>
                    <a:gd name="T1" fmla="*/ 14 h 43"/>
                    <a:gd name="T2" fmla="*/ 0 w 279"/>
                    <a:gd name="T3" fmla="*/ 31 h 43"/>
                    <a:gd name="T4" fmla="*/ 274 w 279"/>
                    <a:gd name="T5" fmla="*/ 31 h 43"/>
                    <a:gd name="T6" fmla="*/ 274 w 279"/>
                    <a:gd name="T7" fmla="*/ 45 h 43"/>
                    <a:gd name="T8" fmla="*/ 295 w 279"/>
                    <a:gd name="T9" fmla="*/ 21 h 43"/>
                    <a:gd name="T10" fmla="*/ 274 w 279"/>
                    <a:gd name="T11" fmla="*/ 0 h 43"/>
                    <a:gd name="T12" fmla="*/ 274 w 279"/>
                    <a:gd name="T13" fmla="*/ 14 h 43"/>
                    <a:gd name="T14" fmla="*/ 0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0" y="13"/>
                      </a:moveTo>
                      <a:lnTo>
                        <a:pt x="0" y="30"/>
                      </a:lnTo>
                      <a:lnTo>
                        <a:pt x="259" y="30"/>
                      </a:lnTo>
                      <a:lnTo>
                        <a:pt x="259" y="43"/>
                      </a:lnTo>
                      <a:lnTo>
                        <a:pt x="279" y="20"/>
                      </a:lnTo>
                      <a:lnTo>
                        <a:pt x="259" y="0"/>
                      </a:lnTo>
                      <a:lnTo>
                        <a:pt x="259" y="13"/>
                      </a:lnTo>
                      <a:lnTo>
                        <a:pt x="0"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234" name="Group 29"/>
              <p:cNvGrpSpPr>
                <a:grpSpLocks/>
              </p:cNvGrpSpPr>
              <p:nvPr/>
            </p:nvGrpSpPr>
            <p:grpSpPr bwMode="auto">
              <a:xfrm>
                <a:off x="48" y="263"/>
                <a:ext cx="228" cy="226"/>
                <a:chOff x="0" y="0"/>
                <a:chExt cx="282" cy="280"/>
              </a:xfrm>
            </p:grpSpPr>
            <p:grpSp>
              <p:nvGrpSpPr>
                <p:cNvPr id="235" name="Group 30"/>
                <p:cNvGrpSpPr>
                  <a:grpSpLocks/>
                </p:cNvGrpSpPr>
                <p:nvPr/>
              </p:nvGrpSpPr>
              <p:grpSpPr bwMode="auto">
                <a:xfrm>
                  <a:off x="0" y="0"/>
                  <a:ext cx="282" cy="280"/>
                  <a:chOff x="0" y="0"/>
                  <a:chExt cx="981" cy="972"/>
                </a:xfrm>
              </p:grpSpPr>
              <p:sp>
                <p:nvSpPr>
                  <p:cNvPr id="245" name="Freeform 36"/>
                  <p:cNvSpPr>
                    <a:spLocks/>
                  </p:cNvSpPr>
                  <p:nvPr/>
                </p:nvSpPr>
                <p:spPr bwMode="auto">
                  <a:xfrm>
                    <a:off x="0" y="0"/>
                    <a:ext cx="981" cy="945"/>
                  </a:xfrm>
                  <a:custGeom>
                    <a:avLst/>
                    <a:gdLst>
                      <a:gd name="T0" fmla="*/ 144 w 109"/>
                      <a:gd name="T1" fmla="*/ 0 h 105"/>
                      <a:gd name="T2" fmla="*/ 144 w 109"/>
                      <a:gd name="T3" fmla="*/ 117 h 105"/>
                      <a:gd name="T4" fmla="*/ 369 w 109"/>
                      <a:gd name="T5" fmla="*/ 117 h 105"/>
                      <a:gd name="T6" fmla="*/ 414 w 109"/>
                      <a:gd name="T7" fmla="*/ 216 h 105"/>
                      <a:gd name="T8" fmla="*/ 351 w 109"/>
                      <a:gd name="T9" fmla="*/ 288 h 105"/>
                      <a:gd name="T10" fmla="*/ 306 w 109"/>
                      <a:gd name="T11" fmla="*/ 198 h 105"/>
                      <a:gd name="T12" fmla="*/ 144 w 109"/>
                      <a:gd name="T13" fmla="*/ 198 h 105"/>
                      <a:gd name="T14" fmla="*/ 144 w 109"/>
                      <a:gd name="T15" fmla="*/ 288 h 105"/>
                      <a:gd name="T16" fmla="*/ 0 w 109"/>
                      <a:gd name="T17" fmla="*/ 144 h 105"/>
                      <a:gd name="T18" fmla="*/ 144 w 109"/>
                      <a:gd name="T19" fmla="*/ 0 h 105"/>
                      <a:gd name="T20" fmla="*/ 558 w 109"/>
                      <a:gd name="T21" fmla="*/ 225 h 105"/>
                      <a:gd name="T22" fmla="*/ 612 w 109"/>
                      <a:gd name="T23" fmla="*/ 117 h 105"/>
                      <a:gd name="T24" fmla="*/ 837 w 109"/>
                      <a:gd name="T25" fmla="*/ 117 h 105"/>
                      <a:gd name="T26" fmla="*/ 837 w 109"/>
                      <a:gd name="T27" fmla="*/ 9 h 105"/>
                      <a:gd name="T28" fmla="*/ 981 w 109"/>
                      <a:gd name="T29" fmla="*/ 153 h 105"/>
                      <a:gd name="T30" fmla="*/ 837 w 109"/>
                      <a:gd name="T31" fmla="*/ 297 h 105"/>
                      <a:gd name="T32" fmla="*/ 837 w 109"/>
                      <a:gd name="T33" fmla="*/ 198 h 105"/>
                      <a:gd name="T34" fmla="*/ 675 w 109"/>
                      <a:gd name="T35" fmla="*/ 198 h 105"/>
                      <a:gd name="T36" fmla="*/ 621 w 109"/>
                      <a:gd name="T37" fmla="*/ 306 h 105"/>
                      <a:gd name="T38" fmla="*/ 558 w 109"/>
                      <a:gd name="T39" fmla="*/ 225 h 105"/>
                      <a:gd name="T40" fmla="*/ 621 w 109"/>
                      <a:gd name="T41" fmla="*/ 648 h 105"/>
                      <a:gd name="T42" fmla="*/ 675 w 109"/>
                      <a:gd name="T43" fmla="*/ 756 h 105"/>
                      <a:gd name="T44" fmla="*/ 837 w 109"/>
                      <a:gd name="T45" fmla="*/ 756 h 105"/>
                      <a:gd name="T46" fmla="*/ 837 w 109"/>
                      <a:gd name="T47" fmla="*/ 657 h 105"/>
                      <a:gd name="T48" fmla="*/ 981 w 109"/>
                      <a:gd name="T49" fmla="*/ 801 h 105"/>
                      <a:gd name="T50" fmla="*/ 837 w 109"/>
                      <a:gd name="T51" fmla="*/ 945 h 105"/>
                      <a:gd name="T52" fmla="*/ 837 w 109"/>
                      <a:gd name="T53" fmla="*/ 837 h 105"/>
                      <a:gd name="T54" fmla="*/ 612 w 109"/>
                      <a:gd name="T55" fmla="*/ 837 h 105"/>
                      <a:gd name="T56" fmla="*/ 558 w 109"/>
                      <a:gd name="T57" fmla="*/ 729 h 105"/>
                      <a:gd name="T58" fmla="*/ 621 w 109"/>
                      <a:gd name="T59" fmla="*/ 648 h 105"/>
                      <a:gd name="T60" fmla="*/ 414 w 109"/>
                      <a:gd name="T61" fmla="*/ 738 h 105"/>
                      <a:gd name="T62" fmla="*/ 369 w 109"/>
                      <a:gd name="T63" fmla="*/ 837 h 105"/>
                      <a:gd name="T64" fmla="*/ 144 w 109"/>
                      <a:gd name="T65" fmla="*/ 837 h 105"/>
                      <a:gd name="T66" fmla="*/ 144 w 109"/>
                      <a:gd name="T67" fmla="*/ 945 h 105"/>
                      <a:gd name="T68" fmla="*/ 0 w 109"/>
                      <a:gd name="T69" fmla="*/ 801 h 105"/>
                      <a:gd name="T70" fmla="*/ 144 w 109"/>
                      <a:gd name="T71" fmla="*/ 657 h 105"/>
                      <a:gd name="T72" fmla="*/ 144 w 109"/>
                      <a:gd name="T73" fmla="*/ 756 h 105"/>
                      <a:gd name="T74" fmla="*/ 306 w 109"/>
                      <a:gd name="T75" fmla="*/ 756 h 105"/>
                      <a:gd name="T76" fmla="*/ 333 w 109"/>
                      <a:gd name="T77" fmla="*/ 693 h 105"/>
                      <a:gd name="T78" fmla="*/ 414 w 109"/>
                      <a:gd name="T79" fmla="*/ 738 h 1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9"/>
                      <a:gd name="T121" fmla="*/ 0 h 105"/>
                      <a:gd name="T122" fmla="*/ 109 w 109"/>
                      <a:gd name="T123" fmla="*/ 105 h 10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9" h="105">
                        <a:moveTo>
                          <a:pt x="16" y="0"/>
                        </a:moveTo>
                        <a:lnTo>
                          <a:pt x="16" y="13"/>
                        </a:lnTo>
                        <a:lnTo>
                          <a:pt x="41" y="13"/>
                        </a:lnTo>
                        <a:lnTo>
                          <a:pt x="46" y="24"/>
                        </a:lnTo>
                        <a:lnTo>
                          <a:pt x="39" y="32"/>
                        </a:lnTo>
                        <a:lnTo>
                          <a:pt x="34" y="22"/>
                        </a:lnTo>
                        <a:lnTo>
                          <a:pt x="16" y="22"/>
                        </a:lnTo>
                        <a:lnTo>
                          <a:pt x="16" y="32"/>
                        </a:lnTo>
                        <a:lnTo>
                          <a:pt x="0" y="16"/>
                        </a:lnTo>
                        <a:lnTo>
                          <a:pt x="16" y="0"/>
                        </a:lnTo>
                        <a:moveTo>
                          <a:pt x="62" y="25"/>
                        </a:moveTo>
                        <a:lnTo>
                          <a:pt x="68" y="13"/>
                        </a:lnTo>
                        <a:lnTo>
                          <a:pt x="93" y="13"/>
                        </a:lnTo>
                        <a:lnTo>
                          <a:pt x="93" y="1"/>
                        </a:lnTo>
                        <a:lnTo>
                          <a:pt x="109" y="17"/>
                        </a:lnTo>
                        <a:lnTo>
                          <a:pt x="93" y="33"/>
                        </a:lnTo>
                        <a:lnTo>
                          <a:pt x="93" y="22"/>
                        </a:lnTo>
                        <a:lnTo>
                          <a:pt x="75" y="22"/>
                        </a:lnTo>
                        <a:lnTo>
                          <a:pt x="69" y="34"/>
                        </a:lnTo>
                        <a:lnTo>
                          <a:pt x="62" y="25"/>
                        </a:lnTo>
                        <a:moveTo>
                          <a:pt x="69" y="72"/>
                        </a:moveTo>
                        <a:lnTo>
                          <a:pt x="75" y="84"/>
                        </a:lnTo>
                        <a:lnTo>
                          <a:pt x="93" y="84"/>
                        </a:lnTo>
                        <a:lnTo>
                          <a:pt x="93" y="73"/>
                        </a:lnTo>
                        <a:lnTo>
                          <a:pt x="109" y="89"/>
                        </a:lnTo>
                        <a:lnTo>
                          <a:pt x="93" y="105"/>
                        </a:lnTo>
                        <a:lnTo>
                          <a:pt x="93" y="93"/>
                        </a:lnTo>
                        <a:lnTo>
                          <a:pt x="68" y="93"/>
                        </a:lnTo>
                        <a:lnTo>
                          <a:pt x="62" y="81"/>
                        </a:lnTo>
                        <a:lnTo>
                          <a:pt x="69" y="72"/>
                        </a:lnTo>
                        <a:moveTo>
                          <a:pt x="46" y="82"/>
                        </a:moveTo>
                        <a:lnTo>
                          <a:pt x="41" y="93"/>
                        </a:lnTo>
                        <a:lnTo>
                          <a:pt x="16" y="93"/>
                        </a:lnTo>
                        <a:lnTo>
                          <a:pt x="16" y="105"/>
                        </a:lnTo>
                        <a:lnTo>
                          <a:pt x="0" y="89"/>
                        </a:lnTo>
                        <a:lnTo>
                          <a:pt x="16" y="73"/>
                        </a:lnTo>
                        <a:lnTo>
                          <a:pt x="16" y="84"/>
                        </a:lnTo>
                        <a:lnTo>
                          <a:pt x="34" y="84"/>
                        </a:lnTo>
                        <a:lnTo>
                          <a:pt x="37" y="77"/>
                        </a:lnTo>
                        <a:lnTo>
                          <a:pt x="46" y="82"/>
                        </a:lnTo>
                      </a:path>
                    </a:pathLst>
                  </a:custGeom>
                  <a:solidFill>
                    <a:srgbClr val="25221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6" name="Freeform 37"/>
                  <p:cNvSpPr>
                    <a:spLocks/>
                  </p:cNvSpPr>
                  <p:nvPr/>
                </p:nvSpPr>
                <p:spPr bwMode="auto">
                  <a:xfrm>
                    <a:off x="0" y="36"/>
                    <a:ext cx="981" cy="936"/>
                  </a:xfrm>
                  <a:custGeom>
                    <a:avLst/>
                    <a:gdLst>
                      <a:gd name="T0" fmla="*/ 144 w 109"/>
                      <a:gd name="T1" fmla="*/ 0 h 104"/>
                      <a:gd name="T2" fmla="*/ 144 w 109"/>
                      <a:gd name="T3" fmla="*/ 108 h 104"/>
                      <a:gd name="T4" fmla="*/ 369 w 109"/>
                      <a:gd name="T5" fmla="*/ 108 h 104"/>
                      <a:gd name="T6" fmla="*/ 414 w 109"/>
                      <a:gd name="T7" fmla="*/ 207 h 104"/>
                      <a:gd name="T8" fmla="*/ 351 w 109"/>
                      <a:gd name="T9" fmla="*/ 279 h 104"/>
                      <a:gd name="T10" fmla="*/ 306 w 109"/>
                      <a:gd name="T11" fmla="*/ 189 h 104"/>
                      <a:gd name="T12" fmla="*/ 144 w 109"/>
                      <a:gd name="T13" fmla="*/ 189 h 104"/>
                      <a:gd name="T14" fmla="*/ 144 w 109"/>
                      <a:gd name="T15" fmla="*/ 288 h 104"/>
                      <a:gd name="T16" fmla="*/ 0 w 109"/>
                      <a:gd name="T17" fmla="*/ 144 h 104"/>
                      <a:gd name="T18" fmla="*/ 144 w 109"/>
                      <a:gd name="T19" fmla="*/ 0 h 104"/>
                      <a:gd name="T20" fmla="*/ 558 w 109"/>
                      <a:gd name="T21" fmla="*/ 225 h 104"/>
                      <a:gd name="T22" fmla="*/ 612 w 109"/>
                      <a:gd name="T23" fmla="*/ 117 h 104"/>
                      <a:gd name="T24" fmla="*/ 837 w 109"/>
                      <a:gd name="T25" fmla="*/ 117 h 104"/>
                      <a:gd name="T26" fmla="*/ 837 w 109"/>
                      <a:gd name="T27" fmla="*/ 0 h 104"/>
                      <a:gd name="T28" fmla="*/ 981 w 109"/>
                      <a:gd name="T29" fmla="*/ 144 h 104"/>
                      <a:gd name="T30" fmla="*/ 837 w 109"/>
                      <a:gd name="T31" fmla="*/ 288 h 104"/>
                      <a:gd name="T32" fmla="*/ 837 w 109"/>
                      <a:gd name="T33" fmla="*/ 189 h 104"/>
                      <a:gd name="T34" fmla="*/ 675 w 109"/>
                      <a:gd name="T35" fmla="*/ 189 h 104"/>
                      <a:gd name="T36" fmla="*/ 621 w 109"/>
                      <a:gd name="T37" fmla="*/ 297 h 104"/>
                      <a:gd name="T38" fmla="*/ 558 w 109"/>
                      <a:gd name="T39" fmla="*/ 225 h 104"/>
                      <a:gd name="T40" fmla="*/ 621 w 109"/>
                      <a:gd name="T41" fmla="*/ 639 h 104"/>
                      <a:gd name="T42" fmla="*/ 675 w 109"/>
                      <a:gd name="T43" fmla="*/ 756 h 104"/>
                      <a:gd name="T44" fmla="*/ 837 w 109"/>
                      <a:gd name="T45" fmla="*/ 756 h 104"/>
                      <a:gd name="T46" fmla="*/ 837 w 109"/>
                      <a:gd name="T47" fmla="*/ 648 h 104"/>
                      <a:gd name="T48" fmla="*/ 981 w 109"/>
                      <a:gd name="T49" fmla="*/ 792 h 104"/>
                      <a:gd name="T50" fmla="*/ 837 w 109"/>
                      <a:gd name="T51" fmla="*/ 936 h 104"/>
                      <a:gd name="T52" fmla="*/ 837 w 109"/>
                      <a:gd name="T53" fmla="*/ 828 h 104"/>
                      <a:gd name="T54" fmla="*/ 612 w 109"/>
                      <a:gd name="T55" fmla="*/ 828 h 104"/>
                      <a:gd name="T56" fmla="*/ 558 w 109"/>
                      <a:gd name="T57" fmla="*/ 720 h 104"/>
                      <a:gd name="T58" fmla="*/ 621 w 109"/>
                      <a:gd name="T59" fmla="*/ 639 h 104"/>
                      <a:gd name="T60" fmla="*/ 414 w 109"/>
                      <a:gd name="T61" fmla="*/ 738 h 104"/>
                      <a:gd name="T62" fmla="*/ 369 w 109"/>
                      <a:gd name="T63" fmla="*/ 837 h 104"/>
                      <a:gd name="T64" fmla="*/ 144 w 109"/>
                      <a:gd name="T65" fmla="*/ 837 h 104"/>
                      <a:gd name="T66" fmla="*/ 144 w 109"/>
                      <a:gd name="T67" fmla="*/ 936 h 104"/>
                      <a:gd name="T68" fmla="*/ 0 w 109"/>
                      <a:gd name="T69" fmla="*/ 792 h 104"/>
                      <a:gd name="T70" fmla="*/ 144 w 109"/>
                      <a:gd name="T71" fmla="*/ 648 h 104"/>
                      <a:gd name="T72" fmla="*/ 144 w 109"/>
                      <a:gd name="T73" fmla="*/ 756 h 104"/>
                      <a:gd name="T74" fmla="*/ 306 w 109"/>
                      <a:gd name="T75" fmla="*/ 756 h 104"/>
                      <a:gd name="T76" fmla="*/ 333 w 109"/>
                      <a:gd name="T77" fmla="*/ 693 h 104"/>
                      <a:gd name="T78" fmla="*/ 414 w 109"/>
                      <a:gd name="T79" fmla="*/ 738 h 10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9"/>
                      <a:gd name="T121" fmla="*/ 0 h 104"/>
                      <a:gd name="T122" fmla="*/ 109 w 109"/>
                      <a:gd name="T123" fmla="*/ 104 h 10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9" h="104">
                        <a:moveTo>
                          <a:pt x="16" y="0"/>
                        </a:moveTo>
                        <a:lnTo>
                          <a:pt x="16" y="12"/>
                        </a:lnTo>
                        <a:lnTo>
                          <a:pt x="41" y="12"/>
                        </a:lnTo>
                        <a:lnTo>
                          <a:pt x="46" y="23"/>
                        </a:lnTo>
                        <a:lnTo>
                          <a:pt x="39" y="31"/>
                        </a:lnTo>
                        <a:lnTo>
                          <a:pt x="34" y="21"/>
                        </a:lnTo>
                        <a:lnTo>
                          <a:pt x="16" y="21"/>
                        </a:lnTo>
                        <a:lnTo>
                          <a:pt x="16" y="32"/>
                        </a:lnTo>
                        <a:lnTo>
                          <a:pt x="0" y="16"/>
                        </a:lnTo>
                        <a:lnTo>
                          <a:pt x="16" y="0"/>
                        </a:lnTo>
                        <a:moveTo>
                          <a:pt x="62" y="25"/>
                        </a:moveTo>
                        <a:lnTo>
                          <a:pt x="68" y="13"/>
                        </a:lnTo>
                        <a:lnTo>
                          <a:pt x="93" y="13"/>
                        </a:lnTo>
                        <a:lnTo>
                          <a:pt x="93" y="0"/>
                        </a:lnTo>
                        <a:lnTo>
                          <a:pt x="109" y="16"/>
                        </a:lnTo>
                        <a:lnTo>
                          <a:pt x="93" y="32"/>
                        </a:lnTo>
                        <a:lnTo>
                          <a:pt x="93" y="21"/>
                        </a:lnTo>
                        <a:lnTo>
                          <a:pt x="75" y="21"/>
                        </a:lnTo>
                        <a:lnTo>
                          <a:pt x="69" y="33"/>
                        </a:lnTo>
                        <a:lnTo>
                          <a:pt x="62" y="25"/>
                        </a:lnTo>
                        <a:moveTo>
                          <a:pt x="69" y="71"/>
                        </a:moveTo>
                        <a:lnTo>
                          <a:pt x="75" y="84"/>
                        </a:lnTo>
                        <a:lnTo>
                          <a:pt x="93" y="84"/>
                        </a:lnTo>
                        <a:lnTo>
                          <a:pt x="93" y="72"/>
                        </a:lnTo>
                        <a:lnTo>
                          <a:pt x="109" y="88"/>
                        </a:lnTo>
                        <a:lnTo>
                          <a:pt x="93" y="104"/>
                        </a:lnTo>
                        <a:lnTo>
                          <a:pt x="93" y="92"/>
                        </a:lnTo>
                        <a:lnTo>
                          <a:pt x="68" y="92"/>
                        </a:lnTo>
                        <a:lnTo>
                          <a:pt x="62" y="80"/>
                        </a:lnTo>
                        <a:lnTo>
                          <a:pt x="69" y="71"/>
                        </a:lnTo>
                        <a:moveTo>
                          <a:pt x="46" y="82"/>
                        </a:moveTo>
                        <a:lnTo>
                          <a:pt x="41" y="93"/>
                        </a:lnTo>
                        <a:lnTo>
                          <a:pt x="16" y="93"/>
                        </a:lnTo>
                        <a:lnTo>
                          <a:pt x="16" y="104"/>
                        </a:lnTo>
                        <a:lnTo>
                          <a:pt x="0" y="88"/>
                        </a:lnTo>
                        <a:lnTo>
                          <a:pt x="16" y="72"/>
                        </a:lnTo>
                        <a:lnTo>
                          <a:pt x="16" y="84"/>
                        </a:lnTo>
                        <a:lnTo>
                          <a:pt x="34" y="84"/>
                        </a:lnTo>
                        <a:lnTo>
                          <a:pt x="37" y="77"/>
                        </a:lnTo>
                        <a:lnTo>
                          <a:pt x="46" y="82"/>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236" name="Group 33"/>
                <p:cNvGrpSpPr>
                  <a:grpSpLocks/>
                </p:cNvGrpSpPr>
                <p:nvPr/>
              </p:nvGrpSpPr>
              <p:grpSpPr bwMode="auto">
                <a:xfrm>
                  <a:off x="52" y="65"/>
                  <a:ext cx="162" cy="172"/>
                  <a:chOff x="0" y="0"/>
                  <a:chExt cx="201" cy="213"/>
                </a:xfrm>
              </p:grpSpPr>
              <p:sp>
                <p:nvSpPr>
                  <p:cNvPr id="237" name="Freeform 39"/>
                  <p:cNvSpPr>
                    <a:spLocks/>
                  </p:cNvSpPr>
                  <p:nvPr/>
                </p:nvSpPr>
                <p:spPr bwMode="auto">
                  <a:xfrm>
                    <a:off x="98" y="105"/>
                    <a:ext cx="99" cy="103"/>
                  </a:xfrm>
                  <a:custGeom>
                    <a:avLst/>
                    <a:gdLst>
                      <a:gd name="T0" fmla="*/ 0 w 99"/>
                      <a:gd name="T1" fmla="*/ 103 h 103"/>
                      <a:gd name="T2" fmla="*/ 0 w 99"/>
                      <a:gd name="T3" fmla="*/ 103 h 103"/>
                      <a:gd name="T4" fmla="*/ 11 w 99"/>
                      <a:gd name="T5" fmla="*/ 103 h 103"/>
                      <a:gd name="T6" fmla="*/ 20 w 99"/>
                      <a:gd name="T7" fmla="*/ 101 h 103"/>
                      <a:gd name="T8" fmla="*/ 30 w 99"/>
                      <a:gd name="T9" fmla="*/ 99 h 103"/>
                      <a:gd name="T10" fmla="*/ 39 w 99"/>
                      <a:gd name="T11" fmla="*/ 95 h 103"/>
                      <a:gd name="T12" fmla="*/ 48 w 99"/>
                      <a:gd name="T13" fmla="*/ 91 h 103"/>
                      <a:gd name="T14" fmla="*/ 56 w 99"/>
                      <a:gd name="T15" fmla="*/ 85 h 103"/>
                      <a:gd name="T16" fmla="*/ 63 w 99"/>
                      <a:gd name="T17" fmla="*/ 79 h 103"/>
                      <a:gd name="T18" fmla="*/ 70 w 99"/>
                      <a:gd name="T19" fmla="*/ 73 h 103"/>
                      <a:gd name="T20" fmla="*/ 77 w 99"/>
                      <a:gd name="T21" fmla="*/ 65 h 103"/>
                      <a:gd name="T22" fmla="*/ 82 w 99"/>
                      <a:gd name="T23" fmla="*/ 57 h 103"/>
                      <a:gd name="T24" fmla="*/ 87 w 99"/>
                      <a:gd name="T25" fmla="*/ 49 h 103"/>
                      <a:gd name="T26" fmla="*/ 91 w 99"/>
                      <a:gd name="T27" fmla="*/ 40 h 103"/>
                      <a:gd name="T28" fmla="*/ 95 w 99"/>
                      <a:gd name="T29" fmla="*/ 30 h 103"/>
                      <a:gd name="T30" fmla="*/ 97 w 99"/>
                      <a:gd name="T31" fmla="*/ 20 h 103"/>
                      <a:gd name="T32" fmla="*/ 98 w 99"/>
                      <a:gd name="T33" fmla="*/ 10 h 103"/>
                      <a:gd name="T34" fmla="*/ 99 w 99"/>
                      <a:gd name="T35" fmla="*/ 0 h 103"/>
                      <a:gd name="T36" fmla="*/ 75 w 99"/>
                      <a:gd name="T37" fmla="*/ 0 h 103"/>
                      <a:gd name="T38" fmla="*/ 74 w 99"/>
                      <a:gd name="T39" fmla="*/ 8 h 103"/>
                      <a:gd name="T40" fmla="*/ 73 w 99"/>
                      <a:gd name="T41" fmla="*/ 15 h 103"/>
                      <a:gd name="T42" fmla="*/ 71 w 99"/>
                      <a:gd name="T43" fmla="*/ 23 h 103"/>
                      <a:gd name="T44" fmla="*/ 69 w 99"/>
                      <a:gd name="T45" fmla="*/ 30 h 103"/>
                      <a:gd name="T46" fmla="*/ 66 w 99"/>
                      <a:gd name="T47" fmla="*/ 37 h 103"/>
                      <a:gd name="T48" fmla="*/ 62 w 99"/>
                      <a:gd name="T49" fmla="*/ 44 h 103"/>
                      <a:gd name="T50" fmla="*/ 58 w 99"/>
                      <a:gd name="T51" fmla="*/ 50 h 103"/>
                      <a:gd name="T52" fmla="*/ 53 w 99"/>
                      <a:gd name="T53" fmla="*/ 55 h 103"/>
                      <a:gd name="T54" fmla="*/ 48 w 99"/>
                      <a:gd name="T55" fmla="*/ 60 h 103"/>
                      <a:gd name="T56" fmla="*/ 42 w 99"/>
                      <a:gd name="T57" fmla="*/ 65 h 103"/>
                      <a:gd name="T58" fmla="*/ 36 w 99"/>
                      <a:gd name="T59" fmla="*/ 69 h 103"/>
                      <a:gd name="T60" fmla="*/ 29 w 99"/>
                      <a:gd name="T61" fmla="*/ 72 h 103"/>
                      <a:gd name="T62" fmla="*/ 22 w 99"/>
                      <a:gd name="T63" fmla="*/ 75 h 103"/>
                      <a:gd name="T64" fmla="*/ 15 w 99"/>
                      <a:gd name="T65" fmla="*/ 77 h 103"/>
                      <a:gd name="T66" fmla="*/ 8 w 99"/>
                      <a:gd name="T67" fmla="*/ 78 h 103"/>
                      <a:gd name="T68" fmla="*/ 0 w 99"/>
                      <a:gd name="T69" fmla="*/ 79 h 103"/>
                      <a:gd name="T70" fmla="*/ 0 w 99"/>
                      <a:gd name="T71" fmla="*/ 103 h 10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3"/>
                      <a:gd name="T110" fmla="*/ 99 w 99"/>
                      <a:gd name="T111" fmla="*/ 103 h 10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3">
                        <a:moveTo>
                          <a:pt x="0" y="103"/>
                        </a:moveTo>
                        <a:lnTo>
                          <a:pt x="0" y="103"/>
                        </a:lnTo>
                        <a:lnTo>
                          <a:pt x="11" y="103"/>
                        </a:lnTo>
                        <a:lnTo>
                          <a:pt x="20" y="101"/>
                        </a:lnTo>
                        <a:lnTo>
                          <a:pt x="30" y="99"/>
                        </a:lnTo>
                        <a:lnTo>
                          <a:pt x="39" y="95"/>
                        </a:lnTo>
                        <a:lnTo>
                          <a:pt x="48" y="91"/>
                        </a:lnTo>
                        <a:lnTo>
                          <a:pt x="56" y="85"/>
                        </a:lnTo>
                        <a:lnTo>
                          <a:pt x="63" y="79"/>
                        </a:lnTo>
                        <a:lnTo>
                          <a:pt x="70" y="73"/>
                        </a:lnTo>
                        <a:lnTo>
                          <a:pt x="77" y="65"/>
                        </a:lnTo>
                        <a:lnTo>
                          <a:pt x="82" y="57"/>
                        </a:lnTo>
                        <a:lnTo>
                          <a:pt x="87" y="49"/>
                        </a:lnTo>
                        <a:lnTo>
                          <a:pt x="91" y="40"/>
                        </a:lnTo>
                        <a:lnTo>
                          <a:pt x="95" y="30"/>
                        </a:lnTo>
                        <a:lnTo>
                          <a:pt x="97" y="20"/>
                        </a:lnTo>
                        <a:lnTo>
                          <a:pt x="98" y="10"/>
                        </a:lnTo>
                        <a:lnTo>
                          <a:pt x="99" y="0"/>
                        </a:lnTo>
                        <a:lnTo>
                          <a:pt x="75" y="0"/>
                        </a:lnTo>
                        <a:lnTo>
                          <a:pt x="74" y="8"/>
                        </a:lnTo>
                        <a:lnTo>
                          <a:pt x="73" y="15"/>
                        </a:lnTo>
                        <a:lnTo>
                          <a:pt x="71" y="23"/>
                        </a:lnTo>
                        <a:lnTo>
                          <a:pt x="69" y="30"/>
                        </a:lnTo>
                        <a:lnTo>
                          <a:pt x="66" y="37"/>
                        </a:lnTo>
                        <a:lnTo>
                          <a:pt x="62" y="44"/>
                        </a:lnTo>
                        <a:lnTo>
                          <a:pt x="58" y="50"/>
                        </a:lnTo>
                        <a:lnTo>
                          <a:pt x="53" y="55"/>
                        </a:lnTo>
                        <a:lnTo>
                          <a:pt x="48" y="60"/>
                        </a:lnTo>
                        <a:lnTo>
                          <a:pt x="42" y="65"/>
                        </a:lnTo>
                        <a:lnTo>
                          <a:pt x="36" y="69"/>
                        </a:lnTo>
                        <a:lnTo>
                          <a:pt x="29" y="72"/>
                        </a:lnTo>
                        <a:lnTo>
                          <a:pt x="22" y="75"/>
                        </a:lnTo>
                        <a:lnTo>
                          <a:pt x="15" y="77"/>
                        </a:lnTo>
                        <a:lnTo>
                          <a:pt x="8" y="78"/>
                        </a:lnTo>
                        <a:lnTo>
                          <a:pt x="0" y="79"/>
                        </a:lnTo>
                        <a:lnTo>
                          <a:pt x="0" y="103"/>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8" name="Freeform 40"/>
                  <p:cNvSpPr>
                    <a:spLocks/>
                  </p:cNvSpPr>
                  <p:nvPr/>
                </p:nvSpPr>
                <p:spPr bwMode="auto">
                  <a:xfrm>
                    <a:off x="0" y="105"/>
                    <a:ext cx="98" cy="103"/>
                  </a:xfrm>
                  <a:custGeom>
                    <a:avLst/>
                    <a:gdLst>
                      <a:gd name="T0" fmla="*/ 0 w 98"/>
                      <a:gd name="T1" fmla="*/ 0 h 103"/>
                      <a:gd name="T2" fmla="*/ 0 w 98"/>
                      <a:gd name="T3" fmla="*/ 0 h 103"/>
                      <a:gd name="T4" fmla="*/ 1 w 98"/>
                      <a:gd name="T5" fmla="*/ 10 h 103"/>
                      <a:gd name="T6" fmla="*/ 2 w 98"/>
                      <a:gd name="T7" fmla="*/ 20 h 103"/>
                      <a:gd name="T8" fmla="*/ 4 w 98"/>
                      <a:gd name="T9" fmla="*/ 30 h 103"/>
                      <a:gd name="T10" fmla="*/ 8 w 98"/>
                      <a:gd name="T11" fmla="*/ 40 h 103"/>
                      <a:gd name="T12" fmla="*/ 12 w 98"/>
                      <a:gd name="T13" fmla="*/ 49 h 103"/>
                      <a:gd name="T14" fmla="*/ 17 w 98"/>
                      <a:gd name="T15" fmla="*/ 57 h 103"/>
                      <a:gd name="T16" fmla="*/ 22 w 98"/>
                      <a:gd name="T17" fmla="*/ 65 h 103"/>
                      <a:gd name="T18" fmla="*/ 29 w 98"/>
                      <a:gd name="T19" fmla="*/ 73 h 103"/>
                      <a:gd name="T20" fmla="*/ 36 w 98"/>
                      <a:gd name="T21" fmla="*/ 79 h 103"/>
                      <a:gd name="T22" fmla="*/ 43 w 98"/>
                      <a:gd name="T23" fmla="*/ 85 h 103"/>
                      <a:gd name="T24" fmla="*/ 51 w 98"/>
                      <a:gd name="T25" fmla="*/ 91 h 103"/>
                      <a:gd name="T26" fmla="*/ 60 w 98"/>
                      <a:gd name="T27" fmla="*/ 95 h 103"/>
                      <a:gd name="T28" fmla="*/ 69 w 98"/>
                      <a:gd name="T29" fmla="*/ 99 h 103"/>
                      <a:gd name="T30" fmla="*/ 79 w 98"/>
                      <a:gd name="T31" fmla="*/ 101 h 103"/>
                      <a:gd name="T32" fmla="*/ 88 w 98"/>
                      <a:gd name="T33" fmla="*/ 103 h 103"/>
                      <a:gd name="T34" fmla="*/ 98 w 98"/>
                      <a:gd name="T35" fmla="*/ 103 h 103"/>
                      <a:gd name="T36" fmla="*/ 98 w 98"/>
                      <a:gd name="T37" fmla="*/ 79 h 103"/>
                      <a:gd name="T38" fmla="*/ 91 w 98"/>
                      <a:gd name="T39" fmla="*/ 78 h 103"/>
                      <a:gd name="T40" fmla="*/ 84 w 98"/>
                      <a:gd name="T41" fmla="*/ 77 h 103"/>
                      <a:gd name="T42" fmla="*/ 77 w 98"/>
                      <a:gd name="T43" fmla="*/ 75 h 103"/>
                      <a:gd name="T44" fmla="*/ 70 w 98"/>
                      <a:gd name="T45" fmla="*/ 72 h 103"/>
                      <a:gd name="T46" fmla="*/ 63 w 98"/>
                      <a:gd name="T47" fmla="*/ 69 h 103"/>
                      <a:gd name="T48" fmla="*/ 57 w 98"/>
                      <a:gd name="T49" fmla="*/ 65 h 103"/>
                      <a:gd name="T50" fmla="*/ 51 w 98"/>
                      <a:gd name="T51" fmla="*/ 60 h 103"/>
                      <a:gd name="T52" fmla="*/ 46 w 98"/>
                      <a:gd name="T53" fmla="*/ 55 h 103"/>
                      <a:gd name="T54" fmla="*/ 41 w 98"/>
                      <a:gd name="T55" fmla="*/ 50 h 103"/>
                      <a:gd name="T56" fmla="*/ 37 w 98"/>
                      <a:gd name="T57" fmla="*/ 44 h 103"/>
                      <a:gd name="T58" fmla="*/ 33 w 98"/>
                      <a:gd name="T59" fmla="*/ 37 h 103"/>
                      <a:gd name="T60" fmla="*/ 30 w 98"/>
                      <a:gd name="T61" fmla="*/ 30 h 103"/>
                      <a:gd name="T62" fmla="*/ 28 w 98"/>
                      <a:gd name="T63" fmla="*/ 23 h 103"/>
                      <a:gd name="T64" fmla="*/ 26 w 98"/>
                      <a:gd name="T65" fmla="*/ 15 h 103"/>
                      <a:gd name="T66" fmla="*/ 25 w 98"/>
                      <a:gd name="T67" fmla="*/ 8 h 103"/>
                      <a:gd name="T68" fmla="*/ 24 w 98"/>
                      <a:gd name="T69" fmla="*/ 0 h 103"/>
                      <a:gd name="T70" fmla="*/ 0 w 98"/>
                      <a:gd name="T71" fmla="*/ 0 h 10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3"/>
                      <a:gd name="T110" fmla="*/ 98 w 98"/>
                      <a:gd name="T111" fmla="*/ 103 h 10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3">
                        <a:moveTo>
                          <a:pt x="0" y="0"/>
                        </a:moveTo>
                        <a:lnTo>
                          <a:pt x="0" y="0"/>
                        </a:lnTo>
                        <a:lnTo>
                          <a:pt x="1" y="10"/>
                        </a:lnTo>
                        <a:lnTo>
                          <a:pt x="2" y="20"/>
                        </a:lnTo>
                        <a:lnTo>
                          <a:pt x="4" y="30"/>
                        </a:lnTo>
                        <a:lnTo>
                          <a:pt x="8" y="40"/>
                        </a:lnTo>
                        <a:lnTo>
                          <a:pt x="12" y="49"/>
                        </a:lnTo>
                        <a:lnTo>
                          <a:pt x="17" y="57"/>
                        </a:lnTo>
                        <a:lnTo>
                          <a:pt x="22" y="65"/>
                        </a:lnTo>
                        <a:lnTo>
                          <a:pt x="29" y="73"/>
                        </a:lnTo>
                        <a:lnTo>
                          <a:pt x="36" y="79"/>
                        </a:lnTo>
                        <a:lnTo>
                          <a:pt x="43" y="85"/>
                        </a:lnTo>
                        <a:lnTo>
                          <a:pt x="51" y="91"/>
                        </a:lnTo>
                        <a:lnTo>
                          <a:pt x="60" y="95"/>
                        </a:lnTo>
                        <a:lnTo>
                          <a:pt x="69" y="99"/>
                        </a:lnTo>
                        <a:lnTo>
                          <a:pt x="79" y="101"/>
                        </a:lnTo>
                        <a:lnTo>
                          <a:pt x="88" y="103"/>
                        </a:lnTo>
                        <a:lnTo>
                          <a:pt x="98" y="103"/>
                        </a:lnTo>
                        <a:lnTo>
                          <a:pt x="98" y="79"/>
                        </a:lnTo>
                        <a:lnTo>
                          <a:pt x="91" y="78"/>
                        </a:lnTo>
                        <a:lnTo>
                          <a:pt x="84" y="77"/>
                        </a:lnTo>
                        <a:lnTo>
                          <a:pt x="77" y="75"/>
                        </a:lnTo>
                        <a:lnTo>
                          <a:pt x="70" y="72"/>
                        </a:lnTo>
                        <a:lnTo>
                          <a:pt x="63" y="69"/>
                        </a:lnTo>
                        <a:lnTo>
                          <a:pt x="57" y="65"/>
                        </a:lnTo>
                        <a:lnTo>
                          <a:pt x="51" y="60"/>
                        </a:lnTo>
                        <a:lnTo>
                          <a:pt x="46" y="55"/>
                        </a:lnTo>
                        <a:lnTo>
                          <a:pt x="41" y="50"/>
                        </a:lnTo>
                        <a:lnTo>
                          <a:pt x="37" y="44"/>
                        </a:lnTo>
                        <a:lnTo>
                          <a:pt x="33" y="37"/>
                        </a:lnTo>
                        <a:lnTo>
                          <a:pt x="30" y="30"/>
                        </a:lnTo>
                        <a:lnTo>
                          <a:pt x="28" y="23"/>
                        </a:lnTo>
                        <a:lnTo>
                          <a:pt x="26" y="15"/>
                        </a:lnTo>
                        <a:lnTo>
                          <a:pt x="25" y="8"/>
                        </a:lnTo>
                        <a:lnTo>
                          <a:pt x="24" y="0"/>
                        </a:lnTo>
                        <a:lnTo>
                          <a:pt x="0"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39" name="Freeform 41"/>
                  <p:cNvSpPr>
                    <a:spLocks/>
                  </p:cNvSpPr>
                  <p:nvPr/>
                </p:nvSpPr>
                <p:spPr bwMode="auto">
                  <a:xfrm>
                    <a:off x="0" y="0"/>
                    <a:ext cx="98" cy="105"/>
                  </a:xfrm>
                  <a:custGeom>
                    <a:avLst/>
                    <a:gdLst>
                      <a:gd name="T0" fmla="*/ 98 w 98"/>
                      <a:gd name="T1" fmla="*/ 0 h 105"/>
                      <a:gd name="T2" fmla="*/ 98 w 98"/>
                      <a:gd name="T3" fmla="*/ 0 h 105"/>
                      <a:gd name="T4" fmla="*/ 88 w 98"/>
                      <a:gd name="T5" fmla="*/ 0 h 105"/>
                      <a:gd name="T6" fmla="*/ 79 w 98"/>
                      <a:gd name="T7" fmla="*/ 2 h 105"/>
                      <a:gd name="T8" fmla="*/ 69 w 98"/>
                      <a:gd name="T9" fmla="*/ 5 h 105"/>
                      <a:gd name="T10" fmla="*/ 60 w 98"/>
                      <a:gd name="T11" fmla="*/ 8 h 105"/>
                      <a:gd name="T12" fmla="*/ 51 w 98"/>
                      <a:gd name="T13" fmla="*/ 13 h 105"/>
                      <a:gd name="T14" fmla="*/ 43 w 98"/>
                      <a:gd name="T15" fmla="*/ 18 h 105"/>
                      <a:gd name="T16" fmla="*/ 36 w 98"/>
                      <a:gd name="T17" fmla="*/ 24 h 105"/>
                      <a:gd name="T18" fmla="*/ 29 w 98"/>
                      <a:gd name="T19" fmla="*/ 31 h 105"/>
                      <a:gd name="T20" fmla="*/ 22 w 98"/>
                      <a:gd name="T21" fmla="*/ 38 h 105"/>
                      <a:gd name="T22" fmla="*/ 17 w 98"/>
                      <a:gd name="T23" fmla="*/ 46 h 105"/>
                      <a:gd name="T24" fmla="*/ 12 w 98"/>
                      <a:gd name="T25" fmla="*/ 55 h 105"/>
                      <a:gd name="T26" fmla="*/ 8 w 98"/>
                      <a:gd name="T27" fmla="*/ 64 h 105"/>
                      <a:gd name="T28" fmla="*/ 4 w 98"/>
                      <a:gd name="T29" fmla="*/ 74 h 105"/>
                      <a:gd name="T30" fmla="*/ 2 w 98"/>
                      <a:gd name="T31" fmla="*/ 84 h 105"/>
                      <a:gd name="T32" fmla="*/ 1 w 98"/>
                      <a:gd name="T33" fmla="*/ 94 h 105"/>
                      <a:gd name="T34" fmla="*/ 0 w 98"/>
                      <a:gd name="T35" fmla="*/ 105 h 105"/>
                      <a:gd name="T36" fmla="*/ 24 w 98"/>
                      <a:gd name="T37" fmla="*/ 105 h 105"/>
                      <a:gd name="T38" fmla="*/ 25 w 98"/>
                      <a:gd name="T39" fmla="*/ 96 h 105"/>
                      <a:gd name="T40" fmla="*/ 26 w 98"/>
                      <a:gd name="T41" fmla="*/ 88 h 105"/>
                      <a:gd name="T42" fmla="*/ 28 w 98"/>
                      <a:gd name="T43" fmla="*/ 81 h 105"/>
                      <a:gd name="T44" fmla="*/ 30 w 98"/>
                      <a:gd name="T45" fmla="*/ 73 h 105"/>
                      <a:gd name="T46" fmla="*/ 33 w 98"/>
                      <a:gd name="T47" fmla="*/ 66 h 105"/>
                      <a:gd name="T48" fmla="*/ 37 w 98"/>
                      <a:gd name="T49" fmla="*/ 60 h 105"/>
                      <a:gd name="T50" fmla="*/ 41 w 98"/>
                      <a:gd name="T51" fmla="*/ 54 h 105"/>
                      <a:gd name="T52" fmla="*/ 46 w 98"/>
                      <a:gd name="T53" fmla="*/ 48 h 105"/>
                      <a:gd name="T54" fmla="*/ 52 w 98"/>
                      <a:gd name="T55" fmla="*/ 43 h 105"/>
                      <a:gd name="T56" fmla="*/ 57 w 98"/>
                      <a:gd name="T57" fmla="*/ 38 h 105"/>
                      <a:gd name="T58" fmla="*/ 63 w 98"/>
                      <a:gd name="T59" fmla="*/ 34 h 105"/>
                      <a:gd name="T60" fmla="*/ 70 w 98"/>
                      <a:gd name="T61" fmla="*/ 31 h 105"/>
                      <a:gd name="T62" fmla="*/ 77 w 98"/>
                      <a:gd name="T63" fmla="*/ 28 h 105"/>
                      <a:gd name="T64" fmla="*/ 84 w 98"/>
                      <a:gd name="T65" fmla="*/ 26 h 105"/>
                      <a:gd name="T66" fmla="*/ 91 w 98"/>
                      <a:gd name="T67" fmla="*/ 25 h 105"/>
                      <a:gd name="T68" fmla="*/ 98 w 98"/>
                      <a:gd name="T69" fmla="*/ 25 h 105"/>
                      <a:gd name="T70" fmla="*/ 98 w 98"/>
                      <a:gd name="T71" fmla="*/ 0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5"/>
                      <a:gd name="T110" fmla="*/ 98 w 98"/>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5">
                        <a:moveTo>
                          <a:pt x="98" y="0"/>
                        </a:moveTo>
                        <a:lnTo>
                          <a:pt x="98" y="0"/>
                        </a:lnTo>
                        <a:lnTo>
                          <a:pt x="88" y="0"/>
                        </a:lnTo>
                        <a:lnTo>
                          <a:pt x="79" y="2"/>
                        </a:lnTo>
                        <a:lnTo>
                          <a:pt x="69" y="5"/>
                        </a:lnTo>
                        <a:lnTo>
                          <a:pt x="60" y="8"/>
                        </a:lnTo>
                        <a:lnTo>
                          <a:pt x="51" y="13"/>
                        </a:lnTo>
                        <a:lnTo>
                          <a:pt x="43" y="18"/>
                        </a:lnTo>
                        <a:lnTo>
                          <a:pt x="36" y="24"/>
                        </a:lnTo>
                        <a:lnTo>
                          <a:pt x="29" y="31"/>
                        </a:lnTo>
                        <a:lnTo>
                          <a:pt x="22" y="38"/>
                        </a:lnTo>
                        <a:lnTo>
                          <a:pt x="17" y="46"/>
                        </a:lnTo>
                        <a:lnTo>
                          <a:pt x="12" y="55"/>
                        </a:lnTo>
                        <a:lnTo>
                          <a:pt x="8" y="64"/>
                        </a:lnTo>
                        <a:lnTo>
                          <a:pt x="4" y="74"/>
                        </a:lnTo>
                        <a:lnTo>
                          <a:pt x="2" y="84"/>
                        </a:lnTo>
                        <a:lnTo>
                          <a:pt x="1" y="94"/>
                        </a:lnTo>
                        <a:lnTo>
                          <a:pt x="0" y="105"/>
                        </a:lnTo>
                        <a:lnTo>
                          <a:pt x="24" y="105"/>
                        </a:lnTo>
                        <a:lnTo>
                          <a:pt x="25" y="96"/>
                        </a:lnTo>
                        <a:lnTo>
                          <a:pt x="26" y="88"/>
                        </a:lnTo>
                        <a:lnTo>
                          <a:pt x="28" y="81"/>
                        </a:lnTo>
                        <a:lnTo>
                          <a:pt x="30" y="73"/>
                        </a:lnTo>
                        <a:lnTo>
                          <a:pt x="33" y="66"/>
                        </a:lnTo>
                        <a:lnTo>
                          <a:pt x="37" y="60"/>
                        </a:lnTo>
                        <a:lnTo>
                          <a:pt x="41" y="54"/>
                        </a:lnTo>
                        <a:lnTo>
                          <a:pt x="46" y="48"/>
                        </a:lnTo>
                        <a:lnTo>
                          <a:pt x="52" y="43"/>
                        </a:lnTo>
                        <a:lnTo>
                          <a:pt x="57" y="38"/>
                        </a:lnTo>
                        <a:lnTo>
                          <a:pt x="63" y="34"/>
                        </a:lnTo>
                        <a:lnTo>
                          <a:pt x="70" y="31"/>
                        </a:lnTo>
                        <a:lnTo>
                          <a:pt x="77" y="28"/>
                        </a:lnTo>
                        <a:lnTo>
                          <a:pt x="84" y="26"/>
                        </a:lnTo>
                        <a:lnTo>
                          <a:pt x="91" y="25"/>
                        </a:lnTo>
                        <a:lnTo>
                          <a:pt x="98" y="25"/>
                        </a:lnTo>
                        <a:lnTo>
                          <a:pt x="98"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0" name="Freeform 42"/>
                  <p:cNvSpPr>
                    <a:spLocks/>
                  </p:cNvSpPr>
                  <p:nvPr/>
                </p:nvSpPr>
                <p:spPr bwMode="auto">
                  <a:xfrm>
                    <a:off x="98" y="0"/>
                    <a:ext cx="99" cy="105"/>
                  </a:xfrm>
                  <a:custGeom>
                    <a:avLst/>
                    <a:gdLst>
                      <a:gd name="T0" fmla="*/ 99 w 99"/>
                      <a:gd name="T1" fmla="*/ 105 h 105"/>
                      <a:gd name="T2" fmla="*/ 99 w 99"/>
                      <a:gd name="T3" fmla="*/ 105 h 105"/>
                      <a:gd name="T4" fmla="*/ 98 w 99"/>
                      <a:gd name="T5" fmla="*/ 94 h 105"/>
                      <a:gd name="T6" fmla="*/ 97 w 99"/>
                      <a:gd name="T7" fmla="*/ 84 h 105"/>
                      <a:gd name="T8" fmla="*/ 95 w 99"/>
                      <a:gd name="T9" fmla="*/ 74 h 105"/>
                      <a:gd name="T10" fmla="*/ 91 w 99"/>
                      <a:gd name="T11" fmla="*/ 64 h 105"/>
                      <a:gd name="T12" fmla="*/ 87 w 99"/>
                      <a:gd name="T13" fmla="*/ 55 h 105"/>
                      <a:gd name="T14" fmla="*/ 82 w 99"/>
                      <a:gd name="T15" fmla="*/ 46 h 105"/>
                      <a:gd name="T16" fmla="*/ 77 w 99"/>
                      <a:gd name="T17" fmla="*/ 38 h 105"/>
                      <a:gd name="T18" fmla="*/ 70 w 99"/>
                      <a:gd name="T19" fmla="*/ 31 h 105"/>
                      <a:gd name="T20" fmla="*/ 63 w 99"/>
                      <a:gd name="T21" fmla="*/ 24 h 105"/>
                      <a:gd name="T22" fmla="*/ 56 w 99"/>
                      <a:gd name="T23" fmla="*/ 18 h 105"/>
                      <a:gd name="T24" fmla="*/ 48 w 99"/>
                      <a:gd name="T25" fmla="*/ 13 h 105"/>
                      <a:gd name="T26" fmla="*/ 39 w 99"/>
                      <a:gd name="T27" fmla="*/ 8 h 105"/>
                      <a:gd name="T28" fmla="*/ 30 w 99"/>
                      <a:gd name="T29" fmla="*/ 5 h 105"/>
                      <a:gd name="T30" fmla="*/ 20 w 99"/>
                      <a:gd name="T31" fmla="*/ 2 h 105"/>
                      <a:gd name="T32" fmla="*/ 11 w 99"/>
                      <a:gd name="T33" fmla="*/ 0 h 105"/>
                      <a:gd name="T34" fmla="*/ 0 w 99"/>
                      <a:gd name="T35" fmla="*/ 0 h 105"/>
                      <a:gd name="T36" fmla="*/ 0 w 99"/>
                      <a:gd name="T37" fmla="*/ 25 h 105"/>
                      <a:gd name="T38" fmla="*/ 8 w 99"/>
                      <a:gd name="T39" fmla="*/ 25 h 105"/>
                      <a:gd name="T40" fmla="*/ 15 w 99"/>
                      <a:gd name="T41" fmla="*/ 26 h 105"/>
                      <a:gd name="T42" fmla="*/ 22 w 99"/>
                      <a:gd name="T43" fmla="*/ 28 h 105"/>
                      <a:gd name="T44" fmla="*/ 29 w 99"/>
                      <a:gd name="T45" fmla="*/ 31 h 105"/>
                      <a:gd name="T46" fmla="*/ 36 w 99"/>
                      <a:gd name="T47" fmla="*/ 34 h 105"/>
                      <a:gd name="T48" fmla="*/ 42 w 99"/>
                      <a:gd name="T49" fmla="*/ 38 h 105"/>
                      <a:gd name="T50" fmla="*/ 47 w 99"/>
                      <a:gd name="T51" fmla="*/ 43 h 105"/>
                      <a:gd name="T52" fmla="*/ 53 w 99"/>
                      <a:gd name="T53" fmla="*/ 48 h 105"/>
                      <a:gd name="T54" fmla="*/ 58 w 99"/>
                      <a:gd name="T55" fmla="*/ 54 h 105"/>
                      <a:gd name="T56" fmla="*/ 62 w 99"/>
                      <a:gd name="T57" fmla="*/ 60 h 105"/>
                      <a:gd name="T58" fmla="*/ 66 w 99"/>
                      <a:gd name="T59" fmla="*/ 66 h 105"/>
                      <a:gd name="T60" fmla="*/ 69 w 99"/>
                      <a:gd name="T61" fmla="*/ 73 h 105"/>
                      <a:gd name="T62" fmla="*/ 71 w 99"/>
                      <a:gd name="T63" fmla="*/ 81 h 105"/>
                      <a:gd name="T64" fmla="*/ 73 w 99"/>
                      <a:gd name="T65" fmla="*/ 88 h 105"/>
                      <a:gd name="T66" fmla="*/ 74 w 99"/>
                      <a:gd name="T67" fmla="*/ 96 h 105"/>
                      <a:gd name="T68" fmla="*/ 75 w 99"/>
                      <a:gd name="T69" fmla="*/ 105 h 105"/>
                      <a:gd name="T70" fmla="*/ 99 w 99"/>
                      <a:gd name="T71" fmla="*/ 105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5"/>
                      <a:gd name="T110" fmla="*/ 99 w 99"/>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5">
                        <a:moveTo>
                          <a:pt x="99" y="105"/>
                        </a:moveTo>
                        <a:lnTo>
                          <a:pt x="99" y="105"/>
                        </a:lnTo>
                        <a:lnTo>
                          <a:pt x="98" y="94"/>
                        </a:lnTo>
                        <a:lnTo>
                          <a:pt x="97" y="84"/>
                        </a:lnTo>
                        <a:lnTo>
                          <a:pt x="95" y="74"/>
                        </a:lnTo>
                        <a:lnTo>
                          <a:pt x="91" y="64"/>
                        </a:lnTo>
                        <a:lnTo>
                          <a:pt x="87" y="55"/>
                        </a:lnTo>
                        <a:lnTo>
                          <a:pt x="82" y="46"/>
                        </a:lnTo>
                        <a:lnTo>
                          <a:pt x="77" y="38"/>
                        </a:lnTo>
                        <a:lnTo>
                          <a:pt x="70" y="31"/>
                        </a:lnTo>
                        <a:lnTo>
                          <a:pt x="63" y="24"/>
                        </a:lnTo>
                        <a:lnTo>
                          <a:pt x="56" y="18"/>
                        </a:lnTo>
                        <a:lnTo>
                          <a:pt x="48" y="13"/>
                        </a:lnTo>
                        <a:lnTo>
                          <a:pt x="39" y="8"/>
                        </a:lnTo>
                        <a:lnTo>
                          <a:pt x="30" y="5"/>
                        </a:lnTo>
                        <a:lnTo>
                          <a:pt x="20" y="2"/>
                        </a:lnTo>
                        <a:lnTo>
                          <a:pt x="11" y="0"/>
                        </a:lnTo>
                        <a:lnTo>
                          <a:pt x="0" y="0"/>
                        </a:lnTo>
                        <a:lnTo>
                          <a:pt x="0" y="25"/>
                        </a:lnTo>
                        <a:lnTo>
                          <a:pt x="8" y="25"/>
                        </a:lnTo>
                        <a:lnTo>
                          <a:pt x="15" y="26"/>
                        </a:lnTo>
                        <a:lnTo>
                          <a:pt x="22" y="28"/>
                        </a:lnTo>
                        <a:lnTo>
                          <a:pt x="29" y="31"/>
                        </a:lnTo>
                        <a:lnTo>
                          <a:pt x="36" y="34"/>
                        </a:lnTo>
                        <a:lnTo>
                          <a:pt x="42" y="38"/>
                        </a:lnTo>
                        <a:lnTo>
                          <a:pt x="47" y="43"/>
                        </a:lnTo>
                        <a:lnTo>
                          <a:pt x="53" y="48"/>
                        </a:lnTo>
                        <a:lnTo>
                          <a:pt x="58" y="54"/>
                        </a:lnTo>
                        <a:lnTo>
                          <a:pt x="62" y="60"/>
                        </a:lnTo>
                        <a:lnTo>
                          <a:pt x="66" y="66"/>
                        </a:lnTo>
                        <a:lnTo>
                          <a:pt x="69" y="73"/>
                        </a:lnTo>
                        <a:lnTo>
                          <a:pt x="71" y="81"/>
                        </a:lnTo>
                        <a:lnTo>
                          <a:pt x="73" y="88"/>
                        </a:lnTo>
                        <a:lnTo>
                          <a:pt x="74" y="96"/>
                        </a:lnTo>
                        <a:lnTo>
                          <a:pt x="75" y="105"/>
                        </a:lnTo>
                        <a:lnTo>
                          <a:pt x="99" y="105"/>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1" name="Freeform 43"/>
                  <p:cNvSpPr>
                    <a:spLocks/>
                  </p:cNvSpPr>
                  <p:nvPr/>
                </p:nvSpPr>
                <p:spPr bwMode="auto">
                  <a:xfrm>
                    <a:off x="103" y="109"/>
                    <a:ext cx="98" cy="104"/>
                  </a:xfrm>
                  <a:custGeom>
                    <a:avLst/>
                    <a:gdLst>
                      <a:gd name="T0" fmla="*/ 0 w 98"/>
                      <a:gd name="T1" fmla="*/ 104 h 104"/>
                      <a:gd name="T2" fmla="*/ 0 w 98"/>
                      <a:gd name="T3" fmla="*/ 104 h 104"/>
                      <a:gd name="T4" fmla="*/ 10 w 98"/>
                      <a:gd name="T5" fmla="*/ 103 h 104"/>
                      <a:gd name="T6" fmla="*/ 19 w 98"/>
                      <a:gd name="T7" fmla="*/ 101 h 104"/>
                      <a:gd name="T8" fmla="*/ 29 w 98"/>
                      <a:gd name="T9" fmla="*/ 99 h 104"/>
                      <a:gd name="T10" fmla="*/ 38 w 98"/>
                      <a:gd name="T11" fmla="*/ 95 h 104"/>
                      <a:gd name="T12" fmla="*/ 47 w 98"/>
                      <a:gd name="T13" fmla="*/ 91 h 104"/>
                      <a:gd name="T14" fmla="*/ 55 w 98"/>
                      <a:gd name="T15" fmla="*/ 86 h 104"/>
                      <a:gd name="T16" fmla="*/ 62 w 98"/>
                      <a:gd name="T17" fmla="*/ 80 h 104"/>
                      <a:gd name="T18" fmla="*/ 69 w 98"/>
                      <a:gd name="T19" fmla="*/ 73 h 104"/>
                      <a:gd name="T20" fmla="*/ 76 w 98"/>
                      <a:gd name="T21" fmla="*/ 65 h 104"/>
                      <a:gd name="T22" fmla="*/ 81 w 98"/>
                      <a:gd name="T23" fmla="*/ 57 h 104"/>
                      <a:gd name="T24" fmla="*/ 86 w 98"/>
                      <a:gd name="T25" fmla="*/ 49 h 104"/>
                      <a:gd name="T26" fmla="*/ 90 w 98"/>
                      <a:gd name="T27" fmla="*/ 40 h 104"/>
                      <a:gd name="T28" fmla="*/ 94 w 98"/>
                      <a:gd name="T29" fmla="*/ 30 h 104"/>
                      <a:gd name="T30" fmla="*/ 96 w 98"/>
                      <a:gd name="T31" fmla="*/ 20 h 104"/>
                      <a:gd name="T32" fmla="*/ 97 w 98"/>
                      <a:gd name="T33" fmla="*/ 10 h 104"/>
                      <a:gd name="T34" fmla="*/ 98 w 98"/>
                      <a:gd name="T35" fmla="*/ 0 h 104"/>
                      <a:gd name="T36" fmla="*/ 74 w 98"/>
                      <a:gd name="T37" fmla="*/ 0 h 104"/>
                      <a:gd name="T38" fmla="*/ 73 w 98"/>
                      <a:gd name="T39" fmla="*/ 8 h 104"/>
                      <a:gd name="T40" fmla="*/ 72 w 98"/>
                      <a:gd name="T41" fmla="*/ 16 h 104"/>
                      <a:gd name="T42" fmla="*/ 70 w 98"/>
                      <a:gd name="T43" fmla="*/ 23 h 104"/>
                      <a:gd name="T44" fmla="*/ 68 w 98"/>
                      <a:gd name="T45" fmla="*/ 30 h 104"/>
                      <a:gd name="T46" fmla="*/ 65 w 98"/>
                      <a:gd name="T47" fmla="*/ 37 h 104"/>
                      <a:gd name="T48" fmla="*/ 61 w 98"/>
                      <a:gd name="T49" fmla="*/ 44 h 104"/>
                      <a:gd name="T50" fmla="*/ 57 w 98"/>
                      <a:gd name="T51" fmla="*/ 50 h 104"/>
                      <a:gd name="T52" fmla="*/ 52 w 98"/>
                      <a:gd name="T53" fmla="*/ 56 h 104"/>
                      <a:gd name="T54" fmla="*/ 47 w 98"/>
                      <a:gd name="T55" fmla="*/ 61 h 104"/>
                      <a:gd name="T56" fmla="*/ 41 w 98"/>
                      <a:gd name="T57" fmla="*/ 65 h 104"/>
                      <a:gd name="T58" fmla="*/ 35 w 98"/>
                      <a:gd name="T59" fmla="*/ 69 h 104"/>
                      <a:gd name="T60" fmla="*/ 28 w 98"/>
                      <a:gd name="T61" fmla="*/ 73 h 104"/>
                      <a:gd name="T62" fmla="*/ 21 w 98"/>
                      <a:gd name="T63" fmla="*/ 75 h 104"/>
                      <a:gd name="T64" fmla="*/ 14 w 98"/>
                      <a:gd name="T65" fmla="*/ 77 h 104"/>
                      <a:gd name="T66" fmla="*/ 7 w 98"/>
                      <a:gd name="T67" fmla="*/ 78 h 104"/>
                      <a:gd name="T68" fmla="*/ 0 w 98"/>
                      <a:gd name="T69" fmla="*/ 79 h 104"/>
                      <a:gd name="T70" fmla="*/ 0 w 98"/>
                      <a:gd name="T71" fmla="*/ 104 h 10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4"/>
                      <a:gd name="T110" fmla="*/ 98 w 98"/>
                      <a:gd name="T111" fmla="*/ 104 h 10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4">
                        <a:moveTo>
                          <a:pt x="0" y="104"/>
                        </a:moveTo>
                        <a:lnTo>
                          <a:pt x="0" y="104"/>
                        </a:lnTo>
                        <a:lnTo>
                          <a:pt x="10" y="103"/>
                        </a:lnTo>
                        <a:lnTo>
                          <a:pt x="19" y="101"/>
                        </a:lnTo>
                        <a:lnTo>
                          <a:pt x="29" y="99"/>
                        </a:lnTo>
                        <a:lnTo>
                          <a:pt x="38" y="95"/>
                        </a:lnTo>
                        <a:lnTo>
                          <a:pt x="47" y="91"/>
                        </a:lnTo>
                        <a:lnTo>
                          <a:pt x="55" y="86"/>
                        </a:lnTo>
                        <a:lnTo>
                          <a:pt x="62" y="80"/>
                        </a:lnTo>
                        <a:lnTo>
                          <a:pt x="69" y="73"/>
                        </a:lnTo>
                        <a:lnTo>
                          <a:pt x="76" y="65"/>
                        </a:lnTo>
                        <a:lnTo>
                          <a:pt x="81" y="57"/>
                        </a:lnTo>
                        <a:lnTo>
                          <a:pt x="86" y="49"/>
                        </a:lnTo>
                        <a:lnTo>
                          <a:pt x="90" y="40"/>
                        </a:lnTo>
                        <a:lnTo>
                          <a:pt x="94" y="30"/>
                        </a:lnTo>
                        <a:lnTo>
                          <a:pt x="96" y="20"/>
                        </a:lnTo>
                        <a:lnTo>
                          <a:pt x="97" y="10"/>
                        </a:lnTo>
                        <a:lnTo>
                          <a:pt x="98" y="0"/>
                        </a:lnTo>
                        <a:lnTo>
                          <a:pt x="74" y="0"/>
                        </a:lnTo>
                        <a:lnTo>
                          <a:pt x="73" y="8"/>
                        </a:lnTo>
                        <a:lnTo>
                          <a:pt x="72" y="16"/>
                        </a:lnTo>
                        <a:lnTo>
                          <a:pt x="70" y="23"/>
                        </a:lnTo>
                        <a:lnTo>
                          <a:pt x="68" y="30"/>
                        </a:lnTo>
                        <a:lnTo>
                          <a:pt x="65" y="37"/>
                        </a:lnTo>
                        <a:lnTo>
                          <a:pt x="61" y="44"/>
                        </a:lnTo>
                        <a:lnTo>
                          <a:pt x="57" y="50"/>
                        </a:lnTo>
                        <a:lnTo>
                          <a:pt x="52" y="56"/>
                        </a:lnTo>
                        <a:lnTo>
                          <a:pt x="47" y="61"/>
                        </a:lnTo>
                        <a:lnTo>
                          <a:pt x="41" y="65"/>
                        </a:lnTo>
                        <a:lnTo>
                          <a:pt x="35" y="69"/>
                        </a:lnTo>
                        <a:lnTo>
                          <a:pt x="28" y="73"/>
                        </a:lnTo>
                        <a:lnTo>
                          <a:pt x="21" y="75"/>
                        </a:lnTo>
                        <a:lnTo>
                          <a:pt x="14" y="77"/>
                        </a:lnTo>
                        <a:lnTo>
                          <a:pt x="7" y="78"/>
                        </a:lnTo>
                        <a:lnTo>
                          <a:pt x="0" y="79"/>
                        </a:lnTo>
                        <a:lnTo>
                          <a:pt x="0" y="1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2" name="Freeform 44"/>
                  <p:cNvSpPr>
                    <a:spLocks/>
                  </p:cNvSpPr>
                  <p:nvPr/>
                </p:nvSpPr>
                <p:spPr bwMode="auto">
                  <a:xfrm>
                    <a:off x="4" y="109"/>
                    <a:ext cx="99" cy="104"/>
                  </a:xfrm>
                  <a:custGeom>
                    <a:avLst/>
                    <a:gdLst>
                      <a:gd name="T0" fmla="*/ 0 w 99"/>
                      <a:gd name="T1" fmla="*/ 0 h 104"/>
                      <a:gd name="T2" fmla="*/ 0 w 99"/>
                      <a:gd name="T3" fmla="*/ 0 h 104"/>
                      <a:gd name="T4" fmla="*/ 1 w 99"/>
                      <a:gd name="T5" fmla="*/ 10 h 104"/>
                      <a:gd name="T6" fmla="*/ 2 w 99"/>
                      <a:gd name="T7" fmla="*/ 20 h 104"/>
                      <a:gd name="T8" fmla="*/ 4 w 99"/>
                      <a:gd name="T9" fmla="*/ 30 h 104"/>
                      <a:gd name="T10" fmla="*/ 8 w 99"/>
                      <a:gd name="T11" fmla="*/ 40 h 104"/>
                      <a:gd name="T12" fmla="*/ 12 w 99"/>
                      <a:gd name="T13" fmla="*/ 49 h 104"/>
                      <a:gd name="T14" fmla="*/ 17 w 99"/>
                      <a:gd name="T15" fmla="*/ 57 h 104"/>
                      <a:gd name="T16" fmla="*/ 22 w 99"/>
                      <a:gd name="T17" fmla="*/ 65 h 104"/>
                      <a:gd name="T18" fmla="*/ 29 w 99"/>
                      <a:gd name="T19" fmla="*/ 73 h 104"/>
                      <a:gd name="T20" fmla="*/ 36 w 99"/>
                      <a:gd name="T21" fmla="*/ 80 h 104"/>
                      <a:gd name="T22" fmla="*/ 43 w 99"/>
                      <a:gd name="T23" fmla="*/ 86 h 104"/>
                      <a:gd name="T24" fmla="*/ 51 w 99"/>
                      <a:gd name="T25" fmla="*/ 91 h 104"/>
                      <a:gd name="T26" fmla="*/ 60 w 99"/>
                      <a:gd name="T27" fmla="*/ 95 h 104"/>
                      <a:gd name="T28" fmla="*/ 69 w 99"/>
                      <a:gd name="T29" fmla="*/ 99 h 104"/>
                      <a:gd name="T30" fmla="*/ 79 w 99"/>
                      <a:gd name="T31" fmla="*/ 101 h 104"/>
                      <a:gd name="T32" fmla="*/ 88 w 99"/>
                      <a:gd name="T33" fmla="*/ 103 h 104"/>
                      <a:gd name="T34" fmla="*/ 99 w 99"/>
                      <a:gd name="T35" fmla="*/ 104 h 104"/>
                      <a:gd name="T36" fmla="*/ 99 w 99"/>
                      <a:gd name="T37" fmla="*/ 79 h 104"/>
                      <a:gd name="T38" fmla="*/ 91 w 99"/>
                      <a:gd name="T39" fmla="*/ 78 h 104"/>
                      <a:gd name="T40" fmla="*/ 84 w 99"/>
                      <a:gd name="T41" fmla="*/ 77 h 104"/>
                      <a:gd name="T42" fmla="*/ 77 w 99"/>
                      <a:gd name="T43" fmla="*/ 75 h 104"/>
                      <a:gd name="T44" fmla="*/ 70 w 99"/>
                      <a:gd name="T45" fmla="*/ 73 h 104"/>
                      <a:gd name="T46" fmla="*/ 63 w 99"/>
                      <a:gd name="T47" fmla="*/ 69 h 104"/>
                      <a:gd name="T48" fmla="*/ 57 w 99"/>
                      <a:gd name="T49" fmla="*/ 65 h 104"/>
                      <a:gd name="T50" fmla="*/ 52 w 99"/>
                      <a:gd name="T51" fmla="*/ 61 h 104"/>
                      <a:gd name="T52" fmla="*/ 46 w 99"/>
                      <a:gd name="T53" fmla="*/ 56 h 104"/>
                      <a:gd name="T54" fmla="*/ 41 w 99"/>
                      <a:gd name="T55" fmla="*/ 50 h 104"/>
                      <a:gd name="T56" fmla="*/ 37 w 99"/>
                      <a:gd name="T57" fmla="*/ 44 h 104"/>
                      <a:gd name="T58" fmla="*/ 33 w 99"/>
                      <a:gd name="T59" fmla="*/ 37 h 104"/>
                      <a:gd name="T60" fmla="*/ 30 w 99"/>
                      <a:gd name="T61" fmla="*/ 30 h 104"/>
                      <a:gd name="T62" fmla="*/ 28 w 99"/>
                      <a:gd name="T63" fmla="*/ 23 h 104"/>
                      <a:gd name="T64" fmla="*/ 26 w 99"/>
                      <a:gd name="T65" fmla="*/ 16 h 104"/>
                      <a:gd name="T66" fmla="*/ 25 w 99"/>
                      <a:gd name="T67" fmla="*/ 8 h 104"/>
                      <a:gd name="T68" fmla="*/ 24 w 99"/>
                      <a:gd name="T69" fmla="*/ 0 h 104"/>
                      <a:gd name="T70" fmla="*/ 0 w 99"/>
                      <a:gd name="T71" fmla="*/ 0 h 10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4"/>
                      <a:gd name="T110" fmla="*/ 99 w 99"/>
                      <a:gd name="T111" fmla="*/ 104 h 10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4">
                        <a:moveTo>
                          <a:pt x="0" y="0"/>
                        </a:moveTo>
                        <a:lnTo>
                          <a:pt x="0" y="0"/>
                        </a:lnTo>
                        <a:lnTo>
                          <a:pt x="1" y="10"/>
                        </a:lnTo>
                        <a:lnTo>
                          <a:pt x="2" y="20"/>
                        </a:lnTo>
                        <a:lnTo>
                          <a:pt x="4" y="30"/>
                        </a:lnTo>
                        <a:lnTo>
                          <a:pt x="8" y="40"/>
                        </a:lnTo>
                        <a:lnTo>
                          <a:pt x="12" y="49"/>
                        </a:lnTo>
                        <a:lnTo>
                          <a:pt x="17" y="57"/>
                        </a:lnTo>
                        <a:lnTo>
                          <a:pt x="22" y="65"/>
                        </a:lnTo>
                        <a:lnTo>
                          <a:pt x="29" y="73"/>
                        </a:lnTo>
                        <a:lnTo>
                          <a:pt x="36" y="80"/>
                        </a:lnTo>
                        <a:lnTo>
                          <a:pt x="43" y="86"/>
                        </a:lnTo>
                        <a:lnTo>
                          <a:pt x="51" y="91"/>
                        </a:lnTo>
                        <a:lnTo>
                          <a:pt x="60" y="95"/>
                        </a:lnTo>
                        <a:lnTo>
                          <a:pt x="69" y="99"/>
                        </a:lnTo>
                        <a:lnTo>
                          <a:pt x="79" y="101"/>
                        </a:lnTo>
                        <a:lnTo>
                          <a:pt x="88" y="103"/>
                        </a:lnTo>
                        <a:lnTo>
                          <a:pt x="99" y="104"/>
                        </a:lnTo>
                        <a:lnTo>
                          <a:pt x="99" y="79"/>
                        </a:lnTo>
                        <a:lnTo>
                          <a:pt x="91" y="78"/>
                        </a:lnTo>
                        <a:lnTo>
                          <a:pt x="84" y="77"/>
                        </a:lnTo>
                        <a:lnTo>
                          <a:pt x="77" y="75"/>
                        </a:lnTo>
                        <a:lnTo>
                          <a:pt x="70" y="73"/>
                        </a:lnTo>
                        <a:lnTo>
                          <a:pt x="63" y="69"/>
                        </a:lnTo>
                        <a:lnTo>
                          <a:pt x="57" y="65"/>
                        </a:lnTo>
                        <a:lnTo>
                          <a:pt x="52" y="61"/>
                        </a:lnTo>
                        <a:lnTo>
                          <a:pt x="46" y="56"/>
                        </a:lnTo>
                        <a:lnTo>
                          <a:pt x="41" y="50"/>
                        </a:lnTo>
                        <a:lnTo>
                          <a:pt x="37" y="44"/>
                        </a:lnTo>
                        <a:lnTo>
                          <a:pt x="33" y="37"/>
                        </a:lnTo>
                        <a:lnTo>
                          <a:pt x="30" y="30"/>
                        </a:lnTo>
                        <a:lnTo>
                          <a:pt x="28" y="23"/>
                        </a:lnTo>
                        <a:lnTo>
                          <a:pt x="26" y="16"/>
                        </a:lnTo>
                        <a:lnTo>
                          <a:pt x="25" y="8"/>
                        </a:lnTo>
                        <a:lnTo>
                          <a:pt x="24"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3" name="Freeform 45"/>
                  <p:cNvSpPr>
                    <a:spLocks/>
                  </p:cNvSpPr>
                  <p:nvPr/>
                </p:nvSpPr>
                <p:spPr bwMode="auto">
                  <a:xfrm>
                    <a:off x="4" y="4"/>
                    <a:ext cx="99" cy="105"/>
                  </a:xfrm>
                  <a:custGeom>
                    <a:avLst/>
                    <a:gdLst>
                      <a:gd name="T0" fmla="*/ 99 w 99"/>
                      <a:gd name="T1" fmla="*/ 0 h 105"/>
                      <a:gd name="T2" fmla="*/ 99 w 99"/>
                      <a:gd name="T3" fmla="*/ 0 h 105"/>
                      <a:gd name="T4" fmla="*/ 88 w 99"/>
                      <a:gd name="T5" fmla="*/ 0 h 105"/>
                      <a:gd name="T6" fmla="*/ 79 w 99"/>
                      <a:gd name="T7" fmla="*/ 2 h 105"/>
                      <a:gd name="T8" fmla="*/ 69 w 99"/>
                      <a:gd name="T9" fmla="*/ 5 h 105"/>
                      <a:gd name="T10" fmla="*/ 60 w 99"/>
                      <a:gd name="T11" fmla="*/ 8 h 105"/>
                      <a:gd name="T12" fmla="*/ 51 w 99"/>
                      <a:gd name="T13" fmla="*/ 13 h 105"/>
                      <a:gd name="T14" fmla="*/ 43 w 99"/>
                      <a:gd name="T15" fmla="*/ 18 h 105"/>
                      <a:gd name="T16" fmla="*/ 36 w 99"/>
                      <a:gd name="T17" fmla="*/ 24 h 105"/>
                      <a:gd name="T18" fmla="*/ 29 w 99"/>
                      <a:gd name="T19" fmla="*/ 31 h 105"/>
                      <a:gd name="T20" fmla="*/ 22 w 99"/>
                      <a:gd name="T21" fmla="*/ 38 h 105"/>
                      <a:gd name="T22" fmla="*/ 17 w 99"/>
                      <a:gd name="T23" fmla="*/ 46 h 105"/>
                      <a:gd name="T24" fmla="*/ 12 w 99"/>
                      <a:gd name="T25" fmla="*/ 55 h 105"/>
                      <a:gd name="T26" fmla="*/ 8 w 99"/>
                      <a:gd name="T27" fmla="*/ 64 h 105"/>
                      <a:gd name="T28" fmla="*/ 4 w 99"/>
                      <a:gd name="T29" fmla="*/ 74 h 105"/>
                      <a:gd name="T30" fmla="*/ 2 w 99"/>
                      <a:gd name="T31" fmla="*/ 84 h 105"/>
                      <a:gd name="T32" fmla="*/ 1 w 99"/>
                      <a:gd name="T33" fmla="*/ 94 h 105"/>
                      <a:gd name="T34" fmla="*/ 0 w 99"/>
                      <a:gd name="T35" fmla="*/ 105 h 105"/>
                      <a:gd name="T36" fmla="*/ 24 w 99"/>
                      <a:gd name="T37" fmla="*/ 105 h 105"/>
                      <a:gd name="T38" fmla="*/ 25 w 99"/>
                      <a:gd name="T39" fmla="*/ 97 h 105"/>
                      <a:gd name="T40" fmla="*/ 26 w 99"/>
                      <a:gd name="T41" fmla="*/ 89 h 105"/>
                      <a:gd name="T42" fmla="*/ 28 w 99"/>
                      <a:gd name="T43" fmla="*/ 81 h 105"/>
                      <a:gd name="T44" fmla="*/ 30 w 99"/>
                      <a:gd name="T45" fmla="*/ 73 h 105"/>
                      <a:gd name="T46" fmla="*/ 33 w 99"/>
                      <a:gd name="T47" fmla="*/ 66 h 105"/>
                      <a:gd name="T48" fmla="*/ 37 w 99"/>
                      <a:gd name="T49" fmla="*/ 60 h 105"/>
                      <a:gd name="T50" fmla="*/ 42 w 99"/>
                      <a:gd name="T51" fmla="*/ 54 h 105"/>
                      <a:gd name="T52" fmla="*/ 46 w 99"/>
                      <a:gd name="T53" fmla="*/ 48 h 105"/>
                      <a:gd name="T54" fmla="*/ 52 w 99"/>
                      <a:gd name="T55" fmla="*/ 43 h 105"/>
                      <a:gd name="T56" fmla="*/ 57 w 99"/>
                      <a:gd name="T57" fmla="*/ 38 h 105"/>
                      <a:gd name="T58" fmla="*/ 63 w 99"/>
                      <a:gd name="T59" fmla="*/ 34 h 105"/>
                      <a:gd name="T60" fmla="*/ 70 w 99"/>
                      <a:gd name="T61" fmla="*/ 31 h 105"/>
                      <a:gd name="T62" fmla="*/ 77 w 99"/>
                      <a:gd name="T63" fmla="*/ 28 h 105"/>
                      <a:gd name="T64" fmla="*/ 84 w 99"/>
                      <a:gd name="T65" fmla="*/ 26 h 105"/>
                      <a:gd name="T66" fmla="*/ 91 w 99"/>
                      <a:gd name="T67" fmla="*/ 25 h 105"/>
                      <a:gd name="T68" fmla="*/ 99 w 99"/>
                      <a:gd name="T69" fmla="*/ 25 h 105"/>
                      <a:gd name="T70" fmla="*/ 99 w 99"/>
                      <a:gd name="T71" fmla="*/ 0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5"/>
                      <a:gd name="T110" fmla="*/ 99 w 99"/>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5">
                        <a:moveTo>
                          <a:pt x="99" y="0"/>
                        </a:moveTo>
                        <a:lnTo>
                          <a:pt x="99" y="0"/>
                        </a:lnTo>
                        <a:lnTo>
                          <a:pt x="88" y="0"/>
                        </a:lnTo>
                        <a:lnTo>
                          <a:pt x="79" y="2"/>
                        </a:lnTo>
                        <a:lnTo>
                          <a:pt x="69" y="5"/>
                        </a:lnTo>
                        <a:lnTo>
                          <a:pt x="60" y="8"/>
                        </a:lnTo>
                        <a:lnTo>
                          <a:pt x="51" y="13"/>
                        </a:lnTo>
                        <a:lnTo>
                          <a:pt x="43" y="18"/>
                        </a:lnTo>
                        <a:lnTo>
                          <a:pt x="36" y="24"/>
                        </a:lnTo>
                        <a:lnTo>
                          <a:pt x="29" y="31"/>
                        </a:lnTo>
                        <a:lnTo>
                          <a:pt x="22" y="38"/>
                        </a:lnTo>
                        <a:lnTo>
                          <a:pt x="17" y="46"/>
                        </a:lnTo>
                        <a:lnTo>
                          <a:pt x="12" y="55"/>
                        </a:lnTo>
                        <a:lnTo>
                          <a:pt x="8" y="64"/>
                        </a:lnTo>
                        <a:lnTo>
                          <a:pt x="4" y="74"/>
                        </a:lnTo>
                        <a:lnTo>
                          <a:pt x="2" y="84"/>
                        </a:lnTo>
                        <a:lnTo>
                          <a:pt x="1" y="94"/>
                        </a:lnTo>
                        <a:lnTo>
                          <a:pt x="0" y="105"/>
                        </a:lnTo>
                        <a:lnTo>
                          <a:pt x="24" y="105"/>
                        </a:lnTo>
                        <a:lnTo>
                          <a:pt x="25" y="97"/>
                        </a:lnTo>
                        <a:lnTo>
                          <a:pt x="26" y="89"/>
                        </a:lnTo>
                        <a:lnTo>
                          <a:pt x="28" y="81"/>
                        </a:lnTo>
                        <a:lnTo>
                          <a:pt x="30" y="73"/>
                        </a:lnTo>
                        <a:lnTo>
                          <a:pt x="33" y="66"/>
                        </a:lnTo>
                        <a:lnTo>
                          <a:pt x="37" y="60"/>
                        </a:lnTo>
                        <a:lnTo>
                          <a:pt x="42" y="54"/>
                        </a:lnTo>
                        <a:lnTo>
                          <a:pt x="46" y="48"/>
                        </a:lnTo>
                        <a:lnTo>
                          <a:pt x="52" y="43"/>
                        </a:lnTo>
                        <a:lnTo>
                          <a:pt x="57" y="38"/>
                        </a:lnTo>
                        <a:lnTo>
                          <a:pt x="63" y="34"/>
                        </a:lnTo>
                        <a:lnTo>
                          <a:pt x="70" y="31"/>
                        </a:lnTo>
                        <a:lnTo>
                          <a:pt x="77" y="28"/>
                        </a:lnTo>
                        <a:lnTo>
                          <a:pt x="84" y="26"/>
                        </a:lnTo>
                        <a:lnTo>
                          <a:pt x="91" y="25"/>
                        </a:lnTo>
                        <a:lnTo>
                          <a:pt x="99" y="25"/>
                        </a:lnTo>
                        <a:lnTo>
                          <a:pt x="99"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44" name="Freeform 46"/>
                  <p:cNvSpPr>
                    <a:spLocks/>
                  </p:cNvSpPr>
                  <p:nvPr/>
                </p:nvSpPr>
                <p:spPr bwMode="auto">
                  <a:xfrm>
                    <a:off x="103" y="4"/>
                    <a:ext cx="98" cy="105"/>
                  </a:xfrm>
                  <a:custGeom>
                    <a:avLst/>
                    <a:gdLst>
                      <a:gd name="T0" fmla="*/ 98 w 98"/>
                      <a:gd name="T1" fmla="*/ 105 h 105"/>
                      <a:gd name="T2" fmla="*/ 98 w 98"/>
                      <a:gd name="T3" fmla="*/ 105 h 105"/>
                      <a:gd name="T4" fmla="*/ 97 w 98"/>
                      <a:gd name="T5" fmla="*/ 94 h 105"/>
                      <a:gd name="T6" fmla="*/ 96 w 98"/>
                      <a:gd name="T7" fmla="*/ 84 h 105"/>
                      <a:gd name="T8" fmla="*/ 94 w 98"/>
                      <a:gd name="T9" fmla="*/ 74 h 105"/>
                      <a:gd name="T10" fmla="*/ 90 w 98"/>
                      <a:gd name="T11" fmla="*/ 64 h 105"/>
                      <a:gd name="T12" fmla="*/ 86 w 98"/>
                      <a:gd name="T13" fmla="*/ 55 h 105"/>
                      <a:gd name="T14" fmla="*/ 81 w 98"/>
                      <a:gd name="T15" fmla="*/ 46 h 105"/>
                      <a:gd name="T16" fmla="*/ 76 w 98"/>
                      <a:gd name="T17" fmla="*/ 38 h 105"/>
                      <a:gd name="T18" fmla="*/ 69 w 98"/>
                      <a:gd name="T19" fmla="*/ 31 h 105"/>
                      <a:gd name="T20" fmla="*/ 62 w 98"/>
                      <a:gd name="T21" fmla="*/ 24 h 105"/>
                      <a:gd name="T22" fmla="*/ 55 w 98"/>
                      <a:gd name="T23" fmla="*/ 18 h 105"/>
                      <a:gd name="T24" fmla="*/ 47 w 98"/>
                      <a:gd name="T25" fmla="*/ 13 h 105"/>
                      <a:gd name="T26" fmla="*/ 38 w 98"/>
                      <a:gd name="T27" fmla="*/ 8 h 105"/>
                      <a:gd name="T28" fmla="*/ 29 w 98"/>
                      <a:gd name="T29" fmla="*/ 5 h 105"/>
                      <a:gd name="T30" fmla="*/ 19 w 98"/>
                      <a:gd name="T31" fmla="*/ 2 h 105"/>
                      <a:gd name="T32" fmla="*/ 10 w 98"/>
                      <a:gd name="T33" fmla="*/ 0 h 105"/>
                      <a:gd name="T34" fmla="*/ 0 w 98"/>
                      <a:gd name="T35" fmla="*/ 0 h 105"/>
                      <a:gd name="T36" fmla="*/ 0 w 98"/>
                      <a:gd name="T37" fmla="*/ 25 h 105"/>
                      <a:gd name="T38" fmla="*/ 7 w 98"/>
                      <a:gd name="T39" fmla="*/ 25 h 105"/>
                      <a:gd name="T40" fmla="*/ 14 w 98"/>
                      <a:gd name="T41" fmla="*/ 26 h 105"/>
                      <a:gd name="T42" fmla="*/ 21 w 98"/>
                      <a:gd name="T43" fmla="*/ 28 h 105"/>
                      <a:gd name="T44" fmla="*/ 28 w 98"/>
                      <a:gd name="T45" fmla="*/ 31 h 105"/>
                      <a:gd name="T46" fmla="*/ 35 w 98"/>
                      <a:gd name="T47" fmla="*/ 34 h 105"/>
                      <a:gd name="T48" fmla="*/ 41 w 98"/>
                      <a:gd name="T49" fmla="*/ 38 h 105"/>
                      <a:gd name="T50" fmla="*/ 47 w 98"/>
                      <a:gd name="T51" fmla="*/ 43 h 105"/>
                      <a:gd name="T52" fmla="*/ 52 w 98"/>
                      <a:gd name="T53" fmla="*/ 48 h 105"/>
                      <a:gd name="T54" fmla="*/ 57 w 98"/>
                      <a:gd name="T55" fmla="*/ 54 h 105"/>
                      <a:gd name="T56" fmla="*/ 61 w 98"/>
                      <a:gd name="T57" fmla="*/ 60 h 105"/>
                      <a:gd name="T58" fmla="*/ 65 w 98"/>
                      <a:gd name="T59" fmla="*/ 66 h 105"/>
                      <a:gd name="T60" fmla="*/ 68 w 98"/>
                      <a:gd name="T61" fmla="*/ 73 h 105"/>
                      <a:gd name="T62" fmla="*/ 70 w 98"/>
                      <a:gd name="T63" fmla="*/ 81 h 105"/>
                      <a:gd name="T64" fmla="*/ 72 w 98"/>
                      <a:gd name="T65" fmla="*/ 89 h 105"/>
                      <a:gd name="T66" fmla="*/ 73 w 98"/>
                      <a:gd name="T67" fmla="*/ 97 h 105"/>
                      <a:gd name="T68" fmla="*/ 74 w 98"/>
                      <a:gd name="T69" fmla="*/ 105 h 105"/>
                      <a:gd name="T70" fmla="*/ 98 w 98"/>
                      <a:gd name="T71" fmla="*/ 105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5"/>
                      <a:gd name="T110" fmla="*/ 98 w 98"/>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5">
                        <a:moveTo>
                          <a:pt x="98" y="105"/>
                        </a:moveTo>
                        <a:lnTo>
                          <a:pt x="98" y="105"/>
                        </a:lnTo>
                        <a:lnTo>
                          <a:pt x="97" y="94"/>
                        </a:lnTo>
                        <a:lnTo>
                          <a:pt x="96" y="84"/>
                        </a:lnTo>
                        <a:lnTo>
                          <a:pt x="94" y="74"/>
                        </a:lnTo>
                        <a:lnTo>
                          <a:pt x="90" y="64"/>
                        </a:lnTo>
                        <a:lnTo>
                          <a:pt x="86" y="55"/>
                        </a:lnTo>
                        <a:lnTo>
                          <a:pt x="81" y="46"/>
                        </a:lnTo>
                        <a:lnTo>
                          <a:pt x="76" y="38"/>
                        </a:lnTo>
                        <a:lnTo>
                          <a:pt x="69" y="31"/>
                        </a:lnTo>
                        <a:lnTo>
                          <a:pt x="62" y="24"/>
                        </a:lnTo>
                        <a:lnTo>
                          <a:pt x="55" y="18"/>
                        </a:lnTo>
                        <a:lnTo>
                          <a:pt x="47" y="13"/>
                        </a:lnTo>
                        <a:lnTo>
                          <a:pt x="38" y="8"/>
                        </a:lnTo>
                        <a:lnTo>
                          <a:pt x="29" y="5"/>
                        </a:lnTo>
                        <a:lnTo>
                          <a:pt x="19" y="2"/>
                        </a:lnTo>
                        <a:lnTo>
                          <a:pt x="10" y="0"/>
                        </a:lnTo>
                        <a:lnTo>
                          <a:pt x="0" y="0"/>
                        </a:lnTo>
                        <a:lnTo>
                          <a:pt x="0" y="25"/>
                        </a:lnTo>
                        <a:lnTo>
                          <a:pt x="7" y="25"/>
                        </a:lnTo>
                        <a:lnTo>
                          <a:pt x="14" y="26"/>
                        </a:lnTo>
                        <a:lnTo>
                          <a:pt x="21" y="28"/>
                        </a:lnTo>
                        <a:lnTo>
                          <a:pt x="28" y="31"/>
                        </a:lnTo>
                        <a:lnTo>
                          <a:pt x="35" y="34"/>
                        </a:lnTo>
                        <a:lnTo>
                          <a:pt x="41" y="38"/>
                        </a:lnTo>
                        <a:lnTo>
                          <a:pt x="47" y="43"/>
                        </a:lnTo>
                        <a:lnTo>
                          <a:pt x="52" y="48"/>
                        </a:lnTo>
                        <a:lnTo>
                          <a:pt x="57" y="54"/>
                        </a:lnTo>
                        <a:lnTo>
                          <a:pt x="61" y="60"/>
                        </a:lnTo>
                        <a:lnTo>
                          <a:pt x="65" y="66"/>
                        </a:lnTo>
                        <a:lnTo>
                          <a:pt x="68" y="73"/>
                        </a:lnTo>
                        <a:lnTo>
                          <a:pt x="70" y="81"/>
                        </a:lnTo>
                        <a:lnTo>
                          <a:pt x="72" y="89"/>
                        </a:lnTo>
                        <a:lnTo>
                          <a:pt x="73" y="97"/>
                        </a:lnTo>
                        <a:lnTo>
                          <a:pt x="74" y="105"/>
                        </a:lnTo>
                        <a:lnTo>
                          <a:pt x="98" y="105"/>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grpSp>
        <p:sp>
          <p:nvSpPr>
            <p:cNvPr id="121" name="Text Box 42"/>
            <p:cNvSpPr txBox="1">
              <a:spLocks noChangeArrowheads="1"/>
            </p:cNvSpPr>
            <p:nvPr/>
          </p:nvSpPr>
          <p:spPr bwMode="auto">
            <a:xfrm>
              <a:off x="971550" y="3295650"/>
              <a:ext cx="9144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BRAS</a:t>
              </a:r>
            </a:p>
          </p:txBody>
        </p:sp>
        <p:sp>
          <p:nvSpPr>
            <p:cNvPr id="122" name="Line 43"/>
            <p:cNvSpPr>
              <a:spLocks noChangeShapeType="1"/>
            </p:cNvSpPr>
            <p:nvPr/>
          </p:nvSpPr>
          <p:spPr bwMode="auto">
            <a:xfrm flipH="1">
              <a:off x="1908175" y="3632200"/>
              <a:ext cx="0" cy="1800225"/>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23" name="Text Box 45"/>
            <p:cNvSpPr txBox="1">
              <a:spLocks noChangeArrowheads="1"/>
            </p:cNvSpPr>
            <p:nvPr/>
          </p:nvSpPr>
          <p:spPr bwMode="auto">
            <a:xfrm>
              <a:off x="900113" y="4533900"/>
              <a:ext cx="1079500" cy="336550"/>
            </a:xfrm>
            <a:prstGeom prst="rect">
              <a:avLst/>
            </a:prstGeom>
            <a:solidFill>
              <a:srgbClr val="CCFFFF"/>
            </a:solidFill>
            <a:ln>
              <a:noFill/>
            </a:ln>
            <a:effectLst/>
            <a:extLs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DHCPv6</a:t>
              </a:r>
            </a:p>
          </p:txBody>
        </p:sp>
        <p:grpSp>
          <p:nvGrpSpPr>
            <p:cNvPr id="124" name="Group 46"/>
            <p:cNvGrpSpPr>
              <a:grpSpLocks noChangeAspect="1"/>
            </p:cNvGrpSpPr>
            <p:nvPr/>
          </p:nvGrpSpPr>
          <p:grpSpPr bwMode="auto">
            <a:xfrm>
              <a:off x="682625" y="1484313"/>
              <a:ext cx="609600" cy="577850"/>
              <a:chOff x="0" y="0"/>
              <a:chExt cx="403" cy="395"/>
            </a:xfrm>
          </p:grpSpPr>
          <p:pic>
            <p:nvPicPr>
              <p:cNvPr id="225" name="Picture 20" descr="0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44"/>
                <a:ext cx="164" cy="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26" name="Picture 25" descr="OMC"/>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7" y="0"/>
                <a:ext cx="366" cy="3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25" name="Text Box 49"/>
            <p:cNvSpPr txBox="1">
              <a:spLocks noChangeArrowheads="1"/>
            </p:cNvSpPr>
            <p:nvPr/>
          </p:nvSpPr>
          <p:spPr bwMode="auto">
            <a:xfrm>
              <a:off x="179388" y="1844675"/>
              <a:ext cx="9144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AAA</a:t>
              </a:r>
            </a:p>
          </p:txBody>
        </p:sp>
        <p:sp>
          <p:nvSpPr>
            <p:cNvPr id="126" name="Line 50"/>
            <p:cNvSpPr>
              <a:spLocks noChangeShapeType="1"/>
            </p:cNvSpPr>
            <p:nvPr/>
          </p:nvSpPr>
          <p:spPr bwMode="auto">
            <a:xfrm>
              <a:off x="1187450" y="1844675"/>
              <a:ext cx="792163" cy="71438"/>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pic>
          <p:nvPicPr>
            <p:cNvPr id="128" name="Picture 5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620838" y="5253038"/>
              <a:ext cx="863600" cy="498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9" name="Text Box 53"/>
            <p:cNvSpPr txBox="1">
              <a:spLocks noChangeArrowheads="1"/>
            </p:cNvSpPr>
            <p:nvPr/>
          </p:nvSpPr>
          <p:spPr bwMode="auto">
            <a:xfrm>
              <a:off x="827088" y="5468938"/>
              <a:ext cx="9144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Laptop</a:t>
              </a:r>
            </a:p>
          </p:txBody>
        </p:sp>
        <p:grpSp>
          <p:nvGrpSpPr>
            <p:cNvPr id="130" name="Group 55"/>
            <p:cNvGrpSpPr>
              <a:grpSpLocks/>
            </p:cNvGrpSpPr>
            <p:nvPr/>
          </p:nvGrpSpPr>
          <p:grpSpPr bwMode="auto">
            <a:xfrm>
              <a:off x="2051050" y="1700213"/>
              <a:ext cx="542925" cy="387350"/>
              <a:chOff x="0" y="0"/>
              <a:chExt cx="360" cy="544"/>
            </a:xfrm>
          </p:grpSpPr>
          <p:sp>
            <p:nvSpPr>
              <p:cNvPr id="188" name="Rectangle 10"/>
              <p:cNvSpPr>
                <a:spLocks noChangeArrowheads="1"/>
              </p:cNvSpPr>
              <p:nvPr/>
            </p:nvSpPr>
            <p:spPr bwMode="auto">
              <a:xfrm>
                <a:off x="0" y="228"/>
                <a:ext cx="319" cy="316"/>
              </a:xfrm>
              <a:prstGeom prst="rect">
                <a:avLst/>
              </a:prstGeom>
              <a:solidFill>
                <a:srgbClr val="9182B6"/>
              </a:solidFill>
              <a:ln w="0">
                <a:solidFill>
                  <a:srgbClr val="61BFF3"/>
                </a:solidFill>
                <a:miter lim="800000"/>
                <a:headEnd/>
                <a:tailEnd/>
              </a:ln>
            </p:spPr>
            <p:txBody>
              <a:bodyPr/>
              <a:lstStyle/>
              <a:p>
                <a:endParaRPr lang="zh-CN" altLang="zh-CN" sz="1400" b="1">
                  <a:latin typeface="Times New Roman" pitchFamily="18" charset="0"/>
                </a:endParaRPr>
              </a:p>
            </p:txBody>
          </p:sp>
          <p:sp>
            <p:nvSpPr>
              <p:cNvPr id="189" name="Freeform 11"/>
              <p:cNvSpPr>
                <a:spLocks/>
              </p:cNvSpPr>
              <p:nvPr/>
            </p:nvSpPr>
            <p:spPr bwMode="auto">
              <a:xfrm>
                <a:off x="4" y="196"/>
                <a:ext cx="355" cy="36"/>
              </a:xfrm>
              <a:custGeom>
                <a:avLst/>
                <a:gdLst>
                  <a:gd name="T0" fmla="*/ 0 w 127"/>
                  <a:gd name="T1" fmla="*/ 36 h 13"/>
                  <a:gd name="T2" fmla="*/ 39 w 127"/>
                  <a:gd name="T3" fmla="*/ 0 h 13"/>
                  <a:gd name="T4" fmla="*/ 355 w 127"/>
                  <a:gd name="T5" fmla="*/ 0 h 13"/>
                  <a:gd name="T6" fmla="*/ 316 w 127"/>
                  <a:gd name="T7" fmla="*/ 36 h 13"/>
                  <a:gd name="T8" fmla="*/ 0 w 127"/>
                  <a:gd name="T9" fmla="*/ 36 h 13"/>
                  <a:gd name="T10" fmla="*/ 0 60000 65536"/>
                  <a:gd name="T11" fmla="*/ 0 60000 65536"/>
                  <a:gd name="T12" fmla="*/ 0 60000 65536"/>
                  <a:gd name="T13" fmla="*/ 0 60000 65536"/>
                  <a:gd name="T14" fmla="*/ 0 60000 65536"/>
                  <a:gd name="T15" fmla="*/ 0 w 127"/>
                  <a:gd name="T16" fmla="*/ 0 h 13"/>
                  <a:gd name="T17" fmla="*/ 127 w 127"/>
                  <a:gd name="T18" fmla="*/ 13 h 13"/>
                </a:gdLst>
                <a:ahLst/>
                <a:cxnLst>
                  <a:cxn ang="T10">
                    <a:pos x="T0" y="T1"/>
                  </a:cxn>
                  <a:cxn ang="T11">
                    <a:pos x="T2" y="T3"/>
                  </a:cxn>
                  <a:cxn ang="T12">
                    <a:pos x="T4" y="T5"/>
                  </a:cxn>
                  <a:cxn ang="T13">
                    <a:pos x="T6" y="T7"/>
                  </a:cxn>
                  <a:cxn ang="T14">
                    <a:pos x="T8" y="T9"/>
                  </a:cxn>
                </a:cxnLst>
                <a:rect l="T15" t="T16" r="T17" b="T18"/>
                <a:pathLst>
                  <a:path w="127" h="13">
                    <a:moveTo>
                      <a:pt x="0" y="13"/>
                    </a:moveTo>
                    <a:lnTo>
                      <a:pt x="14" y="0"/>
                    </a:lnTo>
                    <a:lnTo>
                      <a:pt x="127" y="0"/>
                    </a:lnTo>
                    <a:lnTo>
                      <a:pt x="113" y="13"/>
                    </a:lnTo>
                    <a:lnTo>
                      <a:pt x="0" y="13"/>
                    </a:lnTo>
                  </a:path>
                </a:pathLst>
              </a:custGeom>
              <a:solidFill>
                <a:srgbClr val="BCB1D5"/>
              </a:solidFill>
              <a:ln w="0" cap="flat" cmpd="sng">
                <a:solidFill>
                  <a:srgbClr val="61BFF3"/>
                </a:solidFill>
                <a:round/>
                <a:headEnd/>
                <a:tailEnd/>
              </a:ln>
            </p:spPr>
            <p:txBody>
              <a:bodyPr/>
              <a:lstStyle/>
              <a:p>
                <a:endParaRPr lang="zh-CN" altLang="en-US"/>
              </a:p>
            </p:txBody>
          </p:sp>
          <p:sp>
            <p:nvSpPr>
              <p:cNvPr id="190" name="Freeform 12"/>
              <p:cNvSpPr>
                <a:spLocks/>
              </p:cNvSpPr>
              <p:nvPr/>
            </p:nvSpPr>
            <p:spPr bwMode="auto">
              <a:xfrm>
                <a:off x="319" y="196"/>
                <a:ext cx="40" cy="347"/>
              </a:xfrm>
              <a:custGeom>
                <a:avLst/>
                <a:gdLst>
                  <a:gd name="T0" fmla="*/ 3 w 40"/>
                  <a:gd name="T1" fmla="*/ 30 h 347"/>
                  <a:gd name="T2" fmla="*/ 40 w 40"/>
                  <a:gd name="T3" fmla="*/ 0 h 347"/>
                  <a:gd name="T4" fmla="*/ 40 w 40"/>
                  <a:gd name="T5" fmla="*/ 311 h 347"/>
                  <a:gd name="T6" fmla="*/ 0 w 40"/>
                  <a:gd name="T7" fmla="*/ 347 h 347"/>
                  <a:gd name="T8" fmla="*/ 0 w 40"/>
                  <a:gd name="T9" fmla="*/ 36 h 347"/>
                  <a:gd name="T10" fmla="*/ 0 60000 65536"/>
                  <a:gd name="T11" fmla="*/ 0 60000 65536"/>
                  <a:gd name="T12" fmla="*/ 0 60000 65536"/>
                  <a:gd name="T13" fmla="*/ 0 60000 65536"/>
                  <a:gd name="T14" fmla="*/ 0 60000 65536"/>
                  <a:gd name="T15" fmla="*/ 0 w 40"/>
                  <a:gd name="T16" fmla="*/ 0 h 347"/>
                  <a:gd name="T17" fmla="*/ 40 w 40"/>
                  <a:gd name="T18" fmla="*/ 347 h 347"/>
                </a:gdLst>
                <a:ahLst/>
                <a:cxnLst>
                  <a:cxn ang="T10">
                    <a:pos x="T0" y="T1"/>
                  </a:cxn>
                  <a:cxn ang="T11">
                    <a:pos x="T2" y="T3"/>
                  </a:cxn>
                  <a:cxn ang="T12">
                    <a:pos x="T4" y="T5"/>
                  </a:cxn>
                  <a:cxn ang="T13">
                    <a:pos x="T6" y="T7"/>
                  </a:cxn>
                  <a:cxn ang="T14">
                    <a:pos x="T8" y="T9"/>
                  </a:cxn>
                </a:cxnLst>
                <a:rect l="T15" t="T16" r="T17" b="T18"/>
                <a:pathLst>
                  <a:path w="40" h="347">
                    <a:moveTo>
                      <a:pt x="3" y="30"/>
                    </a:moveTo>
                    <a:lnTo>
                      <a:pt x="40" y="0"/>
                    </a:lnTo>
                    <a:lnTo>
                      <a:pt x="40" y="311"/>
                    </a:lnTo>
                    <a:lnTo>
                      <a:pt x="0" y="347"/>
                    </a:lnTo>
                    <a:lnTo>
                      <a:pt x="0" y="36"/>
                    </a:lnTo>
                  </a:path>
                </a:pathLst>
              </a:custGeom>
              <a:solidFill>
                <a:srgbClr val="715E9E"/>
              </a:solidFill>
              <a:ln w="0" cap="flat" cmpd="sng">
                <a:solidFill>
                  <a:srgbClr val="61BFF3"/>
                </a:solidFill>
                <a:round/>
                <a:headEnd/>
                <a:tailEnd/>
              </a:ln>
            </p:spPr>
            <p:txBody>
              <a:bodyPr/>
              <a:lstStyle/>
              <a:p>
                <a:endParaRPr lang="zh-CN" altLang="en-US"/>
              </a:p>
            </p:txBody>
          </p:sp>
          <p:sp>
            <p:nvSpPr>
              <p:cNvPr id="191" name="Rectangle 13"/>
              <p:cNvSpPr>
                <a:spLocks noChangeArrowheads="1"/>
              </p:cNvSpPr>
              <p:nvPr/>
            </p:nvSpPr>
            <p:spPr bwMode="auto">
              <a:xfrm>
                <a:off x="2" y="48"/>
                <a:ext cx="319" cy="182"/>
              </a:xfrm>
              <a:prstGeom prst="rect">
                <a:avLst/>
              </a:prstGeom>
              <a:solidFill>
                <a:srgbClr val="F0C864"/>
              </a:solidFill>
              <a:ln w="9525">
                <a:solidFill>
                  <a:srgbClr val="DD8D17"/>
                </a:solidFill>
                <a:miter lim="800000"/>
                <a:headEnd/>
                <a:tailEnd/>
              </a:ln>
            </p:spPr>
            <p:txBody>
              <a:bodyPr/>
              <a:lstStyle/>
              <a:p>
                <a:endParaRPr lang="zh-CN" altLang="zh-CN" sz="1400" b="1">
                  <a:latin typeface="Times New Roman" pitchFamily="18" charset="0"/>
                </a:endParaRPr>
              </a:p>
            </p:txBody>
          </p:sp>
          <p:sp>
            <p:nvSpPr>
              <p:cNvPr id="192" name="Freeform 14"/>
              <p:cNvSpPr>
                <a:spLocks/>
              </p:cNvSpPr>
              <p:nvPr/>
            </p:nvSpPr>
            <p:spPr bwMode="auto">
              <a:xfrm>
                <a:off x="321" y="0"/>
                <a:ext cx="37" cy="234"/>
              </a:xfrm>
              <a:custGeom>
                <a:avLst/>
                <a:gdLst>
                  <a:gd name="T0" fmla="*/ 4 w 37"/>
                  <a:gd name="T1" fmla="*/ 229 h 234"/>
                  <a:gd name="T2" fmla="*/ 37 w 37"/>
                  <a:gd name="T3" fmla="*/ 199 h 234"/>
                  <a:gd name="T4" fmla="*/ 37 w 37"/>
                  <a:gd name="T5" fmla="*/ 0 h 234"/>
                  <a:gd name="T6" fmla="*/ 1 w 37"/>
                  <a:gd name="T7" fmla="*/ 44 h 234"/>
                  <a:gd name="T8" fmla="*/ 0 w 37"/>
                  <a:gd name="T9" fmla="*/ 234 h 234"/>
                  <a:gd name="T10" fmla="*/ 0 60000 65536"/>
                  <a:gd name="T11" fmla="*/ 0 60000 65536"/>
                  <a:gd name="T12" fmla="*/ 0 60000 65536"/>
                  <a:gd name="T13" fmla="*/ 0 60000 65536"/>
                  <a:gd name="T14" fmla="*/ 0 60000 65536"/>
                  <a:gd name="T15" fmla="*/ 0 w 37"/>
                  <a:gd name="T16" fmla="*/ 0 h 234"/>
                  <a:gd name="T17" fmla="*/ 37 w 37"/>
                  <a:gd name="T18" fmla="*/ 234 h 234"/>
                </a:gdLst>
                <a:ahLst/>
                <a:cxnLst>
                  <a:cxn ang="T10">
                    <a:pos x="T0" y="T1"/>
                  </a:cxn>
                  <a:cxn ang="T11">
                    <a:pos x="T2" y="T3"/>
                  </a:cxn>
                  <a:cxn ang="T12">
                    <a:pos x="T4" y="T5"/>
                  </a:cxn>
                  <a:cxn ang="T13">
                    <a:pos x="T6" y="T7"/>
                  </a:cxn>
                  <a:cxn ang="T14">
                    <a:pos x="T8" y="T9"/>
                  </a:cxn>
                </a:cxnLst>
                <a:rect l="T15" t="T16" r="T17" b="T18"/>
                <a:pathLst>
                  <a:path w="37" h="234">
                    <a:moveTo>
                      <a:pt x="4" y="229"/>
                    </a:moveTo>
                    <a:lnTo>
                      <a:pt x="37" y="199"/>
                    </a:lnTo>
                    <a:lnTo>
                      <a:pt x="37" y="0"/>
                    </a:lnTo>
                    <a:lnTo>
                      <a:pt x="1" y="44"/>
                    </a:lnTo>
                    <a:lnTo>
                      <a:pt x="0" y="234"/>
                    </a:lnTo>
                  </a:path>
                </a:pathLst>
              </a:custGeom>
              <a:solidFill>
                <a:srgbClr val="9D843F"/>
              </a:solidFill>
              <a:ln w="3175" cap="flat" cmpd="sng">
                <a:solidFill>
                  <a:srgbClr val="DD8D17"/>
                </a:solidFill>
                <a:round/>
                <a:headEnd/>
                <a:tailEnd/>
              </a:ln>
            </p:spPr>
            <p:txBody>
              <a:bodyPr/>
              <a:lstStyle/>
              <a:p>
                <a:endParaRPr lang="zh-CN" altLang="en-US"/>
              </a:p>
            </p:txBody>
          </p:sp>
          <p:sp>
            <p:nvSpPr>
              <p:cNvPr id="193" name="Freeform 15"/>
              <p:cNvSpPr>
                <a:spLocks/>
              </p:cNvSpPr>
              <p:nvPr/>
            </p:nvSpPr>
            <p:spPr bwMode="auto">
              <a:xfrm>
                <a:off x="2" y="0"/>
                <a:ext cx="358" cy="47"/>
              </a:xfrm>
              <a:custGeom>
                <a:avLst/>
                <a:gdLst>
                  <a:gd name="T0" fmla="*/ 320 w 358"/>
                  <a:gd name="T1" fmla="*/ 46 h 47"/>
                  <a:gd name="T2" fmla="*/ 358 w 358"/>
                  <a:gd name="T3" fmla="*/ 0 h 47"/>
                  <a:gd name="T4" fmla="*/ 60 w 358"/>
                  <a:gd name="T5" fmla="*/ 0 h 47"/>
                  <a:gd name="T6" fmla="*/ 0 w 358"/>
                  <a:gd name="T7" fmla="*/ 47 h 47"/>
                  <a:gd name="T8" fmla="*/ 312 w 358"/>
                  <a:gd name="T9" fmla="*/ 47 h 47"/>
                  <a:gd name="T10" fmla="*/ 0 60000 65536"/>
                  <a:gd name="T11" fmla="*/ 0 60000 65536"/>
                  <a:gd name="T12" fmla="*/ 0 60000 65536"/>
                  <a:gd name="T13" fmla="*/ 0 60000 65536"/>
                  <a:gd name="T14" fmla="*/ 0 60000 65536"/>
                  <a:gd name="T15" fmla="*/ 0 w 358"/>
                  <a:gd name="T16" fmla="*/ 0 h 47"/>
                  <a:gd name="T17" fmla="*/ 358 w 358"/>
                  <a:gd name="T18" fmla="*/ 47 h 47"/>
                </a:gdLst>
                <a:ahLst/>
                <a:cxnLst>
                  <a:cxn ang="T10">
                    <a:pos x="T0" y="T1"/>
                  </a:cxn>
                  <a:cxn ang="T11">
                    <a:pos x="T2" y="T3"/>
                  </a:cxn>
                  <a:cxn ang="T12">
                    <a:pos x="T4" y="T5"/>
                  </a:cxn>
                  <a:cxn ang="T13">
                    <a:pos x="T6" y="T7"/>
                  </a:cxn>
                  <a:cxn ang="T14">
                    <a:pos x="T8" y="T9"/>
                  </a:cxn>
                </a:cxnLst>
                <a:rect l="T15" t="T16" r="T17" b="T18"/>
                <a:pathLst>
                  <a:path w="358" h="47">
                    <a:moveTo>
                      <a:pt x="320" y="46"/>
                    </a:moveTo>
                    <a:lnTo>
                      <a:pt x="358" y="0"/>
                    </a:lnTo>
                    <a:lnTo>
                      <a:pt x="60" y="0"/>
                    </a:lnTo>
                    <a:lnTo>
                      <a:pt x="0" y="47"/>
                    </a:lnTo>
                    <a:lnTo>
                      <a:pt x="312" y="47"/>
                    </a:lnTo>
                  </a:path>
                </a:pathLst>
              </a:custGeom>
              <a:solidFill>
                <a:srgbClr val="C2AA68"/>
              </a:solidFill>
              <a:ln w="3175" cap="flat" cmpd="sng">
                <a:solidFill>
                  <a:srgbClr val="DD8D17"/>
                </a:solidFill>
                <a:round/>
                <a:headEnd/>
                <a:tailEnd/>
              </a:ln>
            </p:spPr>
            <p:txBody>
              <a:bodyPr/>
              <a:lstStyle/>
              <a:p>
                <a:endParaRPr lang="zh-CN" altLang="en-US"/>
              </a:p>
            </p:txBody>
          </p:sp>
          <p:grpSp>
            <p:nvGrpSpPr>
              <p:cNvPr id="194" name="Group 62"/>
              <p:cNvGrpSpPr>
                <a:grpSpLocks/>
              </p:cNvGrpSpPr>
              <p:nvPr/>
            </p:nvGrpSpPr>
            <p:grpSpPr bwMode="auto">
              <a:xfrm>
                <a:off x="34" y="61"/>
                <a:ext cx="257" cy="162"/>
                <a:chOff x="0" y="0"/>
                <a:chExt cx="298" cy="188"/>
              </a:xfrm>
            </p:grpSpPr>
            <p:sp>
              <p:nvSpPr>
                <p:cNvPr id="208" name="Freeform 17"/>
                <p:cNvSpPr>
                  <a:spLocks/>
                </p:cNvSpPr>
                <p:nvPr/>
              </p:nvSpPr>
              <p:spPr bwMode="auto">
                <a:xfrm>
                  <a:off x="153" y="96"/>
                  <a:ext cx="91" cy="92"/>
                </a:xfrm>
                <a:custGeom>
                  <a:avLst/>
                  <a:gdLst>
                    <a:gd name="T0" fmla="*/ 0 w 91"/>
                    <a:gd name="T1" fmla="*/ 92 h 92"/>
                    <a:gd name="T2" fmla="*/ 0 w 91"/>
                    <a:gd name="T3" fmla="*/ 92 h 92"/>
                    <a:gd name="T4" fmla="*/ 10 w 91"/>
                    <a:gd name="T5" fmla="*/ 91 h 92"/>
                    <a:gd name="T6" fmla="*/ 18 w 91"/>
                    <a:gd name="T7" fmla="*/ 90 h 92"/>
                    <a:gd name="T8" fmla="*/ 28 w 91"/>
                    <a:gd name="T9" fmla="*/ 87 h 92"/>
                    <a:gd name="T10" fmla="*/ 35 w 91"/>
                    <a:gd name="T11" fmla="*/ 84 h 92"/>
                    <a:gd name="T12" fmla="*/ 43 w 91"/>
                    <a:gd name="T13" fmla="*/ 80 h 92"/>
                    <a:gd name="T14" fmla="*/ 51 w 91"/>
                    <a:gd name="T15" fmla="*/ 76 h 92"/>
                    <a:gd name="T16" fmla="*/ 58 w 91"/>
                    <a:gd name="T17" fmla="*/ 71 h 92"/>
                    <a:gd name="T18" fmla="*/ 65 w 91"/>
                    <a:gd name="T19" fmla="*/ 64 h 92"/>
                    <a:gd name="T20" fmla="*/ 70 w 91"/>
                    <a:gd name="T21" fmla="*/ 58 h 92"/>
                    <a:gd name="T22" fmla="*/ 75 w 91"/>
                    <a:gd name="T23" fmla="*/ 50 h 92"/>
                    <a:gd name="T24" fmla="*/ 80 w 91"/>
                    <a:gd name="T25" fmla="*/ 43 h 92"/>
                    <a:gd name="T26" fmla="*/ 84 w 91"/>
                    <a:gd name="T27" fmla="*/ 36 h 92"/>
                    <a:gd name="T28" fmla="*/ 87 w 91"/>
                    <a:gd name="T29" fmla="*/ 27 h 92"/>
                    <a:gd name="T30" fmla="*/ 89 w 91"/>
                    <a:gd name="T31" fmla="*/ 19 h 92"/>
                    <a:gd name="T32" fmla="*/ 91 w 91"/>
                    <a:gd name="T33" fmla="*/ 9 h 92"/>
                    <a:gd name="T34" fmla="*/ 91 w 91"/>
                    <a:gd name="T35" fmla="*/ 0 h 92"/>
                    <a:gd name="T36" fmla="*/ 73 w 91"/>
                    <a:gd name="T37" fmla="*/ 0 h 92"/>
                    <a:gd name="T38" fmla="*/ 72 w 91"/>
                    <a:gd name="T39" fmla="*/ 7 h 92"/>
                    <a:gd name="T40" fmla="*/ 71 w 91"/>
                    <a:gd name="T41" fmla="*/ 15 h 92"/>
                    <a:gd name="T42" fmla="*/ 70 w 91"/>
                    <a:gd name="T43" fmla="*/ 22 h 92"/>
                    <a:gd name="T44" fmla="*/ 67 w 91"/>
                    <a:gd name="T45" fmla="*/ 28 h 92"/>
                    <a:gd name="T46" fmla="*/ 63 w 91"/>
                    <a:gd name="T47" fmla="*/ 35 h 92"/>
                    <a:gd name="T48" fmla="*/ 60 w 91"/>
                    <a:gd name="T49" fmla="*/ 41 h 92"/>
                    <a:gd name="T50" fmla="*/ 56 w 91"/>
                    <a:gd name="T51" fmla="*/ 46 h 92"/>
                    <a:gd name="T52" fmla="*/ 51 w 91"/>
                    <a:gd name="T53" fmla="*/ 52 h 92"/>
                    <a:gd name="T54" fmla="*/ 47 w 91"/>
                    <a:gd name="T55" fmla="*/ 56 h 92"/>
                    <a:gd name="T56" fmla="*/ 40 w 91"/>
                    <a:gd name="T57" fmla="*/ 60 h 92"/>
                    <a:gd name="T58" fmla="*/ 35 w 91"/>
                    <a:gd name="T59" fmla="*/ 64 h 92"/>
                    <a:gd name="T60" fmla="*/ 29 w 91"/>
                    <a:gd name="T61" fmla="*/ 67 h 92"/>
                    <a:gd name="T62" fmla="*/ 21 w 91"/>
                    <a:gd name="T63" fmla="*/ 69 h 92"/>
                    <a:gd name="T64" fmla="*/ 15 w 91"/>
                    <a:gd name="T65" fmla="*/ 72 h 92"/>
                    <a:gd name="T66" fmla="*/ 7 w 91"/>
                    <a:gd name="T67" fmla="*/ 73 h 92"/>
                    <a:gd name="T68" fmla="*/ 0 w 91"/>
                    <a:gd name="T69" fmla="*/ 73 h 92"/>
                    <a:gd name="T70" fmla="*/ 0 w 91"/>
                    <a:gd name="T71" fmla="*/ 92 h 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2"/>
                    <a:gd name="T110" fmla="*/ 91 w 91"/>
                    <a:gd name="T111" fmla="*/ 92 h 9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2">
                      <a:moveTo>
                        <a:pt x="0" y="92"/>
                      </a:moveTo>
                      <a:lnTo>
                        <a:pt x="0" y="92"/>
                      </a:lnTo>
                      <a:lnTo>
                        <a:pt x="10" y="91"/>
                      </a:lnTo>
                      <a:lnTo>
                        <a:pt x="18" y="90"/>
                      </a:lnTo>
                      <a:lnTo>
                        <a:pt x="28" y="87"/>
                      </a:lnTo>
                      <a:lnTo>
                        <a:pt x="35" y="84"/>
                      </a:lnTo>
                      <a:lnTo>
                        <a:pt x="43" y="80"/>
                      </a:lnTo>
                      <a:lnTo>
                        <a:pt x="51" y="76"/>
                      </a:lnTo>
                      <a:lnTo>
                        <a:pt x="58" y="71"/>
                      </a:lnTo>
                      <a:lnTo>
                        <a:pt x="65" y="64"/>
                      </a:lnTo>
                      <a:lnTo>
                        <a:pt x="70" y="58"/>
                      </a:lnTo>
                      <a:lnTo>
                        <a:pt x="75" y="50"/>
                      </a:lnTo>
                      <a:lnTo>
                        <a:pt x="80" y="43"/>
                      </a:lnTo>
                      <a:lnTo>
                        <a:pt x="84" y="36"/>
                      </a:lnTo>
                      <a:lnTo>
                        <a:pt x="87" y="27"/>
                      </a:lnTo>
                      <a:lnTo>
                        <a:pt x="89" y="19"/>
                      </a:lnTo>
                      <a:lnTo>
                        <a:pt x="91" y="9"/>
                      </a:lnTo>
                      <a:lnTo>
                        <a:pt x="91" y="0"/>
                      </a:lnTo>
                      <a:lnTo>
                        <a:pt x="73" y="0"/>
                      </a:lnTo>
                      <a:lnTo>
                        <a:pt x="72" y="7"/>
                      </a:lnTo>
                      <a:lnTo>
                        <a:pt x="71" y="15"/>
                      </a:lnTo>
                      <a:lnTo>
                        <a:pt x="70" y="22"/>
                      </a:lnTo>
                      <a:lnTo>
                        <a:pt x="67" y="28"/>
                      </a:lnTo>
                      <a:lnTo>
                        <a:pt x="63" y="35"/>
                      </a:lnTo>
                      <a:lnTo>
                        <a:pt x="60" y="41"/>
                      </a:lnTo>
                      <a:lnTo>
                        <a:pt x="56" y="46"/>
                      </a:lnTo>
                      <a:lnTo>
                        <a:pt x="51" y="52"/>
                      </a:lnTo>
                      <a:lnTo>
                        <a:pt x="47" y="56"/>
                      </a:lnTo>
                      <a:lnTo>
                        <a:pt x="40" y="60"/>
                      </a:lnTo>
                      <a:lnTo>
                        <a:pt x="35" y="64"/>
                      </a:lnTo>
                      <a:lnTo>
                        <a:pt x="29" y="67"/>
                      </a:lnTo>
                      <a:lnTo>
                        <a:pt x="21" y="69"/>
                      </a:lnTo>
                      <a:lnTo>
                        <a:pt x="15" y="72"/>
                      </a:lnTo>
                      <a:lnTo>
                        <a:pt x="7" y="73"/>
                      </a:lnTo>
                      <a:lnTo>
                        <a:pt x="0" y="73"/>
                      </a:lnTo>
                      <a:lnTo>
                        <a:pt x="0" y="92"/>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9" name="Freeform 18"/>
                <p:cNvSpPr>
                  <a:spLocks/>
                </p:cNvSpPr>
                <p:nvPr/>
              </p:nvSpPr>
              <p:spPr bwMode="auto">
                <a:xfrm>
                  <a:off x="59" y="96"/>
                  <a:ext cx="94" cy="92"/>
                </a:xfrm>
                <a:custGeom>
                  <a:avLst/>
                  <a:gdLst>
                    <a:gd name="T0" fmla="*/ 0 w 94"/>
                    <a:gd name="T1" fmla="*/ 0 h 92"/>
                    <a:gd name="T2" fmla="*/ 0 w 94"/>
                    <a:gd name="T3" fmla="*/ 0 h 92"/>
                    <a:gd name="T4" fmla="*/ 1 w 94"/>
                    <a:gd name="T5" fmla="*/ 9 h 92"/>
                    <a:gd name="T6" fmla="*/ 2 w 94"/>
                    <a:gd name="T7" fmla="*/ 19 h 92"/>
                    <a:gd name="T8" fmla="*/ 4 w 94"/>
                    <a:gd name="T9" fmla="*/ 27 h 92"/>
                    <a:gd name="T10" fmla="*/ 7 w 94"/>
                    <a:gd name="T11" fmla="*/ 36 h 92"/>
                    <a:gd name="T12" fmla="*/ 12 w 94"/>
                    <a:gd name="T13" fmla="*/ 43 h 92"/>
                    <a:gd name="T14" fmla="*/ 16 w 94"/>
                    <a:gd name="T15" fmla="*/ 52 h 92"/>
                    <a:gd name="T16" fmla="*/ 21 w 94"/>
                    <a:gd name="T17" fmla="*/ 58 h 92"/>
                    <a:gd name="T18" fmla="*/ 28 w 94"/>
                    <a:gd name="T19" fmla="*/ 64 h 92"/>
                    <a:gd name="T20" fmla="*/ 34 w 94"/>
                    <a:gd name="T21" fmla="*/ 71 h 92"/>
                    <a:gd name="T22" fmla="*/ 41 w 94"/>
                    <a:gd name="T23" fmla="*/ 76 h 92"/>
                    <a:gd name="T24" fmla="*/ 49 w 94"/>
                    <a:gd name="T25" fmla="*/ 80 h 92"/>
                    <a:gd name="T26" fmla="*/ 57 w 94"/>
                    <a:gd name="T27" fmla="*/ 84 h 92"/>
                    <a:gd name="T28" fmla="*/ 66 w 94"/>
                    <a:gd name="T29" fmla="*/ 87 h 92"/>
                    <a:gd name="T30" fmla="*/ 75 w 94"/>
                    <a:gd name="T31" fmla="*/ 90 h 92"/>
                    <a:gd name="T32" fmla="*/ 85 w 94"/>
                    <a:gd name="T33" fmla="*/ 91 h 92"/>
                    <a:gd name="T34" fmla="*/ 94 w 94"/>
                    <a:gd name="T35" fmla="*/ 92 h 92"/>
                    <a:gd name="T36" fmla="*/ 94 w 94"/>
                    <a:gd name="T37" fmla="*/ 73 h 92"/>
                    <a:gd name="T38" fmla="*/ 87 w 94"/>
                    <a:gd name="T39" fmla="*/ 73 h 92"/>
                    <a:gd name="T40" fmla="*/ 78 w 94"/>
                    <a:gd name="T41" fmla="*/ 72 h 92"/>
                    <a:gd name="T42" fmla="*/ 71 w 94"/>
                    <a:gd name="T43" fmla="*/ 69 h 92"/>
                    <a:gd name="T44" fmla="*/ 65 w 94"/>
                    <a:gd name="T45" fmla="*/ 67 h 92"/>
                    <a:gd name="T46" fmla="*/ 58 w 94"/>
                    <a:gd name="T47" fmla="*/ 64 h 92"/>
                    <a:gd name="T48" fmla="*/ 52 w 94"/>
                    <a:gd name="T49" fmla="*/ 60 h 92"/>
                    <a:gd name="T50" fmla="*/ 46 w 94"/>
                    <a:gd name="T51" fmla="*/ 56 h 92"/>
                    <a:gd name="T52" fmla="*/ 40 w 94"/>
                    <a:gd name="T53" fmla="*/ 52 h 92"/>
                    <a:gd name="T54" fmla="*/ 36 w 94"/>
                    <a:gd name="T55" fmla="*/ 46 h 92"/>
                    <a:gd name="T56" fmla="*/ 32 w 94"/>
                    <a:gd name="T57" fmla="*/ 41 h 92"/>
                    <a:gd name="T58" fmla="*/ 28 w 94"/>
                    <a:gd name="T59" fmla="*/ 35 h 92"/>
                    <a:gd name="T60" fmla="*/ 24 w 94"/>
                    <a:gd name="T61" fmla="*/ 28 h 92"/>
                    <a:gd name="T62" fmla="*/ 22 w 94"/>
                    <a:gd name="T63" fmla="*/ 22 h 92"/>
                    <a:gd name="T64" fmla="*/ 20 w 94"/>
                    <a:gd name="T65" fmla="*/ 15 h 92"/>
                    <a:gd name="T66" fmla="*/ 19 w 94"/>
                    <a:gd name="T67" fmla="*/ 7 h 92"/>
                    <a:gd name="T68" fmla="*/ 19 w 94"/>
                    <a:gd name="T69" fmla="*/ 0 h 92"/>
                    <a:gd name="T70" fmla="*/ 0 w 94"/>
                    <a:gd name="T71" fmla="*/ 0 h 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2"/>
                    <a:gd name="T110" fmla="*/ 94 w 94"/>
                    <a:gd name="T111" fmla="*/ 92 h 9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2">
                      <a:moveTo>
                        <a:pt x="0" y="0"/>
                      </a:moveTo>
                      <a:lnTo>
                        <a:pt x="0" y="0"/>
                      </a:lnTo>
                      <a:lnTo>
                        <a:pt x="1" y="9"/>
                      </a:lnTo>
                      <a:lnTo>
                        <a:pt x="2" y="19"/>
                      </a:lnTo>
                      <a:lnTo>
                        <a:pt x="4" y="27"/>
                      </a:lnTo>
                      <a:lnTo>
                        <a:pt x="7" y="36"/>
                      </a:lnTo>
                      <a:lnTo>
                        <a:pt x="12" y="43"/>
                      </a:lnTo>
                      <a:lnTo>
                        <a:pt x="16" y="52"/>
                      </a:lnTo>
                      <a:lnTo>
                        <a:pt x="21" y="58"/>
                      </a:lnTo>
                      <a:lnTo>
                        <a:pt x="28" y="64"/>
                      </a:lnTo>
                      <a:lnTo>
                        <a:pt x="34" y="71"/>
                      </a:lnTo>
                      <a:lnTo>
                        <a:pt x="41" y="76"/>
                      </a:lnTo>
                      <a:lnTo>
                        <a:pt x="49" y="80"/>
                      </a:lnTo>
                      <a:lnTo>
                        <a:pt x="57" y="84"/>
                      </a:lnTo>
                      <a:lnTo>
                        <a:pt x="66" y="87"/>
                      </a:lnTo>
                      <a:lnTo>
                        <a:pt x="75" y="90"/>
                      </a:lnTo>
                      <a:lnTo>
                        <a:pt x="85" y="91"/>
                      </a:lnTo>
                      <a:lnTo>
                        <a:pt x="94" y="92"/>
                      </a:lnTo>
                      <a:lnTo>
                        <a:pt x="94" y="73"/>
                      </a:lnTo>
                      <a:lnTo>
                        <a:pt x="87" y="73"/>
                      </a:lnTo>
                      <a:lnTo>
                        <a:pt x="78" y="72"/>
                      </a:lnTo>
                      <a:lnTo>
                        <a:pt x="71" y="69"/>
                      </a:lnTo>
                      <a:lnTo>
                        <a:pt x="65" y="67"/>
                      </a:lnTo>
                      <a:lnTo>
                        <a:pt x="58" y="64"/>
                      </a:lnTo>
                      <a:lnTo>
                        <a:pt x="52" y="60"/>
                      </a:lnTo>
                      <a:lnTo>
                        <a:pt x="46" y="56"/>
                      </a:lnTo>
                      <a:lnTo>
                        <a:pt x="40" y="52"/>
                      </a:lnTo>
                      <a:lnTo>
                        <a:pt x="36" y="46"/>
                      </a:lnTo>
                      <a:lnTo>
                        <a:pt x="32" y="41"/>
                      </a:lnTo>
                      <a:lnTo>
                        <a:pt x="28" y="35"/>
                      </a:lnTo>
                      <a:lnTo>
                        <a:pt x="24" y="28"/>
                      </a:lnTo>
                      <a:lnTo>
                        <a:pt x="22" y="22"/>
                      </a:lnTo>
                      <a:lnTo>
                        <a:pt x="20" y="15"/>
                      </a:lnTo>
                      <a:lnTo>
                        <a:pt x="19" y="7"/>
                      </a:lnTo>
                      <a:lnTo>
                        <a:pt x="19" y="0"/>
                      </a:lnTo>
                      <a:lnTo>
                        <a:pt x="0"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0" name="Freeform 19"/>
                <p:cNvSpPr>
                  <a:spLocks/>
                </p:cNvSpPr>
                <p:nvPr/>
              </p:nvSpPr>
              <p:spPr bwMode="auto">
                <a:xfrm>
                  <a:off x="59" y="3"/>
                  <a:ext cx="94" cy="93"/>
                </a:xfrm>
                <a:custGeom>
                  <a:avLst/>
                  <a:gdLst>
                    <a:gd name="T0" fmla="*/ 94 w 94"/>
                    <a:gd name="T1" fmla="*/ 0 h 93"/>
                    <a:gd name="T2" fmla="*/ 94 w 94"/>
                    <a:gd name="T3" fmla="*/ 0 h 93"/>
                    <a:gd name="T4" fmla="*/ 85 w 94"/>
                    <a:gd name="T5" fmla="*/ 0 h 93"/>
                    <a:gd name="T6" fmla="*/ 75 w 94"/>
                    <a:gd name="T7" fmla="*/ 1 h 93"/>
                    <a:gd name="T8" fmla="*/ 66 w 94"/>
                    <a:gd name="T9" fmla="*/ 4 h 93"/>
                    <a:gd name="T10" fmla="*/ 57 w 94"/>
                    <a:gd name="T11" fmla="*/ 7 h 93"/>
                    <a:gd name="T12" fmla="*/ 49 w 94"/>
                    <a:gd name="T13" fmla="*/ 11 h 93"/>
                    <a:gd name="T14" fmla="*/ 41 w 94"/>
                    <a:gd name="T15" fmla="*/ 16 h 93"/>
                    <a:gd name="T16" fmla="*/ 34 w 94"/>
                    <a:gd name="T17" fmla="*/ 21 h 93"/>
                    <a:gd name="T18" fmla="*/ 28 w 94"/>
                    <a:gd name="T19" fmla="*/ 26 h 93"/>
                    <a:gd name="T20" fmla="*/ 21 w 94"/>
                    <a:gd name="T21" fmla="*/ 34 h 93"/>
                    <a:gd name="T22" fmla="*/ 16 w 94"/>
                    <a:gd name="T23" fmla="*/ 41 h 93"/>
                    <a:gd name="T24" fmla="*/ 12 w 94"/>
                    <a:gd name="T25" fmla="*/ 49 h 93"/>
                    <a:gd name="T26" fmla="*/ 7 w 94"/>
                    <a:gd name="T27" fmla="*/ 57 h 93"/>
                    <a:gd name="T28" fmla="*/ 4 w 94"/>
                    <a:gd name="T29" fmla="*/ 65 h 93"/>
                    <a:gd name="T30" fmla="*/ 2 w 94"/>
                    <a:gd name="T31" fmla="*/ 74 h 93"/>
                    <a:gd name="T32" fmla="*/ 1 w 94"/>
                    <a:gd name="T33" fmla="*/ 83 h 93"/>
                    <a:gd name="T34" fmla="*/ 0 w 94"/>
                    <a:gd name="T35" fmla="*/ 93 h 93"/>
                    <a:gd name="T36" fmla="*/ 19 w 94"/>
                    <a:gd name="T37" fmla="*/ 93 h 93"/>
                    <a:gd name="T38" fmla="*/ 19 w 94"/>
                    <a:gd name="T39" fmla="*/ 86 h 93"/>
                    <a:gd name="T40" fmla="*/ 20 w 94"/>
                    <a:gd name="T41" fmla="*/ 78 h 93"/>
                    <a:gd name="T42" fmla="*/ 22 w 94"/>
                    <a:gd name="T43" fmla="*/ 71 h 93"/>
                    <a:gd name="T44" fmla="*/ 24 w 94"/>
                    <a:gd name="T45" fmla="*/ 63 h 93"/>
                    <a:gd name="T46" fmla="*/ 28 w 94"/>
                    <a:gd name="T47" fmla="*/ 57 h 93"/>
                    <a:gd name="T48" fmla="*/ 32 w 94"/>
                    <a:gd name="T49" fmla="*/ 51 h 93"/>
                    <a:gd name="T50" fmla="*/ 36 w 94"/>
                    <a:gd name="T51" fmla="*/ 45 h 93"/>
                    <a:gd name="T52" fmla="*/ 40 w 94"/>
                    <a:gd name="T53" fmla="*/ 40 h 93"/>
                    <a:gd name="T54" fmla="*/ 46 w 94"/>
                    <a:gd name="T55" fmla="*/ 35 h 93"/>
                    <a:gd name="T56" fmla="*/ 52 w 94"/>
                    <a:gd name="T57" fmla="*/ 31 h 93"/>
                    <a:gd name="T58" fmla="*/ 58 w 94"/>
                    <a:gd name="T59" fmla="*/ 28 h 93"/>
                    <a:gd name="T60" fmla="*/ 65 w 94"/>
                    <a:gd name="T61" fmla="*/ 24 h 93"/>
                    <a:gd name="T62" fmla="*/ 71 w 94"/>
                    <a:gd name="T63" fmla="*/ 21 h 93"/>
                    <a:gd name="T64" fmla="*/ 78 w 94"/>
                    <a:gd name="T65" fmla="*/ 20 h 93"/>
                    <a:gd name="T66" fmla="*/ 87 w 94"/>
                    <a:gd name="T67" fmla="*/ 19 h 93"/>
                    <a:gd name="T68" fmla="*/ 94 w 94"/>
                    <a:gd name="T69" fmla="*/ 18 h 93"/>
                    <a:gd name="T70" fmla="*/ 94 w 94"/>
                    <a:gd name="T71" fmla="*/ 0 h 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3"/>
                    <a:gd name="T110" fmla="*/ 94 w 94"/>
                    <a:gd name="T111" fmla="*/ 93 h 9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3">
                      <a:moveTo>
                        <a:pt x="94" y="0"/>
                      </a:moveTo>
                      <a:lnTo>
                        <a:pt x="94" y="0"/>
                      </a:lnTo>
                      <a:lnTo>
                        <a:pt x="85" y="0"/>
                      </a:lnTo>
                      <a:lnTo>
                        <a:pt x="75" y="1"/>
                      </a:lnTo>
                      <a:lnTo>
                        <a:pt x="66" y="4"/>
                      </a:lnTo>
                      <a:lnTo>
                        <a:pt x="57" y="7"/>
                      </a:lnTo>
                      <a:lnTo>
                        <a:pt x="49" y="11"/>
                      </a:lnTo>
                      <a:lnTo>
                        <a:pt x="41" y="16"/>
                      </a:lnTo>
                      <a:lnTo>
                        <a:pt x="34" y="21"/>
                      </a:lnTo>
                      <a:lnTo>
                        <a:pt x="28" y="26"/>
                      </a:lnTo>
                      <a:lnTo>
                        <a:pt x="21" y="34"/>
                      </a:lnTo>
                      <a:lnTo>
                        <a:pt x="16" y="41"/>
                      </a:lnTo>
                      <a:lnTo>
                        <a:pt x="12" y="49"/>
                      </a:lnTo>
                      <a:lnTo>
                        <a:pt x="7" y="57"/>
                      </a:lnTo>
                      <a:lnTo>
                        <a:pt x="4" y="65"/>
                      </a:lnTo>
                      <a:lnTo>
                        <a:pt x="2" y="74"/>
                      </a:lnTo>
                      <a:lnTo>
                        <a:pt x="1" y="83"/>
                      </a:lnTo>
                      <a:lnTo>
                        <a:pt x="0" y="93"/>
                      </a:lnTo>
                      <a:lnTo>
                        <a:pt x="19" y="93"/>
                      </a:lnTo>
                      <a:lnTo>
                        <a:pt x="19" y="86"/>
                      </a:lnTo>
                      <a:lnTo>
                        <a:pt x="20" y="78"/>
                      </a:lnTo>
                      <a:lnTo>
                        <a:pt x="22" y="71"/>
                      </a:lnTo>
                      <a:lnTo>
                        <a:pt x="24" y="63"/>
                      </a:lnTo>
                      <a:lnTo>
                        <a:pt x="28" y="57"/>
                      </a:lnTo>
                      <a:lnTo>
                        <a:pt x="32" y="51"/>
                      </a:lnTo>
                      <a:lnTo>
                        <a:pt x="36" y="45"/>
                      </a:lnTo>
                      <a:lnTo>
                        <a:pt x="40" y="40"/>
                      </a:lnTo>
                      <a:lnTo>
                        <a:pt x="46" y="35"/>
                      </a:lnTo>
                      <a:lnTo>
                        <a:pt x="52" y="31"/>
                      </a:lnTo>
                      <a:lnTo>
                        <a:pt x="58" y="28"/>
                      </a:lnTo>
                      <a:lnTo>
                        <a:pt x="65" y="24"/>
                      </a:lnTo>
                      <a:lnTo>
                        <a:pt x="71" y="21"/>
                      </a:lnTo>
                      <a:lnTo>
                        <a:pt x="78" y="20"/>
                      </a:lnTo>
                      <a:lnTo>
                        <a:pt x="87" y="19"/>
                      </a:lnTo>
                      <a:lnTo>
                        <a:pt x="94" y="18"/>
                      </a:lnTo>
                      <a:lnTo>
                        <a:pt x="94"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1" name="Freeform 20"/>
                <p:cNvSpPr>
                  <a:spLocks/>
                </p:cNvSpPr>
                <p:nvPr/>
              </p:nvSpPr>
              <p:spPr bwMode="auto">
                <a:xfrm>
                  <a:off x="153" y="3"/>
                  <a:ext cx="91" cy="93"/>
                </a:xfrm>
                <a:custGeom>
                  <a:avLst/>
                  <a:gdLst>
                    <a:gd name="T0" fmla="*/ 91 w 91"/>
                    <a:gd name="T1" fmla="*/ 93 h 93"/>
                    <a:gd name="T2" fmla="*/ 91 w 91"/>
                    <a:gd name="T3" fmla="*/ 93 h 93"/>
                    <a:gd name="T4" fmla="*/ 91 w 91"/>
                    <a:gd name="T5" fmla="*/ 83 h 93"/>
                    <a:gd name="T6" fmla="*/ 89 w 91"/>
                    <a:gd name="T7" fmla="*/ 74 h 93"/>
                    <a:gd name="T8" fmla="*/ 87 w 91"/>
                    <a:gd name="T9" fmla="*/ 65 h 93"/>
                    <a:gd name="T10" fmla="*/ 84 w 91"/>
                    <a:gd name="T11" fmla="*/ 57 h 93"/>
                    <a:gd name="T12" fmla="*/ 80 w 91"/>
                    <a:gd name="T13" fmla="*/ 49 h 93"/>
                    <a:gd name="T14" fmla="*/ 75 w 91"/>
                    <a:gd name="T15" fmla="*/ 41 h 93"/>
                    <a:gd name="T16" fmla="*/ 71 w 91"/>
                    <a:gd name="T17" fmla="*/ 34 h 93"/>
                    <a:gd name="T18" fmla="*/ 65 w 91"/>
                    <a:gd name="T19" fmla="*/ 26 h 93"/>
                    <a:gd name="T20" fmla="*/ 58 w 91"/>
                    <a:gd name="T21" fmla="*/ 21 h 93"/>
                    <a:gd name="T22" fmla="*/ 51 w 91"/>
                    <a:gd name="T23" fmla="*/ 16 h 93"/>
                    <a:gd name="T24" fmla="*/ 43 w 91"/>
                    <a:gd name="T25" fmla="*/ 11 h 93"/>
                    <a:gd name="T26" fmla="*/ 35 w 91"/>
                    <a:gd name="T27" fmla="*/ 7 h 93"/>
                    <a:gd name="T28" fmla="*/ 28 w 91"/>
                    <a:gd name="T29" fmla="*/ 4 h 93"/>
                    <a:gd name="T30" fmla="*/ 18 w 91"/>
                    <a:gd name="T31" fmla="*/ 2 h 93"/>
                    <a:gd name="T32" fmla="*/ 10 w 91"/>
                    <a:gd name="T33" fmla="*/ 0 h 93"/>
                    <a:gd name="T34" fmla="*/ 0 w 91"/>
                    <a:gd name="T35" fmla="*/ 0 h 93"/>
                    <a:gd name="T36" fmla="*/ 0 w 91"/>
                    <a:gd name="T37" fmla="*/ 18 h 93"/>
                    <a:gd name="T38" fmla="*/ 7 w 91"/>
                    <a:gd name="T39" fmla="*/ 19 h 93"/>
                    <a:gd name="T40" fmla="*/ 15 w 91"/>
                    <a:gd name="T41" fmla="*/ 20 h 93"/>
                    <a:gd name="T42" fmla="*/ 21 w 91"/>
                    <a:gd name="T43" fmla="*/ 21 h 93"/>
                    <a:gd name="T44" fmla="*/ 29 w 91"/>
                    <a:gd name="T45" fmla="*/ 24 h 93"/>
                    <a:gd name="T46" fmla="*/ 35 w 91"/>
                    <a:gd name="T47" fmla="*/ 28 h 93"/>
                    <a:gd name="T48" fmla="*/ 40 w 91"/>
                    <a:gd name="T49" fmla="*/ 31 h 93"/>
                    <a:gd name="T50" fmla="*/ 47 w 91"/>
                    <a:gd name="T51" fmla="*/ 35 h 93"/>
                    <a:gd name="T52" fmla="*/ 51 w 91"/>
                    <a:gd name="T53" fmla="*/ 40 h 93"/>
                    <a:gd name="T54" fmla="*/ 56 w 91"/>
                    <a:gd name="T55" fmla="*/ 45 h 93"/>
                    <a:gd name="T56" fmla="*/ 60 w 91"/>
                    <a:gd name="T57" fmla="*/ 51 h 93"/>
                    <a:gd name="T58" fmla="*/ 63 w 91"/>
                    <a:gd name="T59" fmla="*/ 57 h 93"/>
                    <a:gd name="T60" fmla="*/ 67 w 91"/>
                    <a:gd name="T61" fmla="*/ 63 h 93"/>
                    <a:gd name="T62" fmla="*/ 70 w 91"/>
                    <a:gd name="T63" fmla="*/ 71 h 93"/>
                    <a:gd name="T64" fmla="*/ 71 w 91"/>
                    <a:gd name="T65" fmla="*/ 78 h 93"/>
                    <a:gd name="T66" fmla="*/ 72 w 91"/>
                    <a:gd name="T67" fmla="*/ 86 h 93"/>
                    <a:gd name="T68" fmla="*/ 73 w 91"/>
                    <a:gd name="T69" fmla="*/ 93 h 93"/>
                    <a:gd name="T70" fmla="*/ 91 w 91"/>
                    <a:gd name="T71" fmla="*/ 93 h 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3"/>
                    <a:gd name="T110" fmla="*/ 91 w 91"/>
                    <a:gd name="T111" fmla="*/ 93 h 9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3">
                      <a:moveTo>
                        <a:pt x="91" y="93"/>
                      </a:moveTo>
                      <a:lnTo>
                        <a:pt x="91" y="93"/>
                      </a:lnTo>
                      <a:lnTo>
                        <a:pt x="91" y="83"/>
                      </a:lnTo>
                      <a:lnTo>
                        <a:pt x="89" y="74"/>
                      </a:lnTo>
                      <a:lnTo>
                        <a:pt x="87" y="65"/>
                      </a:lnTo>
                      <a:lnTo>
                        <a:pt x="84" y="57"/>
                      </a:lnTo>
                      <a:lnTo>
                        <a:pt x="80" y="49"/>
                      </a:lnTo>
                      <a:lnTo>
                        <a:pt x="75" y="41"/>
                      </a:lnTo>
                      <a:lnTo>
                        <a:pt x="71" y="34"/>
                      </a:lnTo>
                      <a:lnTo>
                        <a:pt x="65" y="26"/>
                      </a:lnTo>
                      <a:lnTo>
                        <a:pt x="58" y="21"/>
                      </a:lnTo>
                      <a:lnTo>
                        <a:pt x="51" y="16"/>
                      </a:lnTo>
                      <a:lnTo>
                        <a:pt x="43" y="11"/>
                      </a:lnTo>
                      <a:lnTo>
                        <a:pt x="35" y="7"/>
                      </a:lnTo>
                      <a:lnTo>
                        <a:pt x="28" y="4"/>
                      </a:lnTo>
                      <a:lnTo>
                        <a:pt x="18" y="2"/>
                      </a:lnTo>
                      <a:lnTo>
                        <a:pt x="10" y="0"/>
                      </a:lnTo>
                      <a:lnTo>
                        <a:pt x="0" y="0"/>
                      </a:lnTo>
                      <a:lnTo>
                        <a:pt x="0" y="18"/>
                      </a:lnTo>
                      <a:lnTo>
                        <a:pt x="7" y="19"/>
                      </a:lnTo>
                      <a:lnTo>
                        <a:pt x="15" y="20"/>
                      </a:lnTo>
                      <a:lnTo>
                        <a:pt x="21" y="21"/>
                      </a:lnTo>
                      <a:lnTo>
                        <a:pt x="29" y="24"/>
                      </a:lnTo>
                      <a:lnTo>
                        <a:pt x="35" y="28"/>
                      </a:lnTo>
                      <a:lnTo>
                        <a:pt x="40" y="31"/>
                      </a:lnTo>
                      <a:lnTo>
                        <a:pt x="47" y="35"/>
                      </a:lnTo>
                      <a:lnTo>
                        <a:pt x="51" y="40"/>
                      </a:lnTo>
                      <a:lnTo>
                        <a:pt x="56" y="45"/>
                      </a:lnTo>
                      <a:lnTo>
                        <a:pt x="60" y="51"/>
                      </a:lnTo>
                      <a:lnTo>
                        <a:pt x="63" y="57"/>
                      </a:lnTo>
                      <a:lnTo>
                        <a:pt x="67" y="63"/>
                      </a:lnTo>
                      <a:lnTo>
                        <a:pt x="70" y="71"/>
                      </a:lnTo>
                      <a:lnTo>
                        <a:pt x="71" y="78"/>
                      </a:lnTo>
                      <a:lnTo>
                        <a:pt x="72" y="86"/>
                      </a:lnTo>
                      <a:lnTo>
                        <a:pt x="73" y="93"/>
                      </a:lnTo>
                      <a:lnTo>
                        <a:pt x="91" y="93"/>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2" name="Freeform 21"/>
                <p:cNvSpPr>
                  <a:spLocks/>
                </p:cNvSpPr>
                <p:nvPr/>
              </p:nvSpPr>
              <p:spPr bwMode="auto">
                <a:xfrm>
                  <a:off x="151" y="94"/>
                  <a:ext cx="91" cy="90"/>
                </a:xfrm>
                <a:custGeom>
                  <a:avLst/>
                  <a:gdLst>
                    <a:gd name="T0" fmla="*/ 0 w 91"/>
                    <a:gd name="T1" fmla="*/ 90 h 90"/>
                    <a:gd name="T2" fmla="*/ 0 w 91"/>
                    <a:gd name="T3" fmla="*/ 90 h 90"/>
                    <a:gd name="T4" fmla="*/ 8 w 91"/>
                    <a:gd name="T5" fmla="*/ 90 h 90"/>
                    <a:gd name="T6" fmla="*/ 18 w 91"/>
                    <a:gd name="T7" fmla="*/ 88 h 90"/>
                    <a:gd name="T8" fmla="*/ 26 w 91"/>
                    <a:gd name="T9" fmla="*/ 86 h 90"/>
                    <a:gd name="T10" fmla="*/ 35 w 91"/>
                    <a:gd name="T11" fmla="*/ 83 h 90"/>
                    <a:gd name="T12" fmla="*/ 42 w 91"/>
                    <a:gd name="T13" fmla="*/ 80 h 90"/>
                    <a:gd name="T14" fmla="*/ 51 w 91"/>
                    <a:gd name="T15" fmla="*/ 75 h 90"/>
                    <a:gd name="T16" fmla="*/ 57 w 91"/>
                    <a:gd name="T17" fmla="*/ 69 h 90"/>
                    <a:gd name="T18" fmla="*/ 63 w 91"/>
                    <a:gd name="T19" fmla="*/ 64 h 90"/>
                    <a:gd name="T20" fmla="*/ 70 w 91"/>
                    <a:gd name="T21" fmla="*/ 58 h 90"/>
                    <a:gd name="T22" fmla="*/ 75 w 91"/>
                    <a:gd name="T23" fmla="*/ 50 h 90"/>
                    <a:gd name="T24" fmla="*/ 79 w 91"/>
                    <a:gd name="T25" fmla="*/ 43 h 90"/>
                    <a:gd name="T26" fmla="*/ 83 w 91"/>
                    <a:gd name="T27" fmla="*/ 35 h 90"/>
                    <a:gd name="T28" fmla="*/ 87 w 91"/>
                    <a:gd name="T29" fmla="*/ 26 h 90"/>
                    <a:gd name="T30" fmla="*/ 89 w 91"/>
                    <a:gd name="T31" fmla="*/ 18 h 90"/>
                    <a:gd name="T32" fmla="*/ 90 w 91"/>
                    <a:gd name="T33" fmla="*/ 9 h 90"/>
                    <a:gd name="T34" fmla="*/ 91 w 91"/>
                    <a:gd name="T35" fmla="*/ 0 h 90"/>
                    <a:gd name="T36" fmla="*/ 72 w 91"/>
                    <a:gd name="T37" fmla="*/ 0 h 90"/>
                    <a:gd name="T38" fmla="*/ 72 w 91"/>
                    <a:gd name="T39" fmla="*/ 7 h 90"/>
                    <a:gd name="T40" fmla="*/ 71 w 91"/>
                    <a:gd name="T41" fmla="*/ 15 h 90"/>
                    <a:gd name="T42" fmla="*/ 69 w 91"/>
                    <a:gd name="T43" fmla="*/ 21 h 90"/>
                    <a:gd name="T44" fmla="*/ 67 w 91"/>
                    <a:gd name="T45" fmla="*/ 28 h 90"/>
                    <a:gd name="T46" fmla="*/ 63 w 91"/>
                    <a:gd name="T47" fmla="*/ 35 h 90"/>
                    <a:gd name="T48" fmla="*/ 59 w 91"/>
                    <a:gd name="T49" fmla="*/ 40 h 90"/>
                    <a:gd name="T50" fmla="*/ 55 w 91"/>
                    <a:gd name="T51" fmla="*/ 46 h 90"/>
                    <a:gd name="T52" fmla="*/ 51 w 91"/>
                    <a:gd name="T53" fmla="*/ 50 h 90"/>
                    <a:gd name="T54" fmla="*/ 45 w 91"/>
                    <a:gd name="T55" fmla="*/ 56 h 90"/>
                    <a:gd name="T56" fmla="*/ 40 w 91"/>
                    <a:gd name="T57" fmla="*/ 60 h 90"/>
                    <a:gd name="T58" fmla="*/ 34 w 91"/>
                    <a:gd name="T59" fmla="*/ 63 h 90"/>
                    <a:gd name="T60" fmla="*/ 27 w 91"/>
                    <a:gd name="T61" fmla="*/ 66 h 90"/>
                    <a:gd name="T62" fmla="*/ 21 w 91"/>
                    <a:gd name="T63" fmla="*/ 69 h 90"/>
                    <a:gd name="T64" fmla="*/ 14 w 91"/>
                    <a:gd name="T65" fmla="*/ 70 h 90"/>
                    <a:gd name="T66" fmla="*/ 6 w 91"/>
                    <a:gd name="T67" fmla="*/ 71 h 90"/>
                    <a:gd name="T68" fmla="*/ 0 w 91"/>
                    <a:gd name="T69" fmla="*/ 73 h 90"/>
                    <a:gd name="T70" fmla="*/ 0 w 91"/>
                    <a:gd name="T71" fmla="*/ 90 h 9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0"/>
                    <a:gd name="T110" fmla="*/ 91 w 91"/>
                    <a:gd name="T111" fmla="*/ 90 h 9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0">
                      <a:moveTo>
                        <a:pt x="0" y="90"/>
                      </a:moveTo>
                      <a:lnTo>
                        <a:pt x="0" y="90"/>
                      </a:lnTo>
                      <a:lnTo>
                        <a:pt x="8" y="90"/>
                      </a:lnTo>
                      <a:lnTo>
                        <a:pt x="18" y="88"/>
                      </a:lnTo>
                      <a:lnTo>
                        <a:pt x="26" y="86"/>
                      </a:lnTo>
                      <a:lnTo>
                        <a:pt x="35" y="83"/>
                      </a:lnTo>
                      <a:lnTo>
                        <a:pt x="42" y="80"/>
                      </a:lnTo>
                      <a:lnTo>
                        <a:pt x="51" y="75"/>
                      </a:lnTo>
                      <a:lnTo>
                        <a:pt x="57" y="69"/>
                      </a:lnTo>
                      <a:lnTo>
                        <a:pt x="63" y="64"/>
                      </a:lnTo>
                      <a:lnTo>
                        <a:pt x="70" y="58"/>
                      </a:lnTo>
                      <a:lnTo>
                        <a:pt x="75" y="50"/>
                      </a:lnTo>
                      <a:lnTo>
                        <a:pt x="79" y="43"/>
                      </a:lnTo>
                      <a:lnTo>
                        <a:pt x="83" y="35"/>
                      </a:lnTo>
                      <a:lnTo>
                        <a:pt x="87" y="26"/>
                      </a:lnTo>
                      <a:lnTo>
                        <a:pt x="89" y="18"/>
                      </a:lnTo>
                      <a:lnTo>
                        <a:pt x="90" y="9"/>
                      </a:lnTo>
                      <a:lnTo>
                        <a:pt x="91" y="0"/>
                      </a:lnTo>
                      <a:lnTo>
                        <a:pt x="72" y="0"/>
                      </a:lnTo>
                      <a:lnTo>
                        <a:pt x="72" y="7"/>
                      </a:lnTo>
                      <a:lnTo>
                        <a:pt x="71" y="15"/>
                      </a:lnTo>
                      <a:lnTo>
                        <a:pt x="69" y="21"/>
                      </a:lnTo>
                      <a:lnTo>
                        <a:pt x="67" y="28"/>
                      </a:lnTo>
                      <a:lnTo>
                        <a:pt x="63" y="35"/>
                      </a:lnTo>
                      <a:lnTo>
                        <a:pt x="59" y="40"/>
                      </a:lnTo>
                      <a:lnTo>
                        <a:pt x="55" y="46"/>
                      </a:lnTo>
                      <a:lnTo>
                        <a:pt x="51" y="50"/>
                      </a:lnTo>
                      <a:lnTo>
                        <a:pt x="45" y="56"/>
                      </a:lnTo>
                      <a:lnTo>
                        <a:pt x="40" y="60"/>
                      </a:lnTo>
                      <a:lnTo>
                        <a:pt x="34" y="63"/>
                      </a:lnTo>
                      <a:lnTo>
                        <a:pt x="27" y="66"/>
                      </a:lnTo>
                      <a:lnTo>
                        <a:pt x="21" y="69"/>
                      </a:lnTo>
                      <a:lnTo>
                        <a:pt x="14" y="70"/>
                      </a:lnTo>
                      <a:lnTo>
                        <a:pt x="6" y="71"/>
                      </a:lnTo>
                      <a:lnTo>
                        <a:pt x="0" y="73"/>
                      </a:lnTo>
                      <a:lnTo>
                        <a:pt x="0" y="9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3" name="Freeform 22"/>
                <p:cNvSpPr>
                  <a:spLocks/>
                </p:cNvSpPr>
                <p:nvPr/>
              </p:nvSpPr>
              <p:spPr bwMode="auto">
                <a:xfrm>
                  <a:off x="57" y="94"/>
                  <a:ext cx="94" cy="90"/>
                </a:xfrm>
                <a:custGeom>
                  <a:avLst/>
                  <a:gdLst>
                    <a:gd name="T0" fmla="*/ 0 w 94"/>
                    <a:gd name="T1" fmla="*/ 0 h 90"/>
                    <a:gd name="T2" fmla="*/ 0 w 94"/>
                    <a:gd name="T3" fmla="*/ 0 h 90"/>
                    <a:gd name="T4" fmla="*/ 0 w 94"/>
                    <a:gd name="T5" fmla="*/ 9 h 90"/>
                    <a:gd name="T6" fmla="*/ 2 w 94"/>
                    <a:gd name="T7" fmla="*/ 18 h 90"/>
                    <a:gd name="T8" fmla="*/ 4 w 94"/>
                    <a:gd name="T9" fmla="*/ 26 h 90"/>
                    <a:gd name="T10" fmla="*/ 7 w 94"/>
                    <a:gd name="T11" fmla="*/ 35 h 90"/>
                    <a:gd name="T12" fmla="*/ 11 w 94"/>
                    <a:gd name="T13" fmla="*/ 43 h 90"/>
                    <a:gd name="T14" fmla="*/ 16 w 94"/>
                    <a:gd name="T15" fmla="*/ 50 h 90"/>
                    <a:gd name="T16" fmla="*/ 21 w 94"/>
                    <a:gd name="T17" fmla="*/ 58 h 90"/>
                    <a:gd name="T18" fmla="*/ 27 w 94"/>
                    <a:gd name="T19" fmla="*/ 64 h 90"/>
                    <a:gd name="T20" fmla="*/ 34 w 94"/>
                    <a:gd name="T21" fmla="*/ 69 h 90"/>
                    <a:gd name="T22" fmla="*/ 41 w 94"/>
                    <a:gd name="T23" fmla="*/ 75 h 90"/>
                    <a:gd name="T24" fmla="*/ 49 w 94"/>
                    <a:gd name="T25" fmla="*/ 80 h 90"/>
                    <a:gd name="T26" fmla="*/ 57 w 94"/>
                    <a:gd name="T27" fmla="*/ 83 h 90"/>
                    <a:gd name="T28" fmla="*/ 65 w 94"/>
                    <a:gd name="T29" fmla="*/ 86 h 90"/>
                    <a:gd name="T30" fmla="*/ 74 w 94"/>
                    <a:gd name="T31" fmla="*/ 88 h 90"/>
                    <a:gd name="T32" fmla="*/ 83 w 94"/>
                    <a:gd name="T33" fmla="*/ 90 h 90"/>
                    <a:gd name="T34" fmla="*/ 94 w 94"/>
                    <a:gd name="T35" fmla="*/ 90 h 90"/>
                    <a:gd name="T36" fmla="*/ 94 w 94"/>
                    <a:gd name="T37" fmla="*/ 73 h 90"/>
                    <a:gd name="T38" fmla="*/ 86 w 94"/>
                    <a:gd name="T39" fmla="*/ 71 h 90"/>
                    <a:gd name="T40" fmla="*/ 78 w 94"/>
                    <a:gd name="T41" fmla="*/ 70 h 90"/>
                    <a:gd name="T42" fmla="*/ 71 w 94"/>
                    <a:gd name="T43" fmla="*/ 69 h 90"/>
                    <a:gd name="T44" fmla="*/ 63 w 94"/>
                    <a:gd name="T45" fmla="*/ 66 h 90"/>
                    <a:gd name="T46" fmla="*/ 57 w 94"/>
                    <a:gd name="T47" fmla="*/ 63 h 90"/>
                    <a:gd name="T48" fmla="*/ 51 w 94"/>
                    <a:gd name="T49" fmla="*/ 60 h 90"/>
                    <a:gd name="T50" fmla="*/ 45 w 94"/>
                    <a:gd name="T51" fmla="*/ 56 h 90"/>
                    <a:gd name="T52" fmla="*/ 40 w 94"/>
                    <a:gd name="T53" fmla="*/ 50 h 90"/>
                    <a:gd name="T54" fmla="*/ 35 w 94"/>
                    <a:gd name="T55" fmla="*/ 45 h 90"/>
                    <a:gd name="T56" fmla="*/ 31 w 94"/>
                    <a:gd name="T57" fmla="*/ 40 h 90"/>
                    <a:gd name="T58" fmla="*/ 27 w 94"/>
                    <a:gd name="T59" fmla="*/ 35 h 90"/>
                    <a:gd name="T60" fmla="*/ 24 w 94"/>
                    <a:gd name="T61" fmla="*/ 28 h 90"/>
                    <a:gd name="T62" fmla="*/ 21 w 94"/>
                    <a:gd name="T63" fmla="*/ 21 h 90"/>
                    <a:gd name="T64" fmla="*/ 20 w 94"/>
                    <a:gd name="T65" fmla="*/ 15 h 90"/>
                    <a:gd name="T66" fmla="*/ 19 w 94"/>
                    <a:gd name="T67" fmla="*/ 7 h 90"/>
                    <a:gd name="T68" fmla="*/ 18 w 94"/>
                    <a:gd name="T69" fmla="*/ 0 h 90"/>
                    <a:gd name="T70" fmla="*/ 0 w 94"/>
                    <a:gd name="T71" fmla="*/ 0 h 9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0"/>
                    <a:gd name="T110" fmla="*/ 94 w 94"/>
                    <a:gd name="T111" fmla="*/ 90 h 9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0">
                      <a:moveTo>
                        <a:pt x="0" y="0"/>
                      </a:moveTo>
                      <a:lnTo>
                        <a:pt x="0" y="0"/>
                      </a:lnTo>
                      <a:lnTo>
                        <a:pt x="0" y="9"/>
                      </a:lnTo>
                      <a:lnTo>
                        <a:pt x="2" y="18"/>
                      </a:lnTo>
                      <a:lnTo>
                        <a:pt x="4" y="26"/>
                      </a:lnTo>
                      <a:lnTo>
                        <a:pt x="7" y="35"/>
                      </a:lnTo>
                      <a:lnTo>
                        <a:pt x="11" y="43"/>
                      </a:lnTo>
                      <a:lnTo>
                        <a:pt x="16" y="50"/>
                      </a:lnTo>
                      <a:lnTo>
                        <a:pt x="21" y="58"/>
                      </a:lnTo>
                      <a:lnTo>
                        <a:pt x="27" y="64"/>
                      </a:lnTo>
                      <a:lnTo>
                        <a:pt x="34" y="69"/>
                      </a:lnTo>
                      <a:lnTo>
                        <a:pt x="41" y="75"/>
                      </a:lnTo>
                      <a:lnTo>
                        <a:pt x="49" y="80"/>
                      </a:lnTo>
                      <a:lnTo>
                        <a:pt x="57" y="83"/>
                      </a:lnTo>
                      <a:lnTo>
                        <a:pt x="65" y="86"/>
                      </a:lnTo>
                      <a:lnTo>
                        <a:pt x="74" y="88"/>
                      </a:lnTo>
                      <a:lnTo>
                        <a:pt x="83" y="90"/>
                      </a:lnTo>
                      <a:lnTo>
                        <a:pt x="94" y="90"/>
                      </a:lnTo>
                      <a:lnTo>
                        <a:pt x="94" y="73"/>
                      </a:lnTo>
                      <a:lnTo>
                        <a:pt x="86" y="71"/>
                      </a:lnTo>
                      <a:lnTo>
                        <a:pt x="78" y="70"/>
                      </a:lnTo>
                      <a:lnTo>
                        <a:pt x="71" y="69"/>
                      </a:lnTo>
                      <a:lnTo>
                        <a:pt x="63" y="66"/>
                      </a:lnTo>
                      <a:lnTo>
                        <a:pt x="57" y="63"/>
                      </a:lnTo>
                      <a:lnTo>
                        <a:pt x="51" y="60"/>
                      </a:lnTo>
                      <a:lnTo>
                        <a:pt x="45" y="56"/>
                      </a:lnTo>
                      <a:lnTo>
                        <a:pt x="40" y="50"/>
                      </a:lnTo>
                      <a:lnTo>
                        <a:pt x="35" y="45"/>
                      </a:lnTo>
                      <a:lnTo>
                        <a:pt x="31" y="40"/>
                      </a:lnTo>
                      <a:lnTo>
                        <a:pt x="27" y="35"/>
                      </a:lnTo>
                      <a:lnTo>
                        <a:pt x="24" y="28"/>
                      </a:lnTo>
                      <a:lnTo>
                        <a:pt x="21" y="21"/>
                      </a:lnTo>
                      <a:lnTo>
                        <a:pt x="20" y="15"/>
                      </a:lnTo>
                      <a:lnTo>
                        <a:pt x="19" y="7"/>
                      </a:lnTo>
                      <a:lnTo>
                        <a:pt x="18"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4" name="Freeform 23"/>
                <p:cNvSpPr>
                  <a:spLocks/>
                </p:cNvSpPr>
                <p:nvPr/>
              </p:nvSpPr>
              <p:spPr bwMode="auto">
                <a:xfrm>
                  <a:off x="57" y="0"/>
                  <a:ext cx="94" cy="94"/>
                </a:xfrm>
                <a:custGeom>
                  <a:avLst/>
                  <a:gdLst>
                    <a:gd name="T0" fmla="*/ 94 w 94"/>
                    <a:gd name="T1" fmla="*/ 0 h 94"/>
                    <a:gd name="T2" fmla="*/ 94 w 94"/>
                    <a:gd name="T3" fmla="*/ 0 h 94"/>
                    <a:gd name="T4" fmla="*/ 83 w 94"/>
                    <a:gd name="T5" fmla="*/ 1 h 94"/>
                    <a:gd name="T6" fmla="*/ 74 w 94"/>
                    <a:gd name="T7" fmla="*/ 2 h 94"/>
                    <a:gd name="T8" fmla="*/ 65 w 94"/>
                    <a:gd name="T9" fmla="*/ 4 h 94"/>
                    <a:gd name="T10" fmla="*/ 57 w 94"/>
                    <a:gd name="T11" fmla="*/ 7 h 94"/>
                    <a:gd name="T12" fmla="*/ 49 w 94"/>
                    <a:gd name="T13" fmla="*/ 12 h 94"/>
                    <a:gd name="T14" fmla="*/ 41 w 94"/>
                    <a:gd name="T15" fmla="*/ 16 h 94"/>
                    <a:gd name="T16" fmla="*/ 34 w 94"/>
                    <a:gd name="T17" fmla="*/ 21 h 94"/>
                    <a:gd name="T18" fmla="*/ 26 w 94"/>
                    <a:gd name="T19" fmla="*/ 27 h 94"/>
                    <a:gd name="T20" fmla="*/ 21 w 94"/>
                    <a:gd name="T21" fmla="*/ 34 h 94"/>
                    <a:gd name="T22" fmla="*/ 16 w 94"/>
                    <a:gd name="T23" fmla="*/ 41 h 94"/>
                    <a:gd name="T24" fmla="*/ 11 w 94"/>
                    <a:gd name="T25" fmla="*/ 48 h 94"/>
                    <a:gd name="T26" fmla="*/ 7 w 94"/>
                    <a:gd name="T27" fmla="*/ 57 h 94"/>
                    <a:gd name="T28" fmla="*/ 4 w 94"/>
                    <a:gd name="T29" fmla="*/ 65 h 94"/>
                    <a:gd name="T30" fmla="*/ 2 w 94"/>
                    <a:gd name="T31" fmla="*/ 75 h 94"/>
                    <a:gd name="T32" fmla="*/ 0 w 94"/>
                    <a:gd name="T33" fmla="*/ 84 h 94"/>
                    <a:gd name="T34" fmla="*/ 0 w 94"/>
                    <a:gd name="T35" fmla="*/ 94 h 94"/>
                    <a:gd name="T36" fmla="*/ 18 w 94"/>
                    <a:gd name="T37" fmla="*/ 94 h 94"/>
                    <a:gd name="T38" fmla="*/ 19 w 94"/>
                    <a:gd name="T39" fmla="*/ 85 h 94"/>
                    <a:gd name="T40" fmla="*/ 20 w 94"/>
                    <a:gd name="T41" fmla="*/ 78 h 94"/>
                    <a:gd name="T42" fmla="*/ 21 w 94"/>
                    <a:gd name="T43" fmla="*/ 71 h 94"/>
                    <a:gd name="T44" fmla="*/ 24 w 94"/>
                    <a:gd name="T45" fmla="*/ 64 h 94"/>
                    <a:gd name="T46" fmla="*/ 27 w 94"/>
                    <a:gd name="T47" fmla="*/ 58 h 94"/>
                    <a:gd name="T48" fmla="*/ 31 w 94"/>
                    <a:gd name="T49" fmla="*/ 52 h 94"/>
                    <a:gd name="T50" fmla="*/ 35 w 94"/>
                    <a:gd name="T51" fmla="*/ 45 h 94"/>
                    <a:gd name="T52" fmla="*/ 40 w 94"/>
                    <a:gd name="T53" fmla="*/ 40 h 94"/>
                    <a:gd name="T54" fmla="*/ 45 w 94"/>
                    <a:gd name="T55" fmla="*/ 36 h 94"/>
                    <a:gd name="T56" fmla="*/ 51 w 94"/>
                    <a:gd name="T57" fmla="*/ 32 h 94"/>
                    <a:gd name="T58" fmla="*/ 57 w 94"/>
                    <a:gd name="T59" fmla="*/ 27 h 94"/>
                    <a:gd name="T60" fmla="*/ 63 w 94"/>
                    <a:gd name="T61" fmla="*/ 24 h 94"/>
                    <a:gd name="T62" fmla="*/ 71 w 94"/>
                    <a:gd name="T63" fmla="*/ 22 h 94"/>
                    <a:gd name="T64" fmla="*/ 78 w 94"/>
                    <a:gd name="T65" fmla="*/ 20 h 94"/>
                    <a:gd name="T66" fmla="*/ 86 w 94"/>
                    <a:gd name="T67" fmla="*/ 19 h 94"/>
                    <a:gd name="T68" fmla="*/ 94 w 94"/>
                    <a:gd name="T69" fmla="*/ 19 h 94"/>
                    <a:gd name="T70" fmla="*/ 94 w 94"/>
                    <a:gd name="T71" fmla="*/ 0 h 9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4"/>
                    <a:gd name="T110" fmla="*/ 94 w 94"/>
                    <a:gd name="T111" fmla="*/ 94 h 9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4">
                      <a:moveTo>
                        <a:pt x="94" y="0"/>
                      </a:moveTo>
                      <a:lnTo>
                        <a:pt x="94" y="0"/>
                      </a:lnTo>
                      <a:lnTo>
                        <a:pt x="83" y="1"/>
                      </a:lnTo>
                      <a:lnTo>
                        <a:pt x="74" y="2"/>
                      </a:lnTo>
                      <a:lnTo>
                        <a:pt x="65" y="4"/>
                      </a:lnTo>
                      <a:lnTo>
                        <a:pt x="57" y="7"/>
                      </a:lnTo>
                      <a:lnTo>
                        <a:pt x="49" y="12"/>
                      </a:lnTo>
                      <a:lnTo>
                        <a:pt x="41" y="16"/>
                      </a:lnTo>
                      <a:lnTo>
                        <a:pt x="34" y="21"/>
                      </a:lnTo>
                      <a:lnTo>
                        <a:pt x="26" y="27"/>
                      </a:lnTo>
                      <a:lnTo>
                        <a:pt x="21" y="34"/>
                      </a:lnTo>
                      <a:lnTo>
                        <a:pt x="16" y="41"/>
                      </a:lnTo>
                      <a:lnTo>
                        <a:pt x="11" y="48"/>
                      </a:lnTo>
                      <a:lnTo>
                        <a:pt x="7" y="57"/>
                      </a:lnTo>
                      <a:lnTo>
                        <a:pt x="4" y="65"/>
                      </a:lnTo>
                      <a:lnTo>
                        <a:pt x="2" y="75"/>
                      </a:lnTo>
                      <a:lnTo>
                        <a:pt x="0" y="84"/>
                      </a:lnTo>
                      <a:lnTo>
                        <a:pt x="0" y="94"/>
                      </a:lnTo>
                      <a:lnTo>
                        <a:pt x="18" y="94"/>
                      </a:lnTo>
                      <a:lnTo>
                        <a:pt x="19" y="85"/>
                      </a:lnTo>
                      <a:lnTo>
                        <a:pt x="20" y="78"/>
                      </a:lnTo>
                      <a:lnTo>
                        <a:pt x="21" y="71"/>
                      </a:lnTo>
                      <a:lnTo>
                        <a:pt x="24" y="64"/>
                      </a:lnTo>
                      <a:lnTo>
                        <a:pt x="27" y="58"/>
                      </a:lnTo>
                      <a:lnTo>
                        <a:pt x="31" y="52"/>
                      </a:lnTo>
                      <a:lnTo>
                        <a:pt x="35" y="45"/>
                      </a:lnTo>
                      <a:lnTo>
                        <a:pt x="40" y="40"/>
                      </a:lnTo>
                      <a:lnTo>
                        <a:pt x="45" y="36"/>
                      </a:lnTo>
                      <a:lnTo>
                        <a:pt x="51" y="32"/>
                      </a:lnTo>
                      <a:lnTo>
                        <a:pt x="57" y="27"/>
                      </a:lnTo>
                      <a:lnTo>
                        <a:pt x="63" y="24"/>
                      </a:lnTo>
                      <a:lnTo>
                        <a:pt x="71" y="22"/>
                      </a:lnTo>
                      <a:lnTo>
                        <a:pt x="78" y="20"/>
                      </a:lnTo>
                      <a:lnTo>
                        <a:pt x="86" y="19"/>
                      </a:lnTo>
                      <a:lnTo>
                        <a:pt x="94" y="19"/>
                      </a:lnTo>
                      <a:lnTo>
                        <a:pt x="94"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5" name="Freeform 24"/>
                <p:cNvSpPr>
                  <a:spLocks/>
                </p:cNvSpPr>
                <p:nvPr/>
              </p:nvSpPr>
              <p:spPr bwMode="auto">
                <a:xfrm>
                  <a:off x="151" y="0"/>
                  <a:ext cx="91" cy="94"/>
                </a:xfrm>
                <a:custGeom>
                  <a:avLst/>
                  <a:gdLst>
                    <a:gd name="T0" fmla="*/ 91 w 91"/>
                    <a:gd name="T1" fmla="*/ 94 h 94"/>
                    <a:gd name="T2" fmla="*/ 91 w 91"/>
                    <a:gd name="T3" fmla="*/ 94 h 94"/>
                    <a:gd name="T4" fmla="*/ 90 w 91"/>
                    <a:gd name="T5" fmla="*/ 84 h 94"/>
                    <a:gd name="T6" fmla="*/ 89 w 91"/>
                    <a:gd name="T7" fmla="*/ 75 h 94"/>
                    <a:gd name="T8" fmla="*/ 87 w 91"/>
                    <a:gd name="T9" fmla="*/ 65 h 94"/>
                    <a:gd name="T10" fmla="*/ 83 w 91"/>
                    <a:gd name="T11" fmla="*/ 57 h 94"/>
                    <a:gd name="T12" fmla="*/ 79 w 91"/>
                    <a:gd name="T13" fmla="*/ 48 h 94"/>
                    <a:gd name="T14" fmla="*/ 75 w 91"/>
                    <a:gd name="T15" fmla="*/ 41 h 94"/>
                    <a:gd name="T16" fmla="*/ 70 w 91"/>
                    <a:gd name="T17" fmla="*/ 34 h 94"/>
                    <a:gd name="T18" fmla="*/ 63 w 91"/>
                    <a:gd name="T19" fmla="*/ 27 h 94"/>
                    <a:gd name="T20" fmla="*/ 57 w 91"/>
                    <a:gd name="T21" fmla="*/ 21 h 94"/>
                    <a:gd name="T22" fmla="*/ 51 w 91"/>
                    <a:gd name="T23" fmla="*/ 16 h 94"/>
                    <a:gd name="T24" fmla="*/ 43 w 91"/>
                    <a:gd name="T25" fmla="*/ 12 h 94"/>
                    <a:gd name="T26" fmla="*/ 35 w 91"/>
                    <a:gd name="T27" fmla="*/ 7 h 94"/>
                    <a:gd name="T28" fmla="*/ 26 w 91"/>
                    <a:gd name="T29" fmla="*/ 4 h 94"/>
                    <a:gd name="T30" fmla="*/ 18 w 91"/>
                    <a:gd name="T31" fmla="*/ 2 h 94"/>
                    <a:gd name="T32" fmla="*/ 8 w 91"/>
                    <a:gd name="T33" fmla="*/ 1 h 94"/>
                    <a:gd name="T34" fmla="*/ 0 w 91"/>
                    <a:gd name="T35" fmla="*/ 0 h 94"/>
                    <a:gd name="T36" fmla="*/ 0 w 91"/>
                    <a:gd name="T37" fmla="*/ 19 h 94"/>
                    <a:gd name="T38" fmla="*/ 6 w 91"/>
                    <a:gd name="T39" fmla="*/ 19 h 94"/>
                    <a:gd name="T40" fmla="*/ 14 w 91"/>
                    <a:gd name="T41" fmla="*/ 20 h 94"/>
                    <a:gd name="T42" fmla="*/ 21 w 91"/>
                    <a:gd name="T43" fmla="*/ 22 h 94"/>
                    <a:gd name="T44" fmla="*/ 27 w 91"/>
                    <a:gd name="T45" fmla="*/ 24 h 94"/>
                    <a:gd name="T46" fmla="*/ 34 w 91"/>
                    <a:gd name="T47" fmla="*/ 27 h 94"/>
                    <a:gd name="T48" fmla="*/ 40 w 91"/>
                    <a:gd name="T49" fmla="*/ 32 h 94"/>
                    <a:gd name="T50" fmla="*/ 45 w 91"/>
                    <a:gd name="T51" fmla="*/ 36 h 94"/>
                    <a:gd name="T52" fmla="*/ 51 w 91"/>
                    <a:gd name="T53" fmla="*/ 40 h 94"/>
                    <a:gd name="T54" fmla="*/ 55 w 91"/>
                    <a:gd name="T55" fmla="*/ 45 h 94"/>
                    <a:gd name="T56" fmla="*/ 59 w 91"/>
                    <a:gd name="T57" fmla="*/ 52 h 94"/>
                    <a:gd name="T58" fmla="*/ 63 w 91"/>
                    <a:gd name="T59" fmla="*/ 58 h 94"/>
                    <a:gd name="T60" fmla="*/ 67 w 91"/>
                    <a:gd name="T61" fmla="*/ 64 h 94"/>
                    <a:gd name="T62" fmla="*/ 69 w 91"/>
                    <a:gd name="T63" fmla="*/ 71 h 94"/>
                    <a:gd name="T64" fmla="*/ 71 w 91"/>
                    <a:gd name="T65" fmla="*/ 78 h 94"/>
                    <a:gd name="T66" fmla="*/ 72 w 91"/>
                    <a:gd name="T67" fmla="*/ 85 h 94"/>
                    <a:gd name="T68" fmla="*/ 72 w 91"/>
                    <a:gd name="T69" fmla="*/ 94 h 94"/>
                    <a:gd name="T70" fmla="*/ 91 w 91"/>
                    <a:gd name="T71" fmla="*/ 94 h 9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4"/>
                    <a:gd name="T110" fmla="*/ 91 w 91"/>
                    <a:gd name="T111" fmla="*/ 94 h 9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4">
                      <a:moveTo>
                        <a:pt x="91" y="94"/>
                      </a:moveTo>
                      <a:lnTo>
                        <a:pt x="91" y="94"/>
                      </a:lnTo>
                      <a:lnTo>
                        <a:pt x="90" y="84"/>
                      </a:lnTo>
                      <a:lnTo>
                        <a:pt x="89" y="75"/>
                      </a:lnTo>
                      <a:lnTo>
                        <a:pt x="87" y="65"/>
                      </a:lnTo>
                      <a:lnTo>
                        <a:pt x="83" y="57"/>
                      </a:lnTo>
                      <a:lnTo>
                        <a:pt x="79" y="48"/>
                      </a:lnTo>
                      <a:lnTo>
                        <a:pt x="75" y="41"/>
                      </a:lnTo>
                      <a:lnTo>
                        <a:pt x="70" y="34"/>
                      </a:lnTo>
                      <a:lnTo>
                        <a:pt x="63" y="27"/>
                      </a:lnTo>
                      <a:lnTo>
                        <a:pt x="57" y="21"/>
                      </a:lnTo>
                      <a:lnTo>
                        <a:pt x="51" y="16"/>
                      </a:lnTo>
                      <a:lnTo>
                        <a:pt x="43" y="12"/>
                      </a:lnTo>
                      <a:lnTo>
                        <a:pt x="35" y="7"/>
                      </a:lnTo>
                      <a:lnTo>
                        <a:pt x="26" y="4"/>
                      </a:lnTo>
                      <a:lnTo>
                        <a:pt x="18" y="2"/>
                      </a:lnTo>
                      <a:lnTo>
                        <a:pt x="8" y="1"/>
                      </a:lnTo>
                      <a:lnTo>
                        <a:pt x="0" y="0"/>
                      </a:lnTo>
                      <a:lnTo>
                        <a:pt x="0" y="19"/>
                      </a:lnTo>
                      <a:lnTo>
                        <a:pt x="6" y="19"/>
                      </a:lnTo>
                      <a:lnTo>
                        <a:pt x="14" y="20"/>
                      </a:lnTo>
                      <a:lnTo>
                        <a:pt x="21" y="22"/>
                      </a:lnTo>
                      <a:lnTo>
                        <a:pt x="27" y="24"/>
                      </a:lnTo>
                      <a:lnTo>
                        <a:pt x="34" y="27"/>
                      </a:lnTo>
                      <a:lnTo>
                        <a:pt x="40" y="32"/>
                      </a:lnTo>
                      <a:lnTo>
                        <a:pt x="45" y="36"/>
                      </a:lnTo>
                      <a:lnTo>
                        <a:pt x="51" y="40"/>
                      </a:lnTo>
                      <a:lnTo>
                        <a:pt x="55" y="45"/>
                      </a:lnTo>
                      <a:lnTo>
                        <a:pt x="59" y="52"/>
                      </a:lnTo>
                      <a:lnTo>
                        <a:pt x="63" y="58"/>
                      </a:lnTo>
                      <a:lnTo>
                        <a:pt x="67" y="64"/>
                      </a:lnTo>
                      <a:lnTo>
                        <a:pt x="69" y="71"/>
                      </a:lnTo>
                      <a:lnTo>
                        <a:pt x="71" y="78"/>
                      </a:lnTo>
                      <a:lnTo>
                        <a:pt x="72" y="85"/>
                      </a:lnTo>
                      <a:lnTo>
                        <a:pt x="72" y="94"/>
                      </a:lnTo>
                      <a:lnTo>
                        <a:pt x="91" y="9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6" name="Freeform 25"/>
                <p:cNvSpPr>
                  <a:spLocks/>
                </p:cNvSpPr>
                <p:nvPr/>
              </p:nvSpPr>
              <p:spPr bwMode="auto">
                <a:xfrm>
                  <a:off x="0" y="31"/>
                  <a:ext cx="296" cy="44"/>
                </a:xfrm>
                <a:custGeom>
                  <a:avLst/>
                  <a:gdLst>
                    <a:gd name="T0" fmla="*/ 0 w 280"/>
                    <a:gd name="T1" fmla="*/ 13 h 42"/>
                    <a:gd name="T2" fmla="*/ 0 w 280"/>
                    <a:gd name="T3" fmla="*/ 31 h 42"/>
                    <a:gd name="T4" fmla="*/ 275 w 280"/>
                    <a:gd name="T5" fmla="*/ 31 h 42"/>
                    <a:gd name="T6" fmla="*/ 275 w 280"/>
                    <a:gd name="T7" fmla="*/ 44 h 42"/>
                    <a:gd name="T8" fmla="*/ 296 w 280"/>
                    <a:gd name="T9" fmla="*/ 21 h 42"/>
                    <a:gd name="T10" fmla="*/ 275 w 280"/>
                    <a:gd name="T11" fmla="*/ 0 h 42"/>
                    <a:gd name="T12" fmla="*/ 275 w 280"/>
                    <a:gd name="T13" fmla="*/ 13 h 42"/>
                    <a:gd name="T14" fmla="*/ 0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0" y="12"/>
                      </a:moveTo>
                      <a:lnTo>
                        <a:pt x="0" y="30"/>
                      </a:lnTo>
                      <a:lnTo>
                        <a:pt x="260" y="30"/>
                      </a:lnTo>
                      <a:lnTo>
                        <a:pt x="260" y="42"/>
                      </a:lnTo>
                      <a:lnTo>
                        <a:pt x="280" y="20"/>
                      </a:lnTo>
                      <a:lnTo>
                        <a:pt x="260" y="0"/>
                      </a:lnTo>
                      <a:lnTo>
                        <a:pt x="260" y="12"/>
                      </a:lnTo>
                      <a:lnTo>
                        <a:pt x="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17" name="Freeform 26"/>
                <p:cNvSpPr>
                  <a:spLocks/>
                </p:cNvSpPr>
                <p:nvPr/>
              </p:nvSpPr>
              <p:spPr bwMode="auto">
                <a:xfrm>
                  <a:off x="0" y="31"/>
                  <a:ext cx="296" cy="44"/>
                </a:xfrm>
                <a:custGeom>
                  <a:avLst/>
                  <a:gdLst>
                    <a:gd name="T0" fmla="*/ 0 w 280"/>
                    <a:gd name="T1" fmla="*/ 13 h 42"/>
                    <a:gd name="T2" fmla="*/ 0 w 280"/>
                    <a:gd name="T3" fmla="*/ 31 h 42"/>
                    <a:gd name="T4" fmla="*/ 275 w 280"/>
                    <a:gd name="T5" fmla="*/ 31 h 42"/>
                    <a:gd name="T6" fmla="*/ 275 w 280"/>
                    <a:gd name="T7" fmla="*/ 44 h 42"/>
                    <a:gd name="T8" fmla="*/ 296 w 280"/>
                    <a:gd name="T9" fmla="*/ 21 h 42"/>
                    <a:gd name="T10" fmla="*/ 275 w 280"/>
                    <a:gd name="T11" fmla="*/ 0 h 42"/>
                    <a:gd name="T12" fmla="*/ 275 w 280"/>
                    <a:gd name="T13" fmla="*/ 13 h 42"/>
                    <a:gd name="T14" fmla="*/ 0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0" y="12"/>
                      </a:moveTo>
                      <a:lnTo>
                        <a:pt x="0" y="30"/>
                      </a:lnTo>
                      <a:lnTo>
                        <a:pt x="260" y="30"/>
                      </a:lnTo>
                      <a:lnTo>
                        <a:pt x="260" y="42"/>
                      </a:lnTo>
                      <a:lnTo>
                        <a:pt x="280" y="20"/>
                      </a:lnTo>
                      <a:lnTo>
                        <a:pt x="260" y="0"/>
                      </a:lnTo>
                      <a:lnTo>
                        <a:pt x="260" y="12"/>
                      </a:lnTo>
                      <a:lnTo>
                        <a:pt x="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nvGrpSpPr>
                <p:cNvPr id="218" name="Group 73"/>
                <p:cNvGrpSpPr>
                  <a:grpSpLocks/>
                </p:cNvGrpSpPr>
                <p:nvPr/>
              </p:nvGrpSpPr>
              <p:grpSpPr bwMode="auto">
                <a:xfrm>
                  <a:off x="0" y="110"/>
                  <a:ext cx="298" cy="47"/>
                  <a:chOff x="0" y="0"/>
                  <a:chExt cx="298" cy="47"/>
                </a:xfrm>
              </p:grpSpPr>
              <p:sp>
                <p:nvSpPr>
                  <p:cNvPr id="221" name="Freeform 28"/>
                  <p:cNvSpPr>
                    <a:spLocks/>
                  </p:cNvSpPr>
                  <p:nvPr/>
                </p:nvSpPr>
                <p:spPr bwMode="auto">
                  <a:xfrm>
                    <a:off x="0" y="0"/>
                    <a:ext cx="296" cy="44"/>
                  </a:xfrm>
                  <a:custGeom>
                    <a:avLst/>
                    <a:gdLst>
                      <a:gd name="T0" fmla="*/ 296 w 280"/>
                      <a:gd name="T1" fmla="*/ 13 h 42"/>
                      <a:gd name="T2" fmla="*/ 296 w 280"/>
                      <a:gd name="T3" fmla="*/ 31 h 42"/>
                      <a:gd name="T4" fmla="*/ 24 w 280"/>
                      <a:gd name="T5" fmla="*/ 31 h 42"/>
                      <a:gd name="T6" fmla="*/ 24 w 280"/>
                      <a:gd name="T7" fmla="*/ 44 h 42"/>
                      <a:gd name="T8" fmla="*/ 0 w 280"/>
                      <a:gd name="T9" fmla="*/ 21 h 42"/>
                      <a:gd name="T10" fmla="*/ 24 w 280"/>
                      <a:gd name="T11" fmla="*/ 0 h 42"/>
                      <a:gd name="T12" fmla="*/ 24 w 280"/>
                      <a:gd name="T13" fmla="*/ 13 h 42"/>
                      <a:gd name="T14" fmla="*/ 296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280" y="12"/>
                        </a:moveTo>
                        <a:lnTo>
                          <a:pt x="280" y="30"/>
                        </a:lnTo>
                        <a:lnTo>
                          <a:pt x="23" y="30"/>
                        </a:lnTo>
                        <a:lnTo>
                          <a:pt x="23" y="42"/>
                        </a:lnTo>
                        <a:lnTo>
                          <a:pt x="0" y="20"/>
                        </a:lnTo>
                        <a:lnTo>
                          <a:pt x="23" y="0"/>
                        </a:lnTo>
                        <a:lnTo>
                          <a:pt x="23" y="12"/>
                        </a:lnTo>
                        <a:lnTo>
                          <a:pt x="28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2" name="Freeform 29"/>
                  <p:cNvSpPr>
                    <a:spLocks/>
                  </p:cNvSpPr>
                  <p:nvPr/>
                </p:nvSpPr>
                <p:spPr bwMode="auto">
                  <a:xfrm>
                    <a:off x="0" y="0"/>
                    <a:ext cx="296" cy="44"/>
                  </a:xfrm>
                  <a:custGeom>
                    <a:avLst/>
                    <a:gdLst>
                      <a:gd name="T0" fmla="*/ 296 w 280"/>
                      <a:gd name="T1" fmla="*/ 13 h 42"/>
                      <a:gd name="T2" fmla="*/ 296 w 280"/>
                      <a:gd name="T3" fmla="*/ 31 h 42"/>
                      <a:gd name="T4" fmla="*/ 24 w 280"/>
                      <a:gd name="T5" fmla="*/ 31 h 42"/>
                      <a:gd name="T6" fmla="*/ 24 w 280"/>
                      <a:gd name="T7" fmla="*/ 44 h 42"/>
                      <a:gd name="T8" fmla="*/ 0 w 280"/>
                      <a:gd name="T9" fmla="*/ 21 h 42"/>
                      <a:gd name="T10" fmla="*/ 24 w 280"/>
                      <a:gd name="T11" fmla="*/ 0 h 42"/>
                      <a:gd name="T12" fmla="*/ 24 w 280"/>
                      <a:gd name="T13" fmla="*/ 13 h 42"/>
                      <a:gd name="T14" fmla="*/ 296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280" y="12"/>
                        </a:moveTo>
                        <a:lnTo>
                          <a:pt x="280" y="30"/>
                        </a:lnTo>
                        <a:lnTo>
                          <a:pt x="23" y="30"/>
                        </a:lnTo>
                        <a:lnTo>
                          <a:pt x="23" y="42"/>
                        </a:lnTo>
                        <a:lnTo>
                          <a:pt x="0" y="20"/>
                        </a:lnTo>
                        <a:lnTo>
                          <a:pt x="23" y="0"/>
                        </a:lnTo>
                        <a:lnTo>
                          <a:pt x="23" y="12"/>
                        </a:lnTo>
                        <a:lnTo>
                          <a:pt x="28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3" name="Freeform 30"/>
                  <p:cNvSpPr>
                    <a:spLocks/>
                  </p:cNvSpPr>
                  <p:nvPr/>
                </p:nvSpPr>
                <p:spPr bwMode="auto">
                  <a:xfrm>
                    <a:off x="3" y="2"/>
                    <a:ext cx="295" cy="45"/>
                  </a:xfrm>
                  <a:custGeom>
                    <a:avLst/>
                    <a:gdLst>
                      <a:gd name="T0" fmla="*/ 295 w 279"/>
                      <a:gd name="T1" fmla="*/ 14 h 43"/>
                      <a:gd name="T2" fmla="*/ 295 w 279"/>
                      <a:gd name="T3" fmla="*/ 31 h 43"/>
                      <a:gd name="T4" fmla="*/ 23 w 279"/>
                      <a:gd name="T5" fmla="*/ 31 h 43"/>
                      <a:gd name="T6" fmla="*/ 23 w 279"/>
                      <a:gd name="T7" fmla="*/ 45 h 43"/>
                      <a:gd name="T8" fmla="*/ 0 w 279"/>
                      <a:gd name="T9" fmla="*/ 21 h 43"/>
                      <a:gd name="T10" fmla="*/ 23 w 279"/>
                      <a:gd name="T11" fmla="*/ 0 h 43"/>
                      <a:gd name="T12" fmla="*/ 23 w 279"/>
                      <a:gd name="T13" fmla="*/ 14 h 43"/>
                      <a:gd name="T14" fmla="*/ 295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279" y="13"/>
                        </a:moveTo>
                        <a:lnTo>
                          <a:pt x="279" y="30"/>
                        </a:lnTo>
                        <a:lnTo>
                          <a:pt x="22" y="30"/>
                        </a:lnTo>
                        <a:lnTo>
                          <a:pt x="22" y="43"/>
                        </a:lnTo>
                        <a:lnTo>
                          <a:pt x="0" y="20"/>
                        </a:lnTo>
                        <a:lnTo>
                          <a:pt x="22" y="0"/>
                        </a:lnTo>
                        <a:lnTo>
                          <a:pt x="22" y="13"/>
                        </a:lnTo>
                        <a:lnTo>
                          <a:pt x="279"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4" name="Freeform 31"/>
                  <p:cNvSpPr>
                    <a:spLocks/>
                  </p:cNvSpPr>
                  <p:nvPr/>
                </p:nvSpPr>
                <p:spPr bwMode="auto">
                  <a:xfrm>
                    <a:off x="3" y="2"/>
                    <a:ext cx="295" cy="45"/>
                  </a:xfrm>
                  <a:custGeom>
                    <a:avLst/>
                    <a:gdLst>
                      <a:gd name="T0" fmla="*/ 295 w 279"/>
                      <a:gd name="T1" fmla="*/ 14 h 43"/>
                      <a:gd name="T2" fmla="*/ 295 w 279"/>
                      <a:gd name="T3" fmla="*/ 31 h 43"/>
                      <a:gd name="T4" fmla="*/ 23 w 279"/>
                      <a:gd name="T5" fmla="*/ 31 h 43"/>
                      <a:gd name="T6" fmla="*/ 23 w 279"/>
                      <a:gd name="T7" fmla="*/ 45 h 43"/>
                      <a:gd name="T8" fmla="*/ 0 w 279"/>
                      <a:gd name="T9" fmla="*/ 21 h 43"/>
                      <a:gd name="T10" fmla="*/ 23 w 279"/>
                      <a:gd name="T11" fmla="*/ 0 h 43"/>
                      <a:gd name="T12" fmla="*/ 23 w 279"/>
                      <a:gd name="T13" fmla="*/ 14 h 43"/>
                      <a:gd name="T14" fmla="*/ 295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279" y="13"/>
                        </a:moveTo>
                        <a:lnTo>
                          <a:pt x="279" y="30"/>
                        </a:lnTo>
                        <a:lnTo>
                          <a:pt x="22" y="30"/>
                        </a:lnTo>
                        <a:lnTo>
                          <a:pt x="22" y="43"/>
                        </a:lnTo>
                        <a:lnTo>
                          <a:pt x="0" y="20"/>
                        </a:lnTo>
                        <a:lnTo>
                          <a:pt x="22" y="0"/>
                        </a:lnTo>
                        <a:lnTo>
                          <a:pt x="22" y="13"/>
                        </a:lnTo>
                        <a:lnTo>
                          <a:pt x="279"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219" name="Freeform 32"/>
                <p:cNvSpPr>
                  <a:spLocks/>
                </p:cNvSpPr>
                <p:nvPr/>
              </p:nvSpPr>
              <p:spPr bwMode="auto">
                <a:xfrm>
                  <a:off x="3" y="33"/>
                  <a:ext cx="295" cy="45"/>
                </a:xfrm>
                <a:custGeom>
                  <a:avLst/>
                  <a:gdLst>
                    <a:gd name="T0" fmla="*/ 0 w 279"/>
                    <a:gd name="T1" fmla="*/ 14 h 43"/>
                    <a:gd name="T2" fmla="*/ 0 w 279"/>
                    <a:gd name="T3" fmla="*/ 31 h 43"/>
                    <a:gd name="T4" fmla="*/ 274 w 279"/>
                    <a:gd name="T5" fmla="*/ 31 h 43"/>
                    <a:gd name="T6" fmla="*/ 274 w 279"/>
                    <a:gd name="T7" fmla="*/ 45 h 43"/>
                    <a:gd name="T8" fmla="*/ 295 w 279"/>
                    <a:gd name="T9" fmla="*/ 21 h 43"/>
                    <a:gd name="T10" fmla="*/ 274 w 279"/>
                    <a:gd name="T11" fmla="*/ 0 h 43"/>
                    <a:gd name="T12" fmla="*/ 274 w 279"/>
                    <a:gd name="T13" fmla="*/ 14 h 43"/>
                    <a:gd name="T14" fmla="*/ 0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0" y="13"/>
                      </a:moveTo>
                      <a:lnTo>
                        <a:pt x="0" y="30"/>
                      </a:lnTo>
                      <a:lnTo>
                        <a:pt x="259" y="30"/>
                      </a:lnTo>
                      <a:lnTo>
                        <a:pt x="259" y="43"/>
                      </a:lnTo>
                      <a:lnTo>
                        <a:pt x="279" y="20"/>
                      </a:lnTo>
                      <a:lnTo>
                        <a:pt x="259" y="0"/>
                      </a:lnTo>
                      <a:lnTo>
                        <a:pt x="259" y="13"/>
                      </a:lnTo>
                      <a:lnTo>
                        <a:pt x="0"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20" name="Freeform 33"/>
                <p:cNvSpPr>
                  <a:spLocks/>
                </p:cNvSpPr>
                <p:nvPr/>
              </p:nvSpPr>
              <p:spPr bwMode="auto">
                <a:xfrm>
                  <a:off x="3" y="33"/>
                  <a:ext cx="295" cy="45"/>
                </a:xfrm>
                <a:custGeom>
                  <a:avLst/>
                  <a:gdLst>
                    <a:gd name="T0" fmla="*/ 0 w 279"/>
                    <a:gd name="T1" fmla="*/ 14 h 43"/>
                    <a:gd name="T2" fmla="*/ 0 w 279"/>
                    <a:gd name="T3" fmla="*/ 31 h 43"/>
                    <a:gd name="T4" fmla="*/ 274 w 279"/>
                    <a:gd name="T5" fmla="*/ 31 h 43"/>
                    <a:gd name="T6" fmla="*/ 274 w 279"/>
                    <a:gd name="T7" fmla="*/ 45 h 43"/>
                    <a:gd name="T8" fmla="*/ 295 w 279"/>
                    <a:gd name="T9" fmla="*/ 21 h 43"/>
                    <a:gd name="T10" fmla="*/ 274 w 279"/>
                    <a:gd name="T11" fmla="*/ 0 h 43"/>
                    <a:gd name="T12" fmla="*/ 274 w 279"/>
                    <a:gd name="T13" fmla="*/ 14 h 43"/>
                    <a:gd name="T14" fmla="*/ 0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0" y="13"/>
                      </a:moveTo>
                      <a:lnTo>
                        <a:pt x="0" y="30"/>
                      </a:lnTo>
                      <a:lnTo>
                        <a:pt x="259" y="30"/>
                      </a:lnTo>
                      <a:lnTo>
                        <a:pt x="259" y="43"/>
                      </a:lnTo>
                      <a:lnTo>
                        <a:pt x="279" y="20"/>
                      </a:lnTo>
                      <a:lnTo>
                        <a:pt x="259" y="0"/>
                      </a:lnTo>
                      <a:lnTo>
                        <a:pt x="259" y="13"/>
                      </a:lnTo>
                      <a:lnTo>
                        <a:pt x="0"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95" name="Group 80"/>
              <p:cNvGrpSpPr>
                <a:grpSpLocks/>
              </p:cNvGrpSpPr>
              <p:nvPr/>
            </p:nvGrpSpPr>
            <p:grpSpPr bwMode="auto">
              <a:xfrm>
                <a:off x="48" y="263"/>
                <a:ext cx="228" cy="226"/>
                <a:chOff x="0" y="0"/>
                <a:chExt cx="282" cy="280"/>
              </a:xfrm>
            </p:grpSpPr>
            <p:grpSp>
              <p:nvGrpSpPr>
                <p:cNvPr id="196" name="Group 81"/>
                <p:cNvGrpSpPr>
                  <a:grpSpLocks/>
                </p:cNvGrpSpPr>
                <p:nvPr/>
              </p:nvGrpSpPr>
              <p:grpSpPr bwMode="auto">
                <a:xfrm>
                  <a:off x="0" y="0"/>
                  <a:ext cx="282" cy="280"/>
                  <a:chOff x="0" y="0"/>
                  <a:chExt cx="981" cy="972"/>
                </a:xfrm>
              </p:grpSpPr>
              <p:sp>
                <p:nvSpPr>
                  <p:cNvPr id="206" name="Freeform 36"/>
                  <p:cNvSpPr>
                    <a:spLocks/>
                  </p:cNvSpPr>
                  <p:nvPr/>
                </p:nvSpPr>
                <p:spPr bwMode="auto">
                  <a:xfrm>
                    <a:off x="0" y="0"/>
                    <a:ext cx="981" cy="945"/>
                  </a:xfrm>
                  <a:custGeom>
                    <a:avLst/>
                    <a:gdLst>
                      <a:gd name="T0" fmla="*/ 144 w 109"/>
                      <a:gd name="T1" fmla="*/ 0 h 105"/>
                      <a:gd name="T2" fmla="*/ 144 w 109"/>
                      <a:gd name="T3" fmla="*/ 117 h 105"/>
                      <a:gd name="T4" fmla="*/ 369 w 109"/>
                      <a:gd name="T5" fmla="*/ 117 h 105"/>
                      <a:gd name="T6" fmla="*/ 414 w 109"/>
                      <a:gd name="T7" fmla="*/ 216 h 105"/>
                      <a:gd name="T8" fmla="*/ 351 w 109"/>
                      <a:gd name="T9" fmla="*/ 288 h 105"/>
                      <a:gd name="T10" fmla="*/ 306 w 109"/>
                      <a:gd name="T11" fmla="*/ 198 h 105"/>
                      <a:gd name="T12" fmla="*/ 144 w 109"/>
                      <a:gd name="T13" fmla="*/ 198 h 105"/>
                      <a:gd name="T14" fmla="*/ 144 w 109"/>
                      <a:gd name="T15" fmla="*/ 288 h 105"/>
                      <a:gd name="T16" fmla="*/ 0 w 109"/>
                      <a:gd name="T17" fmla="*/ 144 h 105"/>
                      <a:gd name="T18" fmla="*/ 144 w 109"/>
                      <a:gd name="T19" fmla="*/ 0 h 105"/>
                      <a:gd name="T20" fmla="*/ 558 w 109"/>
                      <a:gd name="T21" fmla="*/ 225 h 105"/>
                      <a:gd name="T22" fmla="*/ 612 w 109"/>
                      <a:gd name="T23" fmla="*/ 117 h 105"/>
                      <a:gd name="T24" fmla="*/ 837 w 109"/>
                      <a:gd name="T25" fmla="*/ 117 h 105"/>
                      <a:gd name="T26" fmla="*/ 837 w 109"/>
                      <a:gd name="T27" fmla="*/ 9 h 105"/>
                      <a:gd name="T28" fmla="*/ 981 w 109"/>
                      <a:gd name="T29" fmla="*/ 153 h 105"/>
                      <a:gd name="T30" fmla="*/ 837 w 109"/>
                      <a:gd name="T31" fmla="*/ 297 h 105"/>
                      <a:gd name="T32" fmla="*/ 837 w 109"/>
                      <a:gd name="T33" fmla="*/ 198 h 105"/>
                      <a:gd name="T34" fmla="*/ 675 w 109"/>
                      <a:gd name="T35" fmla="*/ 198 h 105"/>
                      <a:gd name="T36" fmla="*/ 621 w 109"/>
                      <a:gd name="T37" fmla="*/ 306 h 105"/>
                      <a:gd name="T38" fmla="*/ 558 w 109"/>
                      <a:gd name="T39" fmla="*/ 225 h 105"/>
                      <a:gd name="T40" fmla="*/ 621 w 109"/>
                      <a:gd name="T41" fmla="*/ 648 h 105"/>
                      <a:gd name="T42" fmla="*/ 675 w 109"/>
                      <a:gd name="T43" fmla="*/ 756 h 105"/>
                      <a:gd name="T44" fmla="*/ 837 w 109"/>
                      <a:gd name="T45" fmla="*/ 756 h 105"/>
                      <a:gd name="T46" fmla="*/ 837 w 109"/>
                      <a:gd name="T47" fmla="*/ 657 h 105"/>
                      <a:gd name="T48" fmla="*/ 981 w 109"/>
                      <a:gd name="T49" fmla="*/ 801 h 105"/>
                      <a:gd name="T50" fmla="*/ 837 w 109"/>
                      <a:gd name="T51" fmla="*/ 945 h 105"/>
                      <a:gd name="T52" fmla="*/ 837 w 109"/>
                      <a:gd name="T53" fmla="*/ 837 h 105"/>
                      <a:gd name="T54" fmla="*/ 612 w 109"/>
                      <a:gd name="T55" fmla="*/ 837 h 105"/>
                      <a:gd name="T56" fmla="*/ 558 w 109"/>
                      <a:gd name="T57" fmla="*/ 729 h 105"/>
                      <a:gd name="T58" fmla="*/ 621 w 109"/>
                      <a:gd name="T59" fmla="*/ 648 h 105"/>
                      <a:gd name="T60" fmla="*/ 414 w 109"/>
                      <a:gd name="T61" fmla="*/ 738 h 105"/>
                      <a:gd name="T62" fmla="*/ 369 w 109"/>
                      <a:gd name="T63" fmla="*/ 837 h 105"/>
                      <a:gd name="T64" fmla="*/ 144 w 109"/>
                      <a:gd name="T65" fmla="*/ 837 h 105"/>
                      <a:gd name="T66" fmla="*/ 144 w 109"/>
                      <a:gd name="T67" fmla="*/ 945 h 105"/>
                      <a:gd name="T68" fmla="*/ 0 w 109"/>
                      <a:gd name="T69" fmla="*/ 801 h 105"/>
                      <a:gd name="T70" fmla="*/ 144 w 109"/>
                      <a:gd name="T71" fmla="*/ 657 h 105"/>
                      <a:gd name="T72" fmla="*/ 144 w 109"/>
                      <a:gd name="T73" fmla="*/ 756 h 105"/>
                      <a:gd name="T74" fmla="*/ 306 w 109"/>
                      <a:gd name="T75" fmla="*/ 756 h 105"/>
                      <a:gd name="T76" fmla="*/ 333 w 109"/>
                      <a:gd name="T77" fmla="*/ 693 h 105"/>
                      <a:gd name="T78" fmla="*/ 414 w 109"/>
                      <a:gd name="T79" fmla="*/ 738 h 1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9"/>
                      <a:gd name="T121" fmla="*/ 0 h 105"/>
                      <a:gd name="T122" fmla="*/ 109 w 109"/>
                      <a:gd name="T123" fmla="*/ 105 h 10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9" h="105">
                        <a:moveTo>
                          <a:pt x="16" y="0"/>
                        </a:moveTo>
                        <a:lnTo>
                          <a:pt x="16" y="13"/>
                        </a:lnTo>
                        <a:lnTo>
                          <a:pt x="41" y="13"/>
                        </a:lnTo>
                        <a:lnTo>
                          <a:pt x="46" y="24"/>
                        </a:lnTo>
                        <a:lnTo>
                          <a:pt x="39" y="32"/>
                        </a:lnTo>
                        <a:lnTo>
                          <a:pt x="34" y="22"/>
                        </a:lnTo>
                        <a:lnTo>
                          <a:pt x="16" y="22"/>
                        </a:lnTo>
                        <a:lnTo>
                          <a:pt x="16" y="32"/>
                        </a:lnTo>
                        <a:lnTo>
                          <a:pt x="0" y="16"/>
                        </a:lnTo>
                        <a:lnTo>
                          <a:pt x="16" y="0"/>
                        </a:lnTo>
                        <a:moveTo>
                          <a:pt x="62" y="25"/>
                        </a:moveTo>
                        <a:lnTo>
                          <a:pt x="68" y="13"/>
                        </a:lnTo>
                        <a:lnTo>
                          <a:pt x="93" y="13"/>
                        </a:lnTo>
                        <a:lnTo>
                          <a:pt x="93" y="1"/>
                        </a:lnTo>
                        <a:lnTo>
                          <a:pt x="109" y="17"/>
                        </a:lnTo>
                        <a:lnTo>
                          <a:pt x="93" y="33"/>
                        </a:lnTo>
                        <a:lnTo>
                          <a:pt x="93" y="22"/>
                        </a:lnTo>
                        <a:lnTo>
                          <a:pt x="75" y="22"/>
                        </a:lnTo>
                        <a:lnTo>
                          <a:pt x="69" y="34"/>
                        </a:lnTo>
                        <a:lnTo>
                          <a:pt x="62" y="25"/>
                        </a:lnTo>
                        <a:moveTo>
                          <a:pt x="69" y="72"/>
                        </a:moveTo>
                        <a:lnTo>
                          <a:pt x="75" y="84"/>
                        </a:lnTo>
                        <a:lnTo>
                          <a:pt x="93" y="84"/>
                        </a:lnTo>
                        <a:lnTo>
                          <a:pt x="93" y="73"/>
                        </a:lnTo>
                        <a:lnTo>
                          <a:pt x="109" y="89"/>
                        </a:lnTo>
                        <a:lnTo>
                          <a:pt x="93" y="105"/>
                        </a:lnTo>
                        <a:lnTo>
                          <a:pt x="93" y="93"/>
                        </a:lnTo>
                        <a:lnTo>
                          <a:pt x="68" y="93"/>
                        </a:lnTo>
                        <a:lnTo>
                          <a:pt x="62" y="81"/>
                        </a:lnTo>
                        <a:lnTo>
                          <a:pt x="69" y="72"/>
                        </a:lnTo>
                        <a:moveTo>
                          <a:pt x="46" y="82"/>
                        </a:moveTo>
                        <a:lnTo>
                          <a:pt x="41" y="93"/>
                        </a:lnTo>
                        <a:lnTo>
                          <a:pt x="16" y="93"/>
                        </a:lnTo>
                        <a:lnTo>
                          <a:pt x="16" y="105"/>
                        </a:lnTo>
                        <a:lnTo>
                          <a:pt x="0" y="89"/>
                        </a:lnTo>
                        <a:lnTo>
                          <a:pt x="16" y="73"/>
                        </a:lnTo>
                        <a:lnTo>
                          <a:pt x="16" y="84"/>
                        </a:lnTo>
                        <a:lnTo>
                          <a:pt x="34" y="84"/>
                        </a:lnTo>
                        <a:lnTo>
                          <a:pt x="37" y="77"/>
                        </a:lnTo>
                        <a:lnTo>
                          <a:pt x="46" y="82"/>
                        </a:lnTo>
                      </a:path>
                    </a:pathLst>
                  </a:custGeom>
                  <a:solidFill>
                    <a:srgbClr val="25221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7" name="Freeform 37"/>
                  <p:cNvSpPr>
                    <a:spLocks/>
                  </p:cNvSpPr>
                  <p:nvPr/>
                </p:nvSpPr>
                <p:spPr bwMode="auto">
                  <a:xfrm>
                    <a:off x="0" y="36"/>
                    <a:ext cx="981" cy="936"/>
                  </a:xfrm>
                  <a:custGeom>
                    <a:avLst/>
                    <a:gdLst>
                      <a:gd name="T0" fmla="*/ 144 w 109"/>
                      <a:gd name="T1" fmla="*/ 0 h 104"/>
                      <a:gd name="T2" fmla="*/ 144 w 109"/>
                      <a:gd name="T3" fmla="*/ 108 h 104"/>
                      <a:gd name="T4" fmla="*/ 369 w 109"/>
                      <a:gd name="T5" fmla="*/ 108 h 104"/>
                      <a:gd name="T6" fmla="*/ 414 w 109"/>
                      <a:gd name="T7" fmla="*/ 207 h 104"/>
                      <a:gd name="T8" fmla="*/ 351 w 109"/>
                      <a:gd name="T9" fmla="*/ 279 h 104"/>
                      <a:gd name="T10" fmla="*/ 306 w 109"/>
                      <a:gd name="T11" fmla="*/ 189 h 104"/>
                      <a:gd name="T12" fmla="*/ 144 w 109"/>
                      <a:gd name="T13" fmla="*/ 189 h 104"/>
                      <a:gd name="T14" fmla="*/ 144 w 109"/>
                      <a:gd name="T15" fmla="*/ 288 h 104"/>
                      <a:gd name="T16" fmla="*/ 0 w 109"/>
                      <a:gd name="T17" fmla="*/ 144 h 104"/>
                      <a:gd name="T18" fmla="*/ 144 w 109"/>
                      <a:gd name="T19" fmla="*/ 0 h 104"/>
                      <a:gd name="T20" fmla="*/ 558 w 109"/>
                      <a:gd name="T21" fmla="*/ 225 h 104"/>
                      <a:gd name="T22" fmla="*/ 612 w 109"/>
                      <a:gd name="T23" fmla="*/ 117 h 104"/>
                      <a:gd name="T24" fmla="*/ 837 w 109"/>
                      <a:gd name="T25" fmla="*/ 117 h 104"/>
                      <a:gd name="T26" fmla="*/ 837 w 109"/>
                      <a:gd name="T27" fmla="*/ 0 h 104"/>
                      <a:gd name="T28" fmla="*/ 981 w 109"/>
                      <a:gd name="T29" fmla="*/ 144 h 104"/>
                      <a:gd name="T30" fmla="*/ 837 w 109"/>
                      <a:gd name="T31" fmla="*/ 288 h 104"/>
                      <a:gd name="T32" fmla="*/ 837 w 109"/>
                      <a:gd name="T33" fmla="*/ 189 h 104"/>
                      <a:gd name="T34" fmla="*/ 675 w 109"/>
                      <a:gd name="T35" fmla="*/ 189 h 104"/>
                      <a:gd name="T36" fmla="*/ 621 w 109"/>
                      <a:gd name="T37" fmla="*/ 297 h 104"/>
                      <a:gd name="T38" fmla="*/ 558 w 109"/>
                      <a:gd name="T39" fmla="*/ 225 h 104"/>
                      <a:gd name="T40" fmla="*/ 621 w 109"/>
                      <a:gd name="T41" fmla="*/ 639 h 104"/>
                      <a:gd name="T42" fmla="*/ 675 w 109"/>
                      <a:gd name="T43" fmla="*/ 756 h 104"/>
                      <a:gd name="T44" fmla="*/ 837 w 109"/>
                      <a:gd name="T45" fmla="*/ 756 h 104"/>
                      <a:gd name="T46" fmla="*/ 837 w 109"/>
                      <a:gd name="T47" fmla="*/ 648 h 104"/>
                      <a:gd name="T48" fmla="*/ 981 w 109"/>
                      <a:gd name="T49" fmla="*/ 792 h 104"/>
                      <a:gd name="T50" fmla="*/ 837 w 109"/>
                      <a:gd name="T51" fmla="*/ 936 h 104"/>
                      <a:gd name="T52" fmla="*/ 837 w 109"/>
                      <a:gd name="T53" fmla="*/ 828 h 104"/>
                      <a:gd name="T54" fmla="*/ 612 w 109"/>
                      <a:gd name="T55" fmla="*/ 828 h 104"/>
                      <a:gd name="T56" fmla="*/ 558 w 109"/>
                      <a:gd name="T57" fmla="*/ 720 h 104"/>
                      <a:gd name="T58" fmla="*/ 621 w 109"/>
                      <a:gd name="T59" fmla="*/ 639 h 104"/>
                      <a:gd name="T60" fmla="*/ 414 w 109"/>
                      <a:gd name="T61" fmla="*/ 738 h 104"/>
                      <a:gd name="T62" fmla="*/ 369 w 109"/>
                      <a:gd name="T63" fmla="*/ 837 h 104"/>
                      <a:gd name="T64" fmla="*/ 144 w 109"/>
                      <a:gd name="T65" fmla="*/ 837 h 104"/>
                      <a:gd name="T66" fmla="*/ 144 w 109"/>
                      <a:gd name="T67" fmla="*/ 936 h 104"/>
                      <a:gd name="T68" fmla="*/ 0 w 109"/>
                      <a:gd name="T69" fmla="*/ 792 h 104"/>
                      <a:gd name="T70" fmla="*/ 144 w 109"/>
                      <a:gd name="T71" fmla="*/ 648 h 104"/>
                      <a:gd name="T72" fmla="*/ 144 w 109"/>
                      <a:gd name="T73" fmla="*/ 756 h 104"/>
                      <a:gd name="T74" fmla="*/ 306 w 109"/>
                      <a:gd name="T75" fmla="*/ 756 h 104"/>
                      <a:gd name="T76" fmla="*/ 333 w 109"/>
                      <a:gd name="T77" fmla="*/ 693 h 104"/>
                      <a:gd name="T78" fmla="*/ 414 w 109"/>
                      <a:gd name="T79" fmla="*/ 738 h 10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9"/>
                      <a:gd name="T121" fmla="*/ 0 h 104"/>
                      <a:gd name="T122" fmla="*/ 109 w 109"/>
                      <a:gd name="T123" fmla="*/ 104 h 10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9" h="104">
                        <a:moveTo>
                          <a:pt x="16" y="0"/>
                        </a:moveTo>
                        <a:lnTo>
                          <a:pt x="16" y="12"/>
                        </a:lnTo>
                        <a:lnTo>
                          <a:pt x="41" y="12"/>
                        </a:lnTo>
                        <a:lnTo>
                          <a:pt x="46" y="23"/>
                        </a:lnTo>
                        <a:lnTo>
                          <a:pt x="39" y="31"/>
                        </a:lnTo>
                        <a:lnTo>
                          <a:pt x="34" y="21"/>
                        </a:lnTo>
                        <a:lnTo>
                          <a:pt x="16" y="21"/>
                        </a:lnTo>
                        <a:lnTo>
                          <a:pt x="16" y="32"/>
                        </a:lnTo>
                        <a:lnTo>
                          <a:pt x="0" y="16"/>
                        </a:lnTo>
                        <a:lnTo>
                          <a:pt x="16" y="0"/>
                        </a:lnTo>
                        <a:moveTo>
                          <a:pt x="62" y="25"/>
                        </a:moveTo>
                        <a:lnTo>
                          <a:pt x="68" y="13"/>
                        </a:lnTo>
                        <a:lnTo>
                          <a:pt x="93" y="13"/>
                        </a:lnTo>
                        <a:lnTo>
                          <a:pt x="93" y="0"/>
                        </a:lnTo>
                        <a:lnTo>
                          <a:pt x="109" y="16"/>
                        </a:lnTo>
                        <a:lnTo>
                          <a:pt x="93" y="32"/>
                        </a:lnTo>
                        <a:lnTo>
                          <a:pt x="93" y="21"/>
                        </a:lnTo>
                        <a:lnTo>
                          <a:pt x="75" y="21"/>
                        </a:lnTo>
                        <a:lnTo>
                          <a:pt x="69" y="33"/>
                        </a:lnTo>
                        <a:lnTo>
                          <a:pt x="62" y="25"/>
                        </a:lnTo>
                        <a:moveTo>
                          <a:pt x="69" y="71"/>
                        </a:moveTo>
                        <a:lnTo>
                          <a:pt x="75" y="84"/>
                        </a:lnTo>
                        <a:lnTo>
                          <a:pt x="93" y="84"/>
                        </a:lnTo>
                        <a:lnTo>
                          <a:pt x="93" y="72"/>
                        </a:lnTo>
                        <a:lnTo>
                          <a:pt x="109" y="88"/>
                        </a:lnTo>
                        <a:lnTo>
                          <a:pt x="93" y="104"/>
                        </a:lnTo>
                        <a:lnTo>
                          <a:pt x="93" y="92"/>
                        </a:lnTo>
                        <a:lnTo>
                          <a:pt x="68" y="92"/>
                        </a:lnTo>
                        <a:lnTo>
                          <a:pt x="62" y="80"/>
                        </a:lnTo>
                        <a:lnTo>
                          <a:pt x="69" y="71"/>
                        </a:lnTo>
                        <a:moveTo>
                          <a:pt x="46" y="82"/>
                        </a:moveTo>
                        <a:lnTo>
                          <a:pt x="41" y="93"/>
                        </a:lnTo>
                        <a:lnTo>
                          <a:pt x="16" y="93"/>
                        </a:lnTo>
                        <a:lnTo>
                          <a:pt x="16" y="104"/>
                        </a:lnTo>
                        <a:lnTo>
                          <a:pt x="0" y="88"/>
                        </a:lnTo>
                        <a:lnTo>
                          <a:pt x="16" y="72"/>
                        </a:lnTo>
                        <a:lnTo>
                          <a:pt x="16" y="84"/>
                        </a:lnTo>
                        <a:lnTo>
                          <a:pt x="34" y="84"/>
                        </a:lnTo>
                        <a:lnTo>
                          <a:pt x="37" y="77"/>
                        </a:lnTo>
                        <a:lnTo>
                          <a:pt x="46" y="82"/>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97" name="Group 84"/>
                <p:cNvGrpSpPr>
                  <a:grpSpLocks/>
                </p:cNvGrpSpPr>
                <p:nvPr/>
              </p:nvGrpSpPr>
              <p:grpSpPr bwMode="auto">
                <a:xfrm>
                  <a:off x="52" y="65"/>
                  <a:ext cx="162" cy="172"/>
                  <a:chOff x="0" y="0"/>
                  <a:chExt cx="201" cy="213"/>
                </a:xfrm>
              </p:grpSpPr>
              <p:sp>
                <p:nvSpPr>
                  <p:cNvPr id="198" name="Freeform 39"/>
                  <p:cNvSpPr>
                    <a:spLocks/>
                  </p:cNvSpPr>
                  <p:nvPr/>
                </p:nvSpPr>
                <p:spPr bwMode="auto">
                  <a:xfrm>
                    <a:off x="98" y="105"/>
                    <a:ext cx="99" cy="103"/>
                  </a:xfrm>
                  <a:custGeom>
                    <a:avLst/>
                    <a:gdLst>
                      <a:gd name="T0" fmla="*/ 0 w 99"/>
                      <a:gd name="T1" fmla="*/ 103 h 103"/>
                      <a:gd name="T2" fmla="*/ 0 w 99"/>
                      <a:gd name="T3" fmla="*/ 103 h 103"/>
                      <a:gd name="T4" fmla="*/ 11 w 99"/>
                      <a:gd name="T5" fmla="*/ 103 h 103"/>
                      <a:gd name="T6" fmla="*/ 20 w 99"/>
                      <a:gd name="T7" fmla="*/ 101 h 103"/>
                      <a:gd name="T8" fmla="*/ 30 w 99"/>
                      <a:gd name="T9" fmla="*/ 99 h 103"/>
                      <a:gd name="T10" fmla="*/ 39 w 99"/>
                      <a:gd name="T11" fmla="*/ 95 h 103"/>
                      <a:gd name="T12" fmla="*/ 48 w 99"/>
                      <a:gd name="T13" fmla="*/ 91 h 103"/>
                      <a:gd name="T14" fmla="*/ 56 w 99"/>
                      <a:gd name="T15" fmla="*/ 85 h 103"/>
                      <a:gd name="T16" fmla="*/ 63 w 99"/>
                      <a:gd name="T17" fmla="*/ 79 h 103"/>
                      <a:gd name="T18" fmla="*/ 70 w 99"/>
                      <a:gd name="T19" fmla="*/ 73 h 103"/>
                      <a:gd name="T20" fmla="*/ 77 w 99"/>
                      <a:gd name="T21" fmla="*/ 65 h 103"/>
                      <a:gd name="T22" fmla="*/ 82 w 99"/>
                      <a:gd name="T23" fmla="*/ 57 h 103"/>
                      <a:gd name="T24" fmla="*/ 87 w 99"/>
                      <a:gd name="T25" fmla="*/ 49 h 103"/>
                      <a:gd name="T26" fmla="*/ 91 w 99"/>
                      <a:gd name="T27" fmla="*/ 40 h 103"/>
                      <a:gd name="T28" fmla="*/ 95 w 99"/>
                      <a:gd name="T29" fmla="*/ 30 h 103"/>
                      <a:gd name="T30" fmla="*/ 97 w 99"/>
                      <a:gd name="T31" fmla="*/ 20 h 103"/>
                      <a:gd name="T32" fmla="*/ 98 w 99"/>
                      <a:gd name="T33" fmla="*/ 10 h 103"/>
                      <a:gd name="T34" fmla="*/ 99 w 99"/>
                      <a:gd name="T35" fmla="*/ 0 h 103"/>
                      <a:gd name="T36" fmla="*/ 75 w 99"/>
                      <a:gd name="T37" fmla="*/ 0 h 103"/>
                      <a:gd name="T38" fmla="*/ 74 w 99"/>
                      <a:gd name="T39" fmla="*/ 8 h 103"/>
                      <a:gd name="T40" fmla="*/ 73 w 99"/>
                      <a:gd name="T41" fmla="*/ 15 h 103"/>
                      <a:gd name="T42" fmla="*/ 71 w 99"/>
                      <a:gd name="T43" fmla="*/ 23 h 103"/>
                      <a:gd name="T44" fmla="*/ 69 w 99"/>
                      <a:gd name="T45" fmla="*/ 30 h 103"/>
                      <a:gd name="T46" fmla="*/ 66 w 99"/>
                      <a:gd name="T47" fmla="*/ 37 h 103"/>
                      <a:gd name="T48" fmla="*/ 62 w 99"/>
                      <a:gd name="T49" fmla="*/ 44 h 103"/>
                      <a:gd name="T50" fmla="*/ 58 w 99"/>
                      <a:gd name="T51" fmla="*/ 50 h 103"/>
                      <a:gd name="T52" fmla="*/ 53 w 99"/>
                      <a:gd name="T53" fmla="*/ 55 h 103"/>
                      <a:gd name="T54" fmla="*/ 48 w 99"/>
                      <a:gd name="T55" fmla="*/ 60 h 103"/>
                      <a:gd name="T56" fmla="*/ 42 w 99"/>
                      <a:gd name="T57" fmla="*/ 65 h 103"/>
                      <a:gd name="T58" fmla="*/ 36 w 99"/>
                      <a:gd name="T59" fmla="*/ 69 h 103"/>
                      <a:gd name="T60" fmla="*/ 29 w 99"/>
                      <a:gd name="T61" fmla="*/ 72 h 103"/>
                      <a:gd name="T62" fmla="*/ 22 w 99"/>
                      <a:gd name="T63" fmla="*/ 75 h 103"/>
                      <a:gd name="T64" fmla="*/ 15 w 99"/>
                      <a:gd name="T65" fmla="*/ 77 h 103"/>
                      <a:gd name="T66" fmla="*/ 8 w 99"/>
                      <a:gd name="T67" fmla="*/ 78 h 103"/>
                      <a:gd name="T68" fmla="*/ 0 w 99"/>
                      <a:gd name="T69" fmla="*/ 79 h 103"/>
                      <a:gd name="T70" fmla="*/ 0 w 99"/>
                      <a:gd name="T71" fmla="*/ 103 h 10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3"/>
                      <a:gd name="T110" fmla="*/ 99 w 99"/>
                      <a:gd name="T111" fmla="*/ 103 h 10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3">
                        <a:moveTo>
                          <a:pt x="0" y="103"/>
                        </a:moveTo>
                        <a:lnTo>
                          <a:pt x="0" y="103"/>
                        </a:lnTo>
                        <a:lnTo>
                          <a:pt x="11" y="103"/>
                        </a:lnTo>
                        <a:lnTo>
                          <a:pt x="20" y="101"/>
                        </a:lnTo>
                        <a:lnTo>
                          <a:pt x="30" y="99"/>
                        </a:lnTo>
                        <a:lnTo>
                          <a:pt x="39" y="95"/>
                        </a:lnTo>
                        <a:lnTo>
                          <a:pt x="48" y="91"/>
                        </a:lnTo>
                        <a:lnTo>
                          <a:pt x="56" y="85"/>
                        </a:lnTo>
                        <a:lnTo>
                          <a:pt x="63" y="79"/>
                        </a:lnTo>
                        <a:lnTo>
                          <a:pt x="70" y="73"/>
                        </a:lnTo>
                        <a:lnTo>
                          <a:pt x="77" y="65"/>
                        </a:lnTo>
                        <a:lnTo>
                          <a:pt x="82" y="57"/>
                        </a:lnTo>
                        <a:lnTo>
                          <a:pt x="87" y="49"/>
                        </a:lnTo>
                        <a:lnTo>
                          <a:pt x="91" y="40"/>
                        </a:lnTo>
                        <a:lnTo>
                          <a:pt x="95" y="30"/>
                        </a:lnTo>
                        <a:lnTo>
                          <a:pt x="97" y="20"/>
                        </a:lnTo>
                        <a:lnTo>
                          <a:pt x="98" y="10"/>
                        </a:lnTo>
                        <a:lnTo>
                          <a:pt x="99" y="0"/>
                        </a:lnTo>
                        <a:lnTo>
                          <a:pt x="75" y="0"/>
                        </a:lnTo>
                        <a:lnTo>
                          <a:pt x="74" y="8"/>
                        </a:lnTo>
                        <a:lnTo>
                          <a:pt x="73" y="15"/>
                        </a:lnTo>
                        <a:lnTo>
                          <a:pt x="71" y="23"/>
                        </a:lnTo>
                        <a:lnTo>
                          <a:pt x="69" y="30"/>
                        </a:lnTo>
                        <a:lnTo>
                          <a:pt x="66" y="37"/>
                        </a:lnTo>
                        <a:lnTo>
                          <a:pt x="62" y="44"/>
                        </a:lnTo>
                        <a:lnTo>
                          <a:pt x="58" y="50"/>
                        </a:lnTo>
                        <a:lnTo>
                          <a:pt x="53" y="55"/>
                        </a:lnTo>
                        <a:lnTo>
                          <a:pt x="48" y="60"/>
                        </a:lnTo>
                        <a:lnTo>
                          <a:pt x="42" y="65"/>
                        </a:lnTo>
                        <a:lnTo>
                          <a:pt x="36" y="69"/>
                        </a:lnTo>
                        <a:lnTo>
                          <a:pt x="29" y="72"/>
                        </a:lnTo>
                        <a:lnTo>
                          <a:pt x="22" y="75"/>
                        </a:lnTo>
                        <a:lnTo>
                          <a:pt x="15" y="77"/>
                        </a:lnTo>
                        <a:lnTo>
                          <a:pt x="8" y="78"/>
                        </a:lnTo>
                        <a:lnTo>
                          <a:pt x="0" y="79"/>
                        </a:lnTo>
                        <a:lnTo>
                          <a:pt x="0" y="103"/>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9" name="Freeform 40"/>
                  <p:cNvSpPr>
                    <a:spLocks/>
                  </p:cNvSpPr>
                  <p:nvPr/>
                </p:nvSpPr>
                <p:spPr bwMode="auto">
                  <a:xfrm>
                    <a:off x="0" y="105"/>
                    <a:ext cx="98" cy="103"/>
                  </a:xfrm>
                  <a:custGeom>
                    <a:avLst/>
                    <a:gdLst>
                      <a:gd name="T0" fmla="*/ 0 w 98"/>
                      <a:gd name="T1" fmla="*/ 0 h 103"/>
                      <a:gd name="T2" fmla="*/ 0 w 98"/>
                      <a:gd name="T3" fmla="*/ 0 h 103"/>
                      <a:gd name="T4" fmla="*/ 1 w 98"/>
                      <a:gd name="T5" fmla="*/ 10 h 103"/>
                      <a:gd name="T6" fmla="*/ 2 w 98"/>
                      <a:gd name="T7" fmla="*/ 20 h 103"/>
                      <a:gd name="T8" fmla="*/ 4 w 98"/>
                      <a:gd name="T9" fmla="*/ 30 h 103"/>
                      <a:gd name="T10" fmla="*/ 8 w 98"/>
                      <a:gd name="T11" fmla="*/ 40 h 103"/>
                      <a:gd name="T12" fmla="*/ 12 w 98"/>
                      <a:gd name="T13" fmla="*/ 49 h 103"/>
                      <a:gd name="T14" fmla="*/ 17 w 98"/>
                      <a:gd name="T15" fmla="*/ 57 h 103"/>
                      <a:gd name="T16" fmla="*/ 22 w 98"/>
                      <a:gd name="T17" fmla="*/ 65 h 103"/>
                      <a:gd name="T18" fmla="*/ 29 w 98"/>
                      <a:gd name="T19" fmla="*/ 73 h 103"/>
                      <a:gd name="T20" fmla="*/ 36 w 98"/>
                      <a:gd name="T21" fmla="*/ 79 h 103"/>
                      <a:gd name="T22" fmla="*/ 43 w 98"/>
                      <a:gd name="T23" fmla="*/ 85 h 103"/>
                      <a:gd name="T24" fmla="*/ 51 w 98"/>
                      <a:gd name="T25" fmla="*/ 91 h 103"/>
                      <a:gd name="T26" fmla="*/ 60 w 98"/>
                      <a:gd name="T27" fmla="*/ 95 h 103"/>
                      <a:gd name="T28" fmla="*/ 69 w 98"/>
                      <a:gd name="T29" fmla="*/ 99 h 103"/>
                      <a:gd name="T30" fmla="*/ 79 w 98"/>
                      <a:gd name="T31" fmla="*/ 101 h 103"/>
                      <a:gd name="T32" fmla="*/ 88 w 98"/>
                      <a:gd name="T33" fmla="*/ 103 h 103"/>
                      <a:gd name="T34" fmla="*/ 98 w 98"/>
                      <a:gd name="T35" fmla="*/ 103 h 103"/>
                      <a:gd name="T36" fmla="*/ 98 w 98"/>
                      <a:gd name="T37" fmla="*/ 79 h 103"/>
                      <a:gd name="T38" fmla="*/ 91 w 98"/>
                      <a:gd name="T39" fmla="*/ 78 h 103"/>
                      <a:gd name="T40" fmla="*/ 84 w 98"/>
                      <a:gd name="T41" fmla="*/ 77 h 103"/>
                      <a:gd name="T42" fmla="*/ 77 w 98"/>
                      <a:gd name="T43" fmla="*/ 75 h 103"/>
                      <a:gd name="T44" fmla="*/ 70 w 98"/>
                      <a:gd name="T45" fmla="*/ 72 h 103"/>
                      <a:gd name="T46" fmla="*/ 63 w 98"/>
                      <a:gd name="T47" fmla="*/ 69 h 103"/>
                      <a:gd name="T48" fmla="*/ 57 w 98"/>
                      <a:gd name="T49" fmla="*/ 65 h 103"/>
                      <a:gd name="T50" fmla="*/ 51 w 98"/>
                      <a:gd name="T51" fmla="*/ 60 h 103"/>
                      <a:gd name="T52" fmla="*/ 46 w 98"/>
                      <a:gd name="T53" fmla="*/ 55 h 103"/>
                      <a:gd name="T54" fmla="*/ 41 w 98"/>
                      <a:gd name="T55" fmla="*/ 50 h 103"/>
                      <a:gd name="T56" fmla="*/ 37 w 98"/>
                      <a:gd name="T57" fmla="*/ 44 h 103"/>
                      <a:gd name="T58" fmla="*/ 33 w 98"/>
                      <a:gd name="T59" fmla="*/ 37 h 103"/>
                      <a:gd name="T60" fmla="*/ 30 w 98"/>
                      <a:gd name="T61" fmla="*/ 30 h 103"/>
                      <a:gd name="T62" fmla="*/ 28 w 98"/>
                      <a:gd name="T63" fmla="*/ 23 h 103"/>
                      <a:gd name="T64" fmla="*/ 26 w 98"/>
                      <a:gd name="T65" fmla="*/ 15 h 103"/>
                      <a:gd name="T66" fmla="*/ 25 w 98"/>
                      <a:gd name="T67" fmla="*/ 8 h 103"/>
                      <a:gd name="T68" fmla="*/ 24 w 98"/>
                      <a:gd name="T69" fmla="*/ 0 h 103"/>
                      <a:gd name="T70" fmla="*/ 0 w 98"/>
                      <a:gd name="T71" fmla="*/ 0 h 10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3"/>
                      <a:gd name="T110" fmla="*/ 98 w 98"/>
                      <a:gd name="T111" fmla="*/ 103 h 10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3">
                        <a:moveTo>
                          <a:pt x="0" y="0"/>
                        </a:moveTo>
                        <a:lnTo>
                          <a:pt x="0" y="0"/>
                        </a:lnTo>
                        <a:lnTo>
                          <a:pt x="1" y="10"/>
                        </a:lnTo>
                        <a:lnTo>
                          <a:pt x="2" y="20"/>
                        </a:lnTo>
                        <a:lnTo>
                          <a:pt x="4" y="30"/>
                        </a:lnTo>
                        <a:lnTo>
                          <a:pt x="8" y="40"/>
                        </a:lnTo>
                        <a:lnTo>
                          <a:pt x="12" y="49"/>
                        </a:lnTo>
                        <a:lnTo>
                          <a:pt x="17" y="57"/>
                        </a:lnTo>
                        <a:lnTo>
                          <a:pt x="22" y="65"/>
                        </a:lnTo>
                        <a:lnTo>
                          <a:pt x="29" y="73"/>
                        </a:lnTo>
                        <a:lnTo>
                          <a:pt x="36" y="79"/>
                        </a:lnTo>
                        <a:lnTo>
                          <a:pt x="43" y="85"/>
                        </a:lnTo>
                        <a:lnTo>
                          <a:pt x="51" y="91"/>
                        </a:lnTo>
                        <a:lnTo>
                          <a:pt x="60" y="95"/>
                        </a:lnTo>
                        <a:lnTo>
                          <a:pt x="69" y="99"/>
                        </a:lnTo>
                        <a:lnTo>
                          <a:pt x="79" y="101"/>
                        </a:lnTo>
                        <a:lnTo>
                          <a:pt x="88" y="103"/>
                        </a:lnTo>
                        <a:lnTo>
                          <a:pt x="98" y="103"/>
                        </a:lnTo>
                        <a:lnTo>
                          <a:pt x="98" y="79"/>
                        </a:lnTo>
                        <a:lnTo>
                          <a:pt x="91" y="78"/>
                        </a:lnTo>
                        <a:lnTo>
                          <a:pt x="84" y="77"/>
                        </a:lnTo>
                        <a:lnTo>
                          <a:pt x="77" y="75"/>
                        </a:lnTo>
                        <a:lnTo>
                          <a:pt x="70" y="72"/>
                        </a:lnTo>
                        <a:lnTo>
                          <a:pt x="63" y="69"/>
                        </a:lnTo>
                        <a:lnTo>
                          <a:pt x="57" y="65"/>
                        </a:lnTo>
                        <a:lnTo>
                          <a:pt x="51" y="60"/>
                        </a:lnTo>
                        <a:lnTo>
                          <a:pt x="46" y="55"/>
                        </a:lnTo>
                        <a:lnTo>
                          <a:pt x="41" y="50"/>
                        </a:lnTo>
                        <a:lnTo>
                          <a:pt x="37" y="44"/>
                        </a:lnTo>
                        <a:lnTo>
                          <a:pt x="33" y="37"/>
                        </a:lnTo>
                        <a:lnTo>
                          <a:pt x="30" y="30"/>
                        </a:lnTo>
                        <a:lnTo>
                          <a:pt x="28" y="23"/>
                        </a:lnTo>
                        <a:lnTo>
                          <a:pt x="26" y="15"/>
                        </a:lnTo>
                        <a:lnTo>
                          <a:pt x="25" y="8"/>
                        </a:lnTo>
                        <a:lnTo>
                          <a:pt x="24" y="0"/>
                        </a:lnTo>
                        <a:lnTo>
                          <a:pt x="0"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0" name="Freeform 41"/>
                  <p:cNvSpPr>
                    <a:spLocks/>
                  </p:cNvSpPr>
                  <p:nvPr/>
                </p:nvSpPr>
                <p:spPr bwMode="auto">
                  <a:xfrm>
                    <a:off x="0" y="0"/>
                    <a:ext cx="98" cy="105"/>
                  </a:xfrm>
                  <a:custGeom>
                    <a:avLst/>
                    <a:gdLst>
                      <a:gd name="T0" fmla="*/ 98 w 98"/>
                      <a:gd name="T1" fmla="*/ 0 h 105"/>
                      <a:gd name="T2" fmla="*/ 98 w 98"/>
                      <a:gd name="T3" fmla="*/ 0 h 105"/>
                      <a:gd name="T4" fmla="*/ 88 w 98"/>
                      <a:gd name="T5" fmla="*/ 0 h 105"/>
                      <a:gd name="T6" fmla="*/ 79 w 98"/>
                      <a:gd name="T7" fmla="*/ 2 h 105"/>
                      <a:gd name="T8" fmla="*/ 69 w 98"/>
                      <a:gd name="T9" fmla="*/ 5 h 105"/>
                      <a:gd name="T10" fmla="*/ 60 w 98"/>
                      <a:gd name="T11" fmla="*/ 8 h 105"/>
                      <a:gd name="T12" fmla="*/ 51 w 98"/>
                      <a:gd name="T13" fmla="*/ 13 h 105"/>
                      <a:gd name="T14" fmla="*/ 43 w 98"/>
                      <a:gd name="T15" fmla="*/ 18 h 105"/>
                      <a:gd name="T16" fmla="*/ 36 w 98"/>
                      <a:gd name="T17" fmla="*/ 24 h 105"/>
                      <a:gd name="T18" fmla="*/ 29 w 98"/>
                      <a:gd name="T19" fmla="*/ 31 h 105"/>
                      <a:gd name="T20" fmla="*/ 22 w 98"/>
                      <a:gd name="T21" fmla="*/ 38 h 105"/>
                      <a:gd name="T22" fmla="*/ 17 w 98"/>
                      <a:gd name="T23" fmla="*/ 46 h 105"/>
                      <a:gd name="T24" fmla="*/ 12 w 98"/>
                      <a:gd name="T25" fmla="*/ 55 h 105"/>
                      <a:gd name="T26" fmla="*/ 8 w 98"/>
                      <a:gd name="T27" fmla="*/ 64 h 105"/>
                      <a:gd name="T28" fmla="*/ 4 w 98"/>
                      <a:gd name="T29" fmla="*/ 74 h 105"/>
                      <a:gd name="T30" fmla="*/ 2 w 98"/>
                      <a:gd name="T31" fmla="*/ 84 h 105"/>
                      <a:gd name="T32" fmla="*/ 1 w 98"/>
                      <a:gd name="T33" fmla="*/ 94 h 105"/>
                      <a:gd name="T34" fmla="*/ 0 w 98"/>
                      <a:gd name="T35" fmla="*/ 105 h 105"/>
                      <a:gd name="T36" fmla="*/ 24 w 98"/>
                      <a:gd name="T37" fmla="*/ 105 h 105"/>
                      <a:gd name="T38" fmla="*/ 25 w 98"/>
                      <a:gd name="T39" fmla="*/ 96 h 105"/>
                      <a:gd name="T40" fmla="*/ 26 w 98"/>
                      <a:gd name="T41" fmla="*/ 88 h 105"/>
                      <a:gd name="T42" fmla="*/ 28 w 98"/>
                      <a:gd name="T43" fmla="*/ 81 h 105"/>
                      <a:gd name="T44" fmla="*/ 30 w 98"/>
                      <a:gd name="T45" fmla="*/ 73 h 105"/>
                      <a:gd name="T46" fmla="*/ 33 w 98"/>
                      <a:gd name="T47" fmla="*/ 66 h 105"/>
                      <a:gd name="T48" fmla="*/ 37 w 98"/>
                      <a:gd name="T49" fmla="*/ 60 h 105"/>
                      <a:gd name="T50" fmla="*/ 41 w 98"/>
                      <a:gd name="T51" fmla="*/ 54 h 105"/>
                      <a:gd name="T52" fmla="*/ 46 w 98"/>
                      <a:gd name="T53" fmla="*/ 48 h 105"/>
                      <a:gd name="T54" fmla="*/ 52 w 98"/>
                      <a:gd name="T55" fmla="*/ 43 h 105"/>
                      <a:gd name="T56" fmla="*/ 57 w 98"/>
                      <a:gd name="T57" fmla="*/ 38 h 105"/>
                      <a:gd name="T58" fmla="*/ 63 w 98"/>
                      <a:gd name="T59" fmla="*/ 34 h 105"/>
                      <a:gd name="T60" fmla="*/ 70 w 98"/>
                      <a:gd name="T61" fmla="*/ 31 h 105"/>
                      <a:gd name="T62" fmla="*/ 77 w 98"/>
                      <a:gd name="T63" fmla="*/ 28 h 105"/>
                      <a:gd name="T64" fmla="*/ 84 w 98"/>
                      <a:gd name="T65" fmla="*/ 26 h 105"/>
                      <a:gd name="T66" fmla="*/ 91 w 98"/>
                      <a:gd name="T67" fmla="*/ 25 h 105"/>
                      <a:gd name="T68" fmla="*/ 98 w 98"/>
                      <a:gd name="T69" fmla="*/ 25 h 105"/>
                      <a:gd name="T70" fmla="*/ 98 w 98"/>
                      <a:gd name="T71" fmla="*/ 0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5"/>
                      <a:gd name="T110" fmla="*/ 98 w 98"/>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5">
                        <a:moveTo>
                          <a:pt x="98" y="0"/>
                        </a:moveTo>
                        <a:lnTo>
                          <a:pt x="98" y="0"/>
                        </a:lnTo>
                        <a:lnTo>
                          <a:pt x="88" y="0"/>
                        </a:lnTo>
                        <a:lnTo>
                          <a:pt x="79" y="2"/>
                        </a:lnTo>
                        <a:lnTo>
                          <a:pt x="69" y="5"/>
                        </a:lnTo>
                        <a:lnTo>
                          <a:pt x="60" y="8"/>
                        </a:lnTo>
                        <a:lnTo>
                          <a:pt x="51" y="13"/>
                        </a:lnTo>
                        <a:lnTo>
                          <a:pt x="43" y="18"/>
                        </a:lnTo>
                        <a:lnTo>
                          <a:pt x="36" y="24"/>
                        </a:lnTo>
                        <a:lnTo>
                          <a:pt x="29" y="31"/>
                        </a:lnTo>
                        <a:lnTo>
                          <a:pt x="22" y="38"/>
                        </a:lnTo>
                        <a:lnTo>
                          <a:pt x="17" y="46"/>
                        </a:lnTo>
                        <a:lnTo>
                          <a:pt x="12" y="55"/>
                        </a:lnTo>
                        <a:lnTo>
                          <a:pt x="8" y="64"/>
                        </a:lnTo>
                        <a:lnTo>
                          <a:pt x="4" y="74"/>
                        </a:lnTo>
                        <a:lnTo>
                          <a:pt x="2" y="84"/>
                        </a:lnTo>
                        <a:lnTo>
                          <a:pt x="1" y="94"/>
                        </a:lnTo>
                        <a:lnTo>
                          <a:pt x="0" y="105"/>
                        </a:lnTo>
                        <a:lnTo>
                          <a:pt x="24" y="105"/>
                        </a:lnTo>
                        <a:lnTo>
                          <a:pt x="25" y="96"/>
                        </a:lnTo>
                        <a:lnTo>
                          <a:pt x="26" y="88"/>
                        </a:lnTo>
                        <a:lnTo>
                          <a:pt x="28" y="81"/>
                        </a:lnTo>
                        <a:lnTo>
                          <a:pt x="30" y="73"/>
                        </a:lnTo>
                        <a:lnTo>
                          <a:pt x="33" y="66"/>
                        </a:lnTo>
                        <a:lnTo>
                          <a:pt x="37" y="60"/>
                        </a:lnTo>
                        <a:lnTo>
                          <a:pt x="41" y="54"/>
                        </a:lnTo>
                        <a:lnTo>
                          <a:pt x="46" y="48"/>
                        </a:lnTo>
                        <a:lnTo>
                          <a:pt x="52" y="43"/>
                        </a:lnTo>
                        <a:lnTo>
                          <a:pt x="57" y="38"/>
                        </a:lnTo>
                        <a:lnTo>
                          <a:pt x="63" y="34"/>
                        </a:lnTo>
                        <a:lnTo>
                          <a:pt x="70" y="31"/>
                        </a:lnTo>
                        <a:lnTo>
                          <a:pt x="77" y="28"/>
                        </a:lnTo>
                        <a:lnTo>
                          <a:pt x="84" y="26"/>
                        </a:lnTo>
                        <a:lnTo>
                          <a:pt x="91" y="25"/>
                        </a:lnTo>
                        <a:lnTo>
                          <a:pt x="98" y="25"/>
                        </a:lnTo>
                        <a:lnTo>
                          <a:pt x="98"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1" name="Freeform 42"/>
                  <p:cNvSpPr>
                    <a:spLocks/>
                  </p:cNvSpPr>
                  <p:nvPr/>
                </p:nvSpPr>
                <p:spPr bwMode="auto">
                  <a:xfrm>
                    <a:off x="98" y="0"/>
                    <a:ext cx="99" cy="105"/>
                  </a:xfrm>
                  <a:custGeom>
                    <a:avLst/>
                    <a:gdLst>
                      <a:gd name="T0" fmla="*/ 99 w 99"/>
                      <a:gd name="T1" fmla="*/ 105 h 105"/>
                      <a:gd name="T2" fmla="*/ 99 w 99"/>
                      <a:gd name="T3" fmla="*/ 105 h 105"/>
                      <a:gd name="T4" fmla="*/ 98 w 99"/>
                      <a:gd name="T5" fmla="*/ 94 h 105"/>
                      <a:gd name="T6" fmla="*/ 97 w 99"/>
                      <a:gd name="T7" fmla="*/ 84 h 105"/>
                      <a:gd name="T8" fmla="*/ 95 w 99"/>
                      <a:gd name="T9" fmla="*/ 74 h 105"/>
                      <a:gd name="T10" fmla="*/ 91 w 99"/>
                      <a:gd name="T11" fmla="*/ 64 h 105"/>
                      <a:gd name="T12" fmla="*/ 87 w 99"/>
                      <a:gd name="T13" fmla="*/ 55 h 105"/>
                      <a:gd name="T14" fmla="*/ 82 w 99"/>
                      <a:gd name="T15" fmla="*/ 46 h 105"/>
                      <a:gd name="T16" fmla="*/ 77 w 99"/>
                      <a:gd name="T17" fmla="*/ 38 h 105"/>
                      <a:gd name="T18" fmla="*/ 70 w 99"/>
                      <a:gd name="T19" fmla="*/ 31 h 105"/>
                      <a:gd name="T20" fmla="*/ 63 w 99"/>
                      <a:gd name="T21" fmla="*/ 24 h 105"/>
                      <a:gd name="T22" fmla="*/ 56 w 99"/>
                      <a:gd name="T23" fmla="*/ 18 h 105"/>
                      <a:gd name="T24" fmla="*/ 48 w 99"/>
                      <a:gd name="T25" fmla="*/ 13 h 105"/>
                      <a:gd name="T26" fmla="*/ 39 w 99"/>
                      <a:gd name="T27" fmla="*/ 8 h 105"/>
                      <a:gd name="T28" fmla="*/ 30 w 99"/>
                      <a:gd name="T29" fmla="*/ 5 h 105"/>
                      <a:gd name="T30" fmla="*/ 20 w 99"/>
                      <a:gd name="T31" fmla="*/ 2 h 105"/>
                      <a:gd name="T32" fmla="*/ 11 w 99"/>
                      <a:gd name="T33" fmla="*/ 0 h 105"/>
                      <a:gd name="T34" fmla="*/ 0 w 99"/>
                      <a:gd name="T35" fmla="*/ 0 h 105"/>
                      <a:gd name="T36" fmla="*/ 0 w 99"/>
                      <a:gd name="T37" fmla="*/ 25 h 105"/>
                      <a:gd name="T38" fmla="*/ 8 w 99"/>
                      <a:gd name="T39" fmla="*/ 25 h 105"/>
                      <a:gd name="T40" fmla="*/ 15 w 99"/>
                      <a:gd name="T41" fmla="*/ 26 h 105"/>
                      <a:gd name="T42" fmla="*/ 22 w 99"/>
                      <a:gd name="T43" fmla="*/ 28 h 105"/>
                      <a:gd name="T44" fmla="*/ 29 w 99"/>
                      <a:gd name="T45" fmla="*/ 31 h 105"/>
                      <a:gd name="T46" fmla="*/ 36 w 99"/>
                      <a:gd name="T47" fmla="*/ 34 h 105"/>
                      <a:gd name="T48" fmla="*/ 42 w 99"/>
                      <a:gd name="T49" fmla="*/ 38 h 105"/>
                      <a:gd name="T50" fmla="*/ 47 w 99"/>
                      <a:gd name="T51" fmla="*/ 43 h 105"/>
                      <a:gd name="T52" fmla="*/ 53 w 99"/>
                      <a:gd name="T53" fmla="*/ 48 h 105"/>
                      <a:gd name="T54" fmla="*/ 58 w 99"/>
                      <a:gd name="T55" fmla="*/ 54 h 105"/>
                      <a:gd name="T56" fmla="*/ 62 w 99"/>
                      <a:gd name="T57" fmla="*/ 60 h 105"/>
                      <a:gd name="T58" fmla="*/ 66 w 99"/>
                      <a:gd name="T59" fmla="*/ 66 h 105"/>
                      <a:gd name="T60" fmla="*/ 69 w 99"/>
                      <a:gd name="T61" fmla="*/ 73 h 105"/>
                      <a:gd name="T62" fmla="*/ 71 w 99"/>
                      <a:gd name="T63" fmla="*/ 81 h 105"/>
                      <a:gd name="T64" fmla="*/ 73 w 99"/>
                      <a:gd name="T65" fmla="*/ 88 h 105"/>
                      <a:gd name="T66" fmla="*/ 74 w 99"/>
                      <a:gd name="T67" fmla="*/ 96 h 105"/>
                      <a:gd name="T68" fmla="*/ 75 w 99"/>
                      <a:gd name="T69" fmla="*/ 105 h 105"/>
                      <a:gd name="T70" fmla="*/ 99 w 99"/>
                      <a:gd name="T71" fmla="*/ 105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5"/>
                      <a:gd name="T110" fmla="*/ 99 w 99"/>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5">
                        <a:moveTo>
                          <a:pt x="99" y="105"/>
                        </a:moveTo>
                        <a:lnTo>
                          <a:pt x="99" y="105"/>
                        </a:lnTo>
                        <a:lnTo>
                          <a:pt x="98" y="94"/>
                        </a:lnTo>
                        <a:lnTo>
                          <a:pt x="97" y="84"/>
                        </a:lnTo>
                        <a:lnTo>
                          <a:pt x="95" y="74"/>
                        </a:lnTo>
                        <a:lnTo>
                          <a:pt x="91" y="64"/>
                        </a:lnTo>
                        <a:lnTo>
                          <a:pt x="87" y="55"/>
                        </a:lnTo>
                        <a:lnTo>
                          <a:pt x="82" y="46"/>
                        </a:lnTo>
                        <a:lnTo>
                          <a:pt x="77" y="38"/>
                        </a:lnTo>
                        <a:lnTo>
                          <a:pt x="70" y="31"/>
                        </a:lnTo>
                        <a:lnTo>
                          <a:pt x="63" y="24"/>
                        </a:lnTo>
                        <a:lnTo>
                          <a:pt x="56" y="18"/>
                        </a:lnTo>
                        <a:lnTo>
                          <a:pt x="48" y="13"/>
                        </a:lnTo>
                        <a:lnTo>
                          <a:pt x="39" y="8"/>
                        </a:lnTo>
                        <a:lnTo>
                          <a:pt x="30" y="5"/>
                        </a:lnTo>
                        <a:lnTo>
                          <a:pt x="20" y="2"/>
                        </a:lnTo>
                        <a:lnTo>
                          <a:pt x="11" y="0"/>
                        </a:lnTo>
                        <a:lnTo>
                          <a:pt x="0" y="0"/>
                        </a:lnTo>
                        <a:lnTo>
                          <a:pt x="0" y="25"/>
                        </a:lnTo>
                        <a:lnTo>
                          <a:pt x="8" y="25"/>
                        </a:lnTo>
                        <a:lnTo>
                          <a:pt x="15" y="26"/>
                        </a:lnTo>
                        <a:lnTo>
                          <a:pt x="22" y="28"/>
                        </a:lnTo>
                        <a:lnTo>
                          <a:pt x="29" y="31"/>
                        </a:lnTo>
                        <a:lnTo>
                          <a:pt x="36" y="34"/>
                        </a:lnTo>
                        <a:lnTo>
                          <a:pt x="42" y="38"/>
                        </a:lnTo>
                        <a:lnTo>
                          <a:pt x="47" y="43"/>
                        </a:lnTo>
                        <a:lnTo>
                          <a:pt x="53" y="48"/>
                        </a:lnTo>
                        <a:lnTo>
                          <a:pt x="58" y="54"/>
                        </a:lnTo>
                        <a:lnTo>
                          <a:pt x="62" y="60"/>
                        </a:lnTo>
                        <a:lnTo>
                          <a:pt x="66" y="66"/>
                        </a:lnTo>
                        <a:lnTo>
                          <a:pt x="69" y="73"/>
                        </a:lnTo>
                        <a:lnTo>
                          <a:pt x="71" y="81"/>
                        </a:lnTo>
                        <a:lnTo>
                          <a:pt x="73" y="88"/>
                        </a:lnTo>
                        <a:lnTo>
                          <a:pt x="74" y="96"/>
                        </a:lnTo>
                        <a:lnTo>
                          <a:pt x="75" y="105"/>
                        </a:lnTo>
                        <a:lnTo>
                          <a:pt x="99" y="105"/>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2" name="Freeform 43"/>
                  <p:cNvSpPr>
                    <a:spLocks/>
                  </p:cNvSpPr>
                  <p:nvPr/>
                </p:nvSpPr>
                <p:spPr bwMode="auto">
                  <a:xfrm>
                    <a:off x="103" y="109"/>
                    <a:ext cx="98" cy="104"/>
                  </a:xfrm>
                  <a:custGeom>
                    <a:avLst/>
                    <a:gdLst>
                      <a:gd name="T0" fmla="*/ 0 w 98"/>
                      <a:gd name="T1" fmla="*/ 104 h 104"/>
                      <a:gd name="T2" fmla="*/ 0 w 98"/>
                      <a:gd name="T3" fmla="*/ 104 h 104"/>
                      <a:gd name="T4" fmla="*/ 10 w 98"/>
                      <a:gd name="T5" fmla="*/ 103 h 104"/>
                      <a:gd name="T6" fmla="*/ 19 w 98"/>
                      <a:gd name="T7" fmla="*/ 101 h 104"/>
                      <a:gd name="T8" fmla="*/ 29 w 98"/>
                      <a:gd name="T9" fmla="*/ 99 h 104"/>
                      <a:gd name="T10" fmla="*/ 38 w 98"/>
                      <a:gd name="T11" fmla="*/ 95 h 104"/>
                      <a:gd name="T12" fmla="*/ 47 w 98"/>
                      <a:gd name="T13" fmla="*/ 91 h 104"/>
                      <a:gd name="T14" fmla="*/ 55 w 98"/>
                      <a:gd name="T15" fmla="*/ 86 h 104"/>
                      <a:gd name="T16" fmla="*/ 62 w 98"/>
                      <a:gd name="T17" fmla="*/ 80 h 104"/>
                      <a:gd name="T18" fmla="*/ 69 w 98"/>
                      <a:gd name="T19" fmla="*/ 73 h 104"/>
                      <a:gd name="T20" fmla="*/ 76 w 98"/>
                      <a:gd name="T21" fmla="*/ 65 h 104"/>
                      <a:gd name="T22" fmla="*/ 81 w 98"/>
                      <a:gd name="T23" fmla="*/ 57 h 104"/>
                      <a:gd name="T24" fmla="*/ 86 w 98"/>
                      <a:gd name="T25" fmla="*/ 49 h 104"/>
                      <a:gd name="T26" fmla="*/ 90 w 98"/>
                      <a:gd name="T27" fmla="*/ 40 h 104"/>
                      <a:gd name="T28" fmla="*/ 94 w 98"/>
                      <a:gd name="T29" fmla="*/ 30 h 104"/>
                      <a:gd name="T30" fmla="*/ 96 w 98"/>
                      <a:gd name="T31" fmla="*/ 20 h 104"/>
                      <a:gd name="T32" fmla="*/ 97 w 98"/>
                      <a:gd name="T33" fmla="*/ 10 h 104"/>
                      <a:gd name="T34" fmla="*/ 98 w 98"/>
                      <a:gd name="T35" fmla="*/ 0 h 104"/>
                      <a:gd name="T36" fmla="*/ 74 w 98"/>
                      <a:gd name="T37" fmla="*/ 0 h 104"/>
                      <a:gd name="T38" fmla="*/ 73 w 98"/>
                      <a:gd name="T39" fmla="*/ 8 h 104"/>
                      <a:gd name="T40" fmla="*/ 72 w 98"/>
                      <a:gd name="T41" fmla="*/ 16 h 104"/>
                      <a:gd name="T42" fmla="*/ 70 w 98"/>
                      <a:gd name="T43" fmla="*/ 23 h 104"/>
                      <a:gd name="T44" fmla="*/ 68 w 98"/>
                      <a:gd name="T45" fmla="*/ 30 h 104"/>
                      <a:gd name="T46" fmla="*/ 65 w 98"/>
                      <a:gd name="T47" fmla="*/ 37 h 104"/>
                      <a:gd name="T48" fmla="*/ 61 w 98"/>
                      <a:gd name="T49" fmla="*/ 44 h 104"/>
                      <a:gd name="T50" fmla="*/ 57 w 98"/>
                      <a:gd name="T51" fmla="*/ 50 h 104"/>
                      <a:gd name="T52" fmla="*/ 52 w 98"/>
                      <a:gd name="T53" fmla="*/ 56 h 104"/>
                      <a:gd name="T54" fmla="*/ 47 w 98"/>
                      <a:gd name="T55" fmla="*/ 61 h 104"/>
                      <a:gd name="T56" fmla="*/ 41 w 98"/>
                      <a:gd name="T57" fmla="*/ 65 h 104"/>
                      <a:gd name="T58" fmla="*/ 35 w 98"/>
                      <a:gd name="T59" fmla="*/ 69 h 104"/>
                      <a:gd name="T60" fmla="*/ 28 w 98"/>
                      <a:gd name="T61" fmla="*/ 73 h 104"/>
                      <a:gd name="T62" fmla="*/ 21 w 98"/>
                      <a:gd name="T63" fmla="*/ 75 h 104"/>
                      <a:gd name="T64" fmla="*/ 14 w 98"/>
                      <a:gd name="T65" fmla="*/ 77 h 104"/>
                      <a:gd name="T66" fmla="*/ 7 w 98"/>
                      <a:gd name="T67" fmla="*/ 78 h 104"/>
                      <a:gd name="T68" fmla="*/ 0 w 98"/>
                      <a:gd name="T69" fmla="*/ 79 h 104"/>
                      <a:gd name="T70" fmla="*/ 0 w 98"/>
                      <a:gd name="T71" fmla="*/ 104 h 10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4"/>
                      <a:gd name="T110" fmla="*/ 98 w 98"/>
                      <a:gd name="T111" fmla="*/ 104 h 10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4">
                        <a:moveTo>
                          <a:pt x="0" y="104"/>
                        </a:moveTo>
                        <a:lnTo>
                          <a:pt x="0" y="104"/>
                        </a:lnTo>
                        <a:lnTo>
                          <a:pt x="10" y="103"/>
                        </a:lnTo>
                        <a:lnTo>
                          <a:pt x="19" y="101"/>
                        </a:lnTo>
                        <a:lnTo>
                          <a:pt x="29" y="99"/>
                        </a:lnTo>
                        <a:lnTo>
                          <a:pt x="38" y="95"/>
                        </a:lnTo>
                        <a:lnTo>
                          <a:pt x="47" y="91"/>
                        </a:lnTo>
                        <a:lnTo>
                          <a:pt x="55" y="86"/>
                        </a:lnTo>
                        <a:lnTo>
                          <a:pt x="62" y="80"/>
                        </a:lnTo>
                        <a:lnTo>
                          <a:pt x="69" y="73"/>
                        </a:lnTo>
                        <a:lnTo>
                          <a:pt x="76" y="65"/>
                        </a:lnTo>
                        <a:lnTo>
                          <a:pt x="81" y="57"/>
                        </a:lnTo>
                        <a:lnTo>
                          <a:pt x="86" y="49"/>
                        </a:lnTo>
                        <a:lnTo>
                          <a:pt x="90" y="40"/>
                        </a:lnTo>
                        <a:lnTo>
                          <a:pt x="94" y="30"/>
                        </a:lnTo>
                        <a:lnTo>
                          <a:pt x="96" y="20"/>
                        </a:lnTo>
                        <a:lnTo>
                          <a:pt x="97" y="10"/>
                        </a:lnTo>
                        <a:lnTo>
                          <a:pt x="98" y="0"/>
                        </a:lnTo>
                        <a:lnTo>
                          <a:pt x="74" y="0"/>
                        </a:lnTo>
                        <a:lnTo>
                          <a:pt x="73" y="8"/>
                        </a:lnTo>
                        <a:lnTo>
                          <a:pt x="72" y="16"/>
                        </a:lnTo>
                        <a:lnTo>
                          <a:pt x="70" y="23"/>
                        </a:lnTo>
                        <a:lnTo>
                          <a:pt x="68" y="30"/>
                        </a:lnTo>
                        <a:lnTo>
                          <a:pt x="65" y="37"/>
                        </a:lnTo>
                        <a:lnTo>
                          <a:pt x="61" y="44"/>
                        </a:lnTo>
                        <a:lnTo>
                          <a:pt x="57" y="50"/>
                        </a:lnTo>
                        <a:lnTo>
                          <a:pt x="52" y="56"/>
                        </a:lnTo>
                        <a:lnTo>
                          <a:pt x="47" y="61"/>
                        </a:lnTo>
                        <a:lnTo>
                          <a:pt x="41" y="65"/>
                        </a:lnTo>
                        <a:lnTo>
                          <a:pt x="35" y="69"/>
                        </a:lnTo>
                        <a:lnTo>
                          <a:pt x="28" y="73"/>
                        </a:lnTo>
                        <a:lnTo>
                          <a:pt x="21" y="75"/>
                        </a:lnTo>
                        <a:lnTo>
                          <a:pt x="14" y="77"/>
                        </a:lnTo>
                        <a:lnTo>
                          <a:pt x="7" y="78"/>
                        </a:lnTo>
                        <a:lnTo>
                          <a:pt x="0" y="79"/>
                        </a:lnTo>
                        <a:lnTo>
                          <a:pt x="0" y="1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3" name="Freeform 44"/>
                  <p:cNvSpPr>
                    <a:spLocks/>
                  </p:cNvSpPr>
                  <p:nvPr/>
                </p:nvSpPr>
                <p:spPr bwMode="auto">
                  <a:xfrm>
                    <a:off x="4" y="109"/>
                    <a:ext cx="99" cy="104"/>
                  </a:xfrm>
                  <a:custGeom>
                    <a:avLst/>
                    <a:gdLst>
                      <a:gd name="T0" fmla="*/ 0 w 99"/>
                      <a:gd name="T1" fmla="*/ 0 h 104"/>
                      <a:gd name="T2" fmla="*/ 0 w 99"/>
                      <a:gd name="T3" fmla="*/ 0 h 104"/>
                      <a:gd name="T4" fmla="*/ 1 w 99"/>
                      <a:gd name="T5" fmla="*/ 10 h 104"/>
                      <a:gd name="T6" fmla="*/ 2 w 99"/>
                      <a:gd name="T7" fmla="*/ 20 h 104"/>
                      <a:gd name="T8" fmla="*/ 4 w 99"/>
                      <a:gd name="T9" fmla="*/ 30 h 104"/>
                      <a:gd name="T10" fmla="*/ 8 w 99"/>
                      <a:gd name="T11" fmla="*/ 40 h 104"/>
                      <a:gd name="T12" fmla="*/ 12 w 99"/>
                      <a:gd name="T13" fmla="*/ 49 h 104"/>
                      <a:gd name="T14" fmla="*/ 17 w 99"/>
                      <a:gd name="T15" fmla="*/ 57 h 104"/>
                      <a:gd name="T16" fmla="*/ 22 w 99"/>
                      <a:gd name="T17" fmla="*/ 65 h 104"/>
                      <a:gd name="T18" fmla="*/ 29 w 99"/>
                      <a:gd name="T19" fmla="*/ 73 h 104"/>
                      <a:gd name="T20" fmla="*/ 36 w 99"/>
                      <a:gd name="T21" fmla="*/ 80 h 104"/>
                      <a:gd name="T22" fmla="*/ 43 w 99"/>
                      <a:gd name="T23" fmla="*/ 86 h 104"/>
                      <a:gd name="T24" fmla="*/ 51 w 99"/>
                      <a:gd name="T25" fmla="*/ 91 h 104"/>
                      <a:gd name="T26" fmla="*/ 60 w 99"/>
                      <a:gd name="T27" fmla="*/ 95 h 104"/>
                      <a:gd name="T28" fmla="*/ 69 w 99"/>
                      <a:gd name="T29" fmla="*/ 99 h 104"/>
                      <a:gd name="T30" fmla="*/ 79 w 99"/>
                      <a:gd name="T31" fmla="*/ 101 h 104"/>
                      <a:gd name="T32" fmla="*/ 88 w 99"/>
                      <a:gd name="T33" fmla="*/ 103 h 104"/>
                      <a:gd name="T34" fmla="*/ 99 w 99"/>
                      <a:gd name="T35" fmla="*/ 104 h 104"/>
                      <a:gd name="T36" fmla="*/ 99 w 99"/>
                      <a:gd name="T37" fmla="*/ 79 h 104"/>
                      <a:gd name="T38" fmla="*/ 91 w 99"/>
                      <a:gd name="T39" fmla="*/ 78 h 104"/>
                      <a:gd name="T40" fmla="*/ 84 w 99"/>
                      <a:gd name="T41" fmla="*/ 77 h 104"/>
                      <a:gd name="T42" fmla="*/ 77 w 99"/>
                      <a:gd name="T43" fmla="*/ 75 h 104"/>
                      <a:gd name="T44" fmla="*/ 70 w 99"/>
                      <a:gd name="T45" fmla="*/ 73 h 104"/>
                      <a:gd name="T46" fmla="*/ 63 w 99"/>
                      <a:gd name="T47" fmla="*/ 69 h 104"/>
                      <a:gd name="T48" fmla="*/ 57 w 99"/>
                      <a:gd name="T49" fmla="*/ 65 h 104"/>
                      <a:gd name="T50" fmla="*/ 52 w 99"/>
                      <a:gd name="T51" fmla="*/ 61 h 104"/>
                      <a:gd name="T52" fmla="*/ 46 w 99"/>
                      <a:gd name="T53" fmla="*/ 56 h 104"/>
                      <a:gd name="T54" fmla="*/ 41 w 99"/>
                      <a:gd name="T55" fmla="*/ 50 h 104"/>
                      <a:gd name="T56" fmla="*/ 37 w 99"/>
                      <a:gd name="T57" fmla="*/ 44 h 104"/>
                      <a:gd name="T58" fmla="*/ 33 w 99"/>
                      <a:gd name="T59" fmla="*/ 37 h 104"/>
                      <a:gd name="T60" fmla="*/ 30 w 99"/>
                      <a:gd name="T61" fmla="*/ 30 h 104"/>
                      <a:gd name="T62" fmla="*/ 28 w 99"/>
                      <a:gd name="T63" fmla="*/ 23 h 104"/>
                      <a:gd name="T64" fmla="*/ 26 w 99"/>
                      <a:gd name="T65" fmla="*/ 16 h 104"/>
                      <a:gd name="T66" fmla="*/ 25 w 99"/>
                      <a:gd name="T67" fmla="*/ 8 h 104"/>
                      <a:gd name="T68" fmla="*/ 24 w 99"/>
                      <a:gd name="T69" fmla="*/ 0 h 104"/>
                      <a:gd name="T70" fmla="*/ 0 w 99"/>
                      <a:gd name="T71" fmla="*/ 0 h 10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4"/>
                      <a:gd name="T110" fmla="*/ 99 w 99"/>
                      <a:gd name="T111" fmla="*/ 104 h 10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4">
                        <a:moveTo>
                          <a:pt x="0" y="0"/>
                        </a:moveTo>
                        <a:lnTo>
                          <a:pt x="0" y="0"/>
                        </a:lnTo>
                        <a:lnTo>
                          <a:pt x="1" y="10"/>
                        </a:lnTo>
                        <a:lnTo>
                          <a:pt x="2" y="20"/>
                        </a:lnTo>
                        <a:lnTo>
                          <a:pt x="4" y="30"/>
                        </a:lnTo>
                        <a:lnTo>
                          <a:pt x="8" y="40"/>
                        </a:lnTo>
                        <a:lnTo>
                          <a:pt x="12" y="49"/>
                        </a:lnTo>
                        <a:lnTo>
                          <a:pt x="17" y="57"/>
                        </a:lnTo>
                        <a:lnTo>
                          <a:pt x="22" y="65"/>
                        </a:lnTo>
                        <a:lnTo>
                          <a:pt x="29" y="73"/>
                        </a:lnTo>
                        <a:lnTo>
                          <a:pt x="36" y="80"/>
                        </a:lnTo>
                        <a:lnTo>
                          <a:pt x="43" y="86"/>
                        </a:lnTo>
                        <a:lnTo>
                          <a:pt x="51" y="91"/>
                        </a:lnTo>
                        <a:lnTo>
                          <a:pt x="60" y="95"/>
                        </a:lnTo>
                        <a:lnTo>
                          <a:pt x="69" y="99"/>
                        </a:lnTo>
                        <a:lnTo>
                          <a:pt x="79" y="101"/>
                        </a:lnTo>
                        <a:lnTo>
                          <a:pt x="88" y="103"/>
                        </a:lnTo>
                        <a:lnTo>
                          <a:pt x="99" y="104"/>
                        </a:lnTo>
                        <a:lnTo>
                          <a:pt x="99" y="79"/>
                        </a:lnTo>
                        <a:lnTo>
                          <a:pt x="91" y="78"/>
                        </a:lnTo>
                        <a:lnTo>
                          <a:pt x="84" y="77"/>
                        </a:lnTo>
                        <a:lnTo>
                          <a:pt x="77" y="75"/>
                        </a:lnTo>
                        <a:lnTo>
                          <a:pt x="70" y="73"/>
                        </a:lnTo>
                        <a:lnTo>
                          <a:pt x="63" y="69"/>
                        </a:lnTo>
                        <a:lnTo>
                          <a:pt x="57" y="65"/>
                        </a:lnTo>
                        <a:lnTo>
                          <a:pt x="52" y="61"/>
                        </a:lnTo>
                        <a:lnTo>
                          <a:pt x="46" y="56"/>
                        </a:lnTo>
                        <a:lnTo>
                          <a:pt x="41" y="50"/>
                        </a:lnTo>
                        <a:lnTo>
                          <a:pt x="37" y="44"/>
                        </a:lnTo>
                        <a:lnTo>
                          <a:pt x="33" y="37"/>
                        </a:lnTo>
                        <a:lnTo>
                          <a:pt x="30" y="30"/>
                        </a:lnTo>
                        <a:lnTo>
                          <a:pt x="28" y="23"/>
                        </a:lnTo>
                        <a:lnTo>
                          <a:pt x="26" y="16"/>
                        </a:lnTo>
                        <a:lnTo>
                          <a:pt x="25" y="8"/>
                        </a:lnTo>
                        <a:lnTo>
                          <a:pt x="24"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4" name="Freeform 45"/>
                  <p:cNvSpPr>
                    <a:spLocks/>
                  </p:cNvSpPr>
                  <p:nvPr/>
                </p:nvSpPr>
                <p:spPr bwMode="auto">
                  <a:xfrm>
                    <a:off x="4" y="4"/>
                    <a:ext cx="99" cy="105"/>
                  </a:xfrm>
                  <a:custGeom>
                    <a:avLst/>
                    <a:gdLst>
                      <a:gd name="T0" fmla="*/ 99 w 99"/>
                      <a:gd name="T1" fmla="*/ 0 h 105"/>
                      <a:gd name="T2" fmla="*/ 99 w 99"/>
                      <a:gd name="T3" fmla="*/ 0 h 105"/>
                      <a:gd name="T4" fmla="*/ 88 w 99"/>
                      <a:gd name="T5" fmla="*/ 0 h 105"/>
                      <a:gd name="T6" fmla="*/ 79 w 99"/>
                      <a:gd name="T7" fmla="*/ 2 h 105"/>
                      <a:gd name="T8" fmla="*/ 69 w 99"/>
                      <a:gd name="T9" fmla="*/ 5 h 105"/>
                      <a:gd name="T10" fmla="*/ 60 w 99"/>
                      <a:gd name="T11" fmla="*/ 8 h 105"/>
                      <a:gd name="T12" fmla="*/ 51 w 99"/>
                      <a:gd name="T13" fmla="*/ 13 h 105"/>
                      <a:gd name="T14" fmla="*/ 43 w 99"/>
                      <a:gd name="T15" fmla="*/ 18 h 105"/>
                      <a:gd name="T16" fmla="*/ 36 w 99"/>
                      <a:gd name="T17" fmla="*/ 24 h 105"/>
                      <a:gd name="T18" fmla="*/ 29 w 99"/>
                      <a:gd name="T19" fmla="*/ 31 h 105"/>
                      <a:gd name="T20" fmla="*/ 22 w 99"/>
                      <a:gd name="T21" fmla="*/ 38 h 105"/>
                      <a:gd name="T22" fmla="*/ 17 w 99"/>
                      <a:gd name="T23" fmla="*/ 46 h 105"/>
                      <a:gd name="T24" fmla="*/ 12 w 99"/>
                      <a:gd name="T25" fmla="*/ 55 h 105"/>
                      <a:gd name="T26" fmla="*/ 8 w 99"/>
                      <a:gd name="T27" fmla="*/ 64 h 105"/>
                      <a:gd name="T28" fmla="*/ 4 w 99"/>
                      <a:gd name="T29" fmla="*/ 74 h 105"/>
                      <a:gd name="T30" fmla="*/ 2 w 99"/>
                      <a:gd name="T31" fmla="*/ 84 h 105"/>
                      <a:gd name="T32" fmla="*/ 1 w 99"/>
                      <a:gd name="T33" fmla="*/ 94 h 105"/>
                      <a:gd name="T34" fmla="*/ 0 w 99"/>
                      <a:gd name="T35" fmla="*/ 105 h 105"/>
                      <a:gd name="T36" fmla="*/ 24 w 99"/>
                      <a:gd name="T37" fmla="*/ 105 h 105"/>
                      <a:gd name="T38" fmla="*/ 25 w 99"/>
                      <a:gd name="T39" fmla="*/ 97 h 105"/>
                      <a:gd name="T40" fmla="*/ 26 w 99"/>
                      <a:gd name="T41" fmla="*/ 89 h 105"/>
                      <a:gd name="T42" fmla="*/ 28 w 99"/>
                      <a:gd name="T43" fmla="*/ 81 h 105"/>
                      <a:gd name="T44" fmla="*/ 30 w 99"/>
                      <a:gd name="T45" fmla="*/ 73 h 105"/>
                      <a:gd name="T46" fmla="*/ 33 w 99"/>
                      <a:gd name="T47" fmla="*/ 66 h 105"/>
                      <a:gd name="T48" fmla="*/ 37 w 99"/>
                      <a:gd name="T49" fmla="*/ 60 h 105"/>
                      <a:gd name="T50" fmla="*/ 42 w 99"/>
                      <a:gd name="T51" fmla="*/ 54 h 105"/>
                      <a:gd name="T52" fmla="*/ 46 w 99"/>
                      <a:gd name="T53" fmla="*/ 48 h 105"/>
                      <a:gd name="T54" fmla="*/ 52 w 99"/>
                      <a:gd name="T55" fmla="*/ 43 h 105"/>
                      <a:gd name="T56" fmla="*/ 57 w 99"/>
                      <a:gd name="T57" fmla="*/ 38 h 105"/>
                      <a:gd name="T58" fmla="*/ 63 w 99"/>
                      <a:gd name="T59" fmla="*/ 34 h 105"/>
                      <a:gd name="T60" fmla="*/ 70 w 99"/>
                      <a:gd name="T61" fmla="*/ 31 h 105"/>
                      <a:gd name="T62" fmla="*/ 77 w 99"/>
                      <a:gd name="T63" fmla="*/ 28 h 105"/>
                      <a:gd name="T64" fmla="*/ 84 w 99"/>
                      <a:gd name="T65" fmla="*/ 26 h 105"/>
                      <a:gd name="T66" fmla="*/ 91 w 99"/>
                      <a:gd name="T67" fmla="*/ 25 h 105"/>
                      <a:gd name="T68" fmla="*/ 99 w 99"/>
                      <a:gd name="T69" fmla="*/ 25 h 105"/>
                      <a:gd name="T70" fmla="*/ 99 w 99"/>
                      <a:gd name="T71" fmla="*/ 0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5"/>
                      <a:gd name="T110" fmla="*/ 99 w 99"/>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5">
                        <a:moveTo>
                          <a:pt x="99" y="0"/>
                        </a:moveTo>
                        <a:lnTo>
                          <a:pt x="99" y="0"/>
                        </a:lnTo>
                        <a:lnTo>
                          <a:pt x="88" y="0"/>
                        </a:lnTo>
                        <a:lnTo>
                          <a:pt x="79" y="2"/>
                        </a:lnTo>
                        <a:lnTo>
                          <a:pt x="69" y="5"/>
                        </a:lnTo>
                        <a:lnTo>
                          <a:pt x="60" y="8"/>
                        </a:lnTo>
                        <a:lnTo>
                          <a:pt x="51" y="13"/>
                        </a:lnTo>
                        <a:lnTo>
                          <a:pt x="43" y="18"/>
                        </a:lnTo>
                        <a:lnTo>
                          <a:pt x="36" y="24"/>
                        </a:lnTo>
                        <a:lnTo>
                          <a:pt x="29" y="31"/>
                        </a:lnTo>
                        <a:lnTo>
                          <a:pt x="22" y="38"/>
                        </a:lnTo>
                        <a:lnTo>
                          <a:pt x="17" y="46"/>
                        </a:lnTo>
                        <a:lnTo>
                          <a:pt x="12" y="55"/>
                        </a:lnTo>
                        <a:lnTo>
                          <a:pt x="8" y="64"/>
                        </a:lnTo>
                        <a:lnTo>
                          <a:pt x="4" y="74"/>
                        </a:lnTo>
                        <a:lnTo>
                          <a:pt x="2" y="84"/>
                        </a:lnTo>
                        <a:lnTo>
                          <a:pt x="1" y="94"/>
                        </a:lnTo>
                        <a:lnTo>
                          <a:pt x="0" y="105"/>
                        </a:lnTo>
                        <a:lnTo>
                          <a:pt x="24" y="105"/>
                        </a:lnTo>
                        <a:lnTo>
                          <a:pt x="25" y="97"/>
                        </a:lnTo>
                        <a:lnTo>
                          <a:pt x="26" y="89"/>
                        </a:lnTo>
                        <a:lnTo>
                          <a:pt x="28" y="81"/>
                        </a:lnTo>
                        <a:lnTo>
                          <a:pt x="30" y="73"/>
                        </a:lnTo>
                        <a:lnTo>
                          <a:pt x="33" y="66"/>
                        </a:lnTo>
                        <a:lnTo>
                          <a:pt x="37" y="60"/>
                        </a:lnTo>
                        <a:lnTo>
                          <a:pt x="42" y="54"/>
                        </a:lnTo>
                        <a:lnTo>
                          <a:pt x="46" y="48"/>
                        </a:lnTo>
                        <a:lnTo>
                          <a:pt x="52" y="43"/>
                        </a:lnTo>
                        <a:lnTo>
                          <a:pt x="57" y="38"/>
                        </a:lnTo>
                        <a:lnTo>
                          <a:pt x="63" y="34"/>
                        </a:lnTo>
                        <a:lnTo>
                          <a:pt x="70" y="31"/>
                        </a:lnTo>
                        <a:lnTo>
                          <a:pt x="77" y="28"/>
                        </a:lnTo>
                        <a:lnTo>
                          <a:pt x="84" y="26"/>
                        </a:lnTo>
                        <a:lnTo>
                          <a:pt x="91" y="25"/>
                        </a:lnTo>
                        <a:lnTo>
                          <a:pt x="99" y="25"/>
                        </a:lnTo>
                        <a:lnTo>
                          <a:pt x="99"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5" name="Freeform 46"/>
                  <p:cNvSpPr>
                    <a:spLocks/>
                  </p:cNvSpPr>
                  <p:nvPr/>
                </p:nvSpPr>
                <p:spPr bwMode="auto">
                  <a:xfrm>
                    <a:off x="103" y="4"/>
                    <a:ext cx="98" cy="105"/>
                  </a:xfrm>
                  <a:custGeom>
                    <a:avLst/>
                    <a:gdLst>
                      <a:gd name="T0" fmla="*/ 98 w 98"/>
                      <a:gd name="T1" fmla="*/ 105 h 105"/>
                      <a:gd name="T2" fmla="*/ 98 w 98"/>
                      <a:gd name="T3" fmla="*/ 105 h 105"/>
                      <a:gd name="T4" fmla="*/ 97 w 98"/>
                      <a:gd name="T5" fmla="*/ 94 h 105"/>
                      <a:gd name="T6" fmla="*/ 96 w 98"/>
                      <a:gd name="T7" fmla="*/ 84 h 105"/>
                      <a:gd name="T8" fmla="*/ 94 w 98"/>
                      <a:gd name="T9" fmla="*/ 74 h 105"/>
                      <a:gd name="T10" fmla="*/ 90 w 98"/>
                      <a:gd name="T11" fmla="*/ 64 h 105"/>
                      <a:gd name="T12" fmla="*/ 86 w 98"/>
                      <a:gd name="T13" fmla="*/ 55 h 105"/>
                      <a:gd name="T14" fmla="*/ 81 w 98"/>
                      <a:gd name="T15" fmla="*/ 46 h 105"/>
                      <a:gd name="T16" fmla="*/ 76 w 98"/>
                      <a:gd name="T17" fmla="*/ 38 h 105"/>
                      <a:gd name="T18" fmla="*/ 69 w 98"/>
                      <a:gd name="T19" fmla="*/ 31 h 105"/>
                      <a:gd name="T20" fmla="*/ 62 w 98"/>
                      <a:gd name="T21" fmla="*/ 24 h 105"/>
                      <a:gd name="T22" fmla="*/ 55 w 98"/>
                      <a:gd name="T23" fmla="*/ 18 h 105"/>
                      <a:gd name="T24" fmla="*/ 47 w 98"/>
                      <a:gd name="T25" fmla="*/ 13 h 105"/>
                      <a:gd name="T26" fmla="*/ 38 w 98"/>
                      <a:gd name="T27" fmla="*/ 8 h 105"/>
                      <a:gd name="T28" fmla="*/ 29 w 98"/>
                      <a:gd name="T29" fmla="*/ 5 h 105"/>
                      <a:gd name="T30" fmla="*/ 19 w 98"/>
                      <a:gd name="T31" fmla="*/ 2 h 105"/>
                      <a:gd name="T32" fmla="*/ 10 w 98"/>
                      <a:gd name="T33" fmla="*/ 0 h 105"/>
                      <a:gd name="T34" fmla="*/ 0 w 98"/>
                      <a:gd name="T35" fmla="*/ 0 h 105"/>
                      <a:gd name="T36" fmla="*/ 0 w 98"/>
                      <a:gd name="T37" fmla="*/ 25 h 105"/>
                      <a:gd name="T38" fmla="*/ 7 w 98"/>
                      <a:gd name="T39" fmla="*/ 25 h 105"/>
                      <a:gd name="T40" fmla="*/ 14 w 98"/>
                      <a:gd name="T41" fmla="*/ 26 h 105"/>
                      <a:gd name="T42" fmla="*/ 21 w 98"/>
                      <a:gd name="T43" fmla="*/ 28 h 105"/>
                      <a:gd name="T44" fmla="*/ 28 w 98"/>
                      <a:gd name="T45" fmla="*/ 31 h 105"/>
                      <a:gd name="T46" fmla="*/ 35 w 98"/>
                      <a:gd name="T47" fmla="*/ 34 h 105"/>
                      <a:gd name="T48" fmla="*/ 41 w 98"/>
                      <a:gd name="T49" fmla="*/ 38 h 105"/>
                      <a:gd name="T50" fmla="*/ 47 w 98"/>
                      <a:gd name="T51" fmla="*/ 43 h 105"/>
                      <a:gd name="T52" fmla="*/ 52 w 98"/>
                      <a:gd name="T53" fmla="*/ 48 h 105"/>
                      <a:gd name="T54" fmla="*/ 57 w 98"/>
                      <a:gd name="T55" fmla="*/ 54 h 105"/>
                      <a:gd name="T56" fmla="*/ 61 w 98"/>
                      <a:gd name="T57" fmla="*/ 60 h 105"/>
                      <a:gd name="T58" fmla="*/ 65 w 98"/>
                      <a:gd name="T59" fmla="*/ 66 h 105"/>
                      <a:gd name="T60" fmla="*/ 68 w 98"/>
                      <a:gd name="T61" fmla="*/ 73 h 105"/>
                      <a:gd name="T62" fmla="*/ 70 w 98"/>
                      <a:gd name="T63" fmla="*/ 81 h 105"/>
                      <a:gd name="T64" fmla="*/ 72 w 98"/>
                      <a:gd name="T65" fmla="*/ 89 h 105"/>
                      <a:gd name="T66" fmla="*/ 73 w 98"/>
                      <a:gd name="T67" fmla="*/ 97 h 105"/>
                      <a:gd name="T68" fmla="*/ 74 w 98"/>
                      <a:gd name="T69" fmla="*/ 105 h 105"/>
                      <a:gd name="T70" fmla="*/ 98 w 98"/>
                      <a:gd name="T71" fmla="*/ 105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5"/>
                      <a:gd name="T110" fmla="*/ 98 w 98"/>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5">
                        <a:moveTo>
                          <a:pt x="98" y="105"/>
                        </a:moveTo>
                        <a:lnTo>
                          <a:pt x="98" y="105"/>
                        </a:lnTo>
                        <a:lnTo>
                          <a:pt x="97" y="94"/>
                        </a:lnTo>
                        <a:lnTo>
                          <a:pt x="96" y="84"/>
                        </a:lnTo>
                        <a:lnTo>
                          <a:pt x="94" y="74"/>
                        </a:lnTo>
                        <a:lnTo>
                          <a:pt x="90" y="64"/>
                        </a:lnTo>
                        <a:lnTo>
                          <a:pt x="86" y="55"/>
                        </a:lnTo>
                        <a:lnTo>
                          <a:pt x="81" y="46"/>
                        </a:lnTo>
                        <a:lnTo>
                          <a:pt x="76" y="38"/>
                        </a:lnTo>
                        <a:lnTo>
                          <a:pt x="69" y="31"/>
                        </a:lnTo>
                        <a:lnTo>
                          <a:pt x="62" y="24"/>
                        </a:lnTo>
                        <a:lnTo>
                          <a:pt x="55" y="18"/>
                        </a:lnTo>
                        <a:lnTo>
                          <a:pt x="47" y="13"/>
                        </a:lnTo>
                        <a:lnTo>
                          <a:pt x="38" y="8"/>
                        </a:lnTo>
                        <a:lnTo>
                          <a:pt x="29" y="5"/>
                        </a:lnTo>
                        <a:lnTo>
                          <a:pt x="19" y="2"/>
                        </a:lnTo>
                        <a:lnTo>
                          <a:pt x="10" y="0"/>
                        </a:lnTo>
                        <a:lnTo>
                          <a:pt x="0" y="0"/>
                        </a:lnTo>
                        <a:lnTo>
                          <a:pt x="0" y="25"/>
                        </a:lnTo>
                        <a:lnTo>
                          <a:pt x="7" y="25"/>
                        </a:lnTo>
                        <a:lnTo>
                          <a:pt x="14" y="26"/>
                        </a:lnTo>
                        <a:lnTo>
                          <a:pt x="21" y="28"/>
                        </a:lnTo>
                        <a:lnTo>
                          <a:pt x="28" y="31"/>
                        </a:lnTo>
                        <a:lnTo>
                          <a:pt x="35" y="34"/>
                        </a:lnTo>
                        <a:lnTo>
                          <a:pt x="41" y="38"/>
                        </a:lnTo>
                        <a:lnTo>
                          <a:pt x="47" y="43"/>
                        </a:lnTo>
                        <a:lnTo>
                          <a:pt x="52" y="48"/>
                        </a:lnTo>
                        <a:lnTo>
                          <a:pt x="57" y="54"/>
                        </a:lnTo>
                        <a:lnTo>
                          <a:pt x="61" y="60"/>
                        </a:lnTo>
                        <a:lnTo>
                          <a:pt x="65" y="66"/>
                        </a:lnTo>
                        <a:lnTo>
                          <a:pt x="68" y="73"/>
                        </a:lnTo>
                        <a:lnTo>
                          <a:pt x="70" y="81"/>
                        </a:lnTo>
                        <a:lnTo>
                          <a:pt x="72" y="89"/>
                        </a:lnTo>
                        <a:lnTo>
                          <a:pt x="73" y="97"/>
                        </a:lnTo>
                        <a:lnTo>
                          <a:pt x="74" y="105"/>
                        </a:lnTo>
                        <a:lnTo>
                          <a:pt x="98" y="105"/>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grpSp>
        <p:sp>
          <p:nvSpPr>
            <p:cNvPr id="131" name="Text Box 93"/>
            <p:cNvSpPr txBox="1">
              <a:spLocks noChangeArrowheads="1"/>
            </p:cNvSpPr>
            <p:nvPr/>
          </p:nvSpPr>
          <p:spPr bwMode="auto">
            <a:xfrm>
              <a:off x="2505075" y="1700213"/>
              <a:ext cx="9144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PDSN</a:t>
              </a:r>
            </a:p>
          </p:txBody>
        </p:sp>
        <p:grpSp>
          <p:nvGrpSpPr>
            <p:cNvPr id="132" name="Group 94"/>
            <p:cNvGrpSpPr>
              <a:grpSpLocks/>
            </p:cNvGrpSpPr>
            <p:nvPr/>
          </p:nvGrpSpPr>
          <p:grpSpPr bwMode="auto">
            <a:xfrm>
              <a:off x="1979613" y="2349500"/>
              <a:ext cx="542925" cy="387350"/>
              <a:chOff x="0" y="0"/>
              <a:chExt cx="360" cy="544"/>
            </a:xfrm>
          </p:grpSpPr>
          <p:sp>
            <p:nvSpPr>
              <p:cNvPr id="151" name="Rectangle 10"/>
              <p:cNvSpPr>
                <a:spLocks noChangeArrowheads="1"/>
              </p:cNvSpPr>
              <p:nvPr/>
            </p:nvSpPr>
            <p:spPr bwMode="auto">
              <a:xfrm>
                <a:off x="0" y="228"/>
                <a:ext cx="319" cy="316"/>
              </a:xfrm>
              <a:prstGeom prst="rect">
                <a:avLst/>
              </a:prstGeom>
              <a:solidFill>
                <a:srgbClr val="9182B6"/>
              </a:solidFill>
              <a:ln w="0">
                <a:solidFill>
                  <a:srgbClr val="61BFF3"/>
                </a:solidFill>
                <a:miter lim="800000"/>
                <a:headEnd/>
                <a:tailEnd/>
              </a:ln>
            </p:spPr>
            <p:txBody>
              <a:bodyPr/>
              <a:lstStyle/>
              <a:p>
                <a:endParaRPr lang="zh-CN" altLang="zh-CN" sz="1400" b="1">
                  <a:latin typeface="Times New Roman" pitchFamily="18" charset="0"/>
                </a:endParaRPr>
              </a:p>
            </p:txBody>
          </p:sp>
          <p:sp>
            <p:nvSpPr>
              <p:cNvPr id="152" name="Freeform 11"/>
              <p:cNvSpPr>
                <a:spLocks/>
              </p:cNvSpPr>
              <p:nvPr/>
            </p:nvSpPr>
            <p:spPr bwMode="auto">
              <a:xfrm>
                <a:off x="4" y="196"/>
                <a:ext cx="355" cy="36"/>
              </a:xfrm>
              <a:custGeom>
                <a:avLst/>
                <a:gdLst>
                  <a:gd name="T0" fmla="*/ 0 w 127"/>
                  <a:gd name="T1" fmla="*/ 36 h 13"/>
                  <a:gd name="T2" fmla="*/ 39 w 127"/>
                  <a:gd name="T3" fmla="*/ 0 h 13"/>
                  <a:gd name="T4" fmla="*/ 355 w 127"/>
                  <a:gd name="T5" fmla="*/ 0 h 13"/>
                  <a:gd name="T6" fmla="*/ 316 w 127"/>
                  <a:gd name="T7" fmla="*/ 36 h 13"/>
                  <a:gd name="T8" fmla="*/ 0 w 127"/>
                  <a:gd name="T9" fmla="*/ 36 h 13"/>
                  <a:gd name="T10" fmla="*/ 0 60000 65536"/>
                  <a:gd name="T11" fmla="*/ 0 60000 65536"/>
                  <a:gd name="T12" fmla="*/ 0 60000 65536"/>
                  <a:gd name="T13" fmla="*/ 0 60000 65536"/>
                  <a:gd name="T14" fmla="*/ 0 60000 65536"/>
                  <a:gd name="T15" fmla="*/ 0 w 127"/>
                  <a:gd name="T16" fmla="*/ 0 h 13"/>
                  <a:gd name="T17" fmla="*/ 127 w 127"/>
                  <a:gd name="T18" fmla="*/ 13 h 13"/>
                </a:gdLst>
                <a:ahLst/>
                <a:cxnLst>
                  <a:cxn ang="T10">
                    <a:pos x="T0" y="T1"/>
                  </a:cxn>
                  <a:cxn ang="T11">
                    <a:pos x="T2" y="T3"/>
                  </a:cxn>
                  <a:cxn ang="T12">
                    <a:pos x="T4" y="T5"/>
                  </a:cxn>
                  <a:cxn ang="T13">
                    <a:pos x="T6" y="T7"/>
                  </a:cxn>
                  <a:cxn ang="T14">
                    <a:pos x="T8" y="T9"/>
                  </a:cxn>
                </a:cxnLst>
                <a:rect l="T15" t="T16" r="T17" b="T18"/>
                <a:pathLst>
                  <a:path w="127" h="13">
                    <a:moveTo>
                      <a:pt x="0" y="13"/>
                    </a:moveTo>
                    <a:lnTo>
                      <a:pt x="14" y="0"/>
                    </a:lnTo>
                    <a:lnTo>
                      <a:pt x="127" y="0"/>
                    </a:lnTo>
                    <a:lnTo>
                      <a:pt x="113" y="13"/>
                    </a:lnTo>
                    <a:lnTo>
                      <a:pt x="0" y="13"/>
                    </a:lnTo>
                  </a:path>
                </a:pathLst>
              </a:custGeom>
              <a:solidFill>
                <a:srgbClr val="BCB1D5"/>
              </a:solidFill>
              <a:ln w="0" cap="flat" cmpd="sng">
                <a:solidFill>
                  <a:srgbClr val="61BFF3"/>
                </a:solidFill>
                <a:round/>
                <a:headEnd/>
                <a:tailEnd/>
              </a:ln>
            </p:spPr>
            <p:txBody>
              <a:bodyPr/>
              <a:lstStyle/>
              <a:p>
                <a:endParaRPr lang="zh-CN" altLang="en-US"/>
              </a:p>
            </p:txBody>
          </p:sp>
          <p:sp>
            <p:nvSpPr>
              <p:cNvPr id="153" name="Freeform 12"/>
              <p:cNvSpPr>
                <a:spLocks/>
              </p:cNvSpPr>
              <p:nvPr/>
            </p:nvSpPr>
            <p:spPr bwMode="auto">
              <a:xfrm>
                <a:off x="319" y="196"/>
                <a:ext cx="40" cy="347"/>
              </a:xfrm>
              <a:custGeom>
                <a:avLst/>
                <a:gdLst>
                  <a:gd name="T0" fmla="*/ 3 w 40"/>
                  <a:gd name="T1" fmla="*/ 30 h 347"/>
                  <a:gd name="T2" fmla="*/ 40 w 40"/>
                  <a:gd name="T3" fmla="*/ 0 h 347"/>
                  <a:gd name="T4" fmla="*/ 40 w 40"/>
                  <a:gd name="T5" fmla="*/ 311 h 347"/>
                  <a:gd name="T6" fmla="*/ 0 w 40"/>
                  <a:gd name="T7" fmla="*/ 347 h 347"/>
                  <a:gd name="T8" fmla="*/ 0 w 40"/>
                  <a:gd name="T9" fmla="*/ 36 h 347"/>
                  <a:gd name="T10" fmla="*/ 0 60000 65536"/>
                  <a:gd name="T11" fmla="*/ 0 60000 65536"/>
                  <a:gd name="T12" fmla="*/ 0 60000 65536"/>
                  <a:gd name="T13" fmla="*/ 0 60000 65536"/>
                  <a:gd name="T14" fmla="*/ 0 60000 65536"/>
                  <a:gd name="T15" fmla="*/ 0 w 40"/>
                  <a:gd name="T16" fmla="*/ 0 h 347"/>
                  <a:gd name="T17" fmla="*/ 40 w 40"/>
                  <a:gd name="T18" fmla="*/ 347 h 347"/>
                </a:gdLst>
                <a:ahLst/>
                <a:cxnLst>
                  <a:cxn ang="T10">
                    <a:pos x="T0" y="T1"/>
                  </a:cxn>
                  <a:cxn ang="T11">
                    <a:pos x="T2" y="T3"/>
                  </a:cxn>
                  <a:cxn ang="T12">
                    <a:pos x="T4" y="T5"/>
                  </a:cxn>
                  <a:cxn ang="T13">
                    <a:pos x="T6" y="T7"/>
                  </a:cxn>
                  <a:cxn ang="T14">
                    <a:pos x="T8" y="T9"/>
                  </a:cxn>
                </a:cxnLst>
                <a:rect l="T15" t="T16" r="T17" b="T18"/>
                <a:pathLst>
                  <a:path w="40" h="347">
                    <a:moveTo>
                      <a:pt x="3" y="30"/>
                    </a:moveTo>
                    <a:lnTo>
                      <a:pt x="40" y="0"/>
                    </a:lnTo>
                    <a:lnTo>
                      <a:pt x="40" y="311"/>
                    </a:lnTo>
                    <a:lnTo>
                      <a:pt x="0" y="347"/>
                    </a:lnTo>
                    <a:lnTo>
                      <a:pt x="0" y="36"/>
                    </a:lnTo>
                  </a:path>
                </a:pathLst>
              </a:custGeom>
              <a:solidFill>
                <a:srgbClr val="715E9E"/>
              </a:solidFill>
              <a:ln w="0" cap="flat" cmpd="sng">
                <a:solidFill>
                  <a:srgbClr val="61BFF3"/>
                </a:solidFill>
                <a:round/>
                <a:headEnd/>
                <a:tailEnd/>
              </a:ln>
            </p:spPr>
            <p:txBody>
              <a:bodyPr/>
              <a:lstStyle/>
              <a:p>
                <a:endParaRPr lang="zh-CN" altLang="en-US"/>
              </a:p>
            </p:txBody>
          </p:sp>
          <p:sp>
            <p:nvSpPr>
              <p:cNvPr id="154" name="Rectangle 13"/>
              <p:cNvSpPr>
                <a:spLocks noChangeArrowheads="1"/>
              </p:cNvSpPr>
              <p:nvPr/>
            </p:nvSpPr>
            <p:spPr bwMode="auto">
              <a:xfrm>
                <a:off x="2" y="48"/>
                <a:ext cx="319" cy="182"/>
              </a:xfrm>
              <a:prstGeom prst="rect">
                <a:avLst/>
              </a:prstGeom>
              <a:solidFill>
                <a:srgbClr val="F0C864"/>
              </a:solidFill>
              <a:ln w="9525">
                <a:solidFill>
                  <a:srgbClr val="DD8D17"/>
                </a:solidFill>
                <a:miter lim="800000"/>
                <a:headEnd/>
                <a:tailEnd/>
              </a:ln>
            </p:spPr>
            <p:txBody>
              <a:bodyPr/>
              <a:lstStyle/>
              <a:p>
                <a:endParaRPr lang="zh-CN" altLang="zh-CN" sz="1400" b="1">
                  <a:latin typeface="Times New Roman" pitchFamily="18" charset="0"/>
                </a:endParaRPr>
              </a:p>
            </p:txBody>
          </p:sp>
          <p:sp>
            <p:nvSpPr>
              <p:cNvPr id="155" name="Freeform 14"/>
              <p:cNvSpPr>
                <a:spLocks/>
              </p:cNvSpPr>
              <p:nvPr/>
            </p:nvSpPr>
            <p:spPr bwMode="auto">
              <a:xfrm>
                <a:off x="321" y="0"/>
                <a:ext cx="37" cy="234"/>
              </a:xfrm>
              <a:custGeom>
                <a:avLst/>
                <a:gdLst>
                  <a:gd name="T0" fmla="*/ 4 w 37"/>
                  <a:gd name="T1" fmla="*/ 229 h 234"/>
                  <a:gd name="T2" fmla="*/ 37 w 37"/>
                  <a:gd name="T3" fmla="*/ 199 h 234"/>
                  <a:gd name="T4" fmla="*/ 37 w 37"/>
                  <a:gd name="T5" fmla="*/ 0 h 234"/>
                  <a:gd name="T6" fmla="*/ 1 w 37"/>
                  <a:gd name="T7" fmla="*/ 44 h 234"/>
                  <a:gd name="T8" fmla="*/ 0 w 37"/>
                  <a:gd name="T9" fmla="*/ 234 h 234"/>
                  <a:gd name="T10" fmla="*/ 0 60000 65536"/>
                  <a:gd name="T11" fmla="*/ 0 60000 65536"/>
                  <a:gd name="T12" fmla="*/ 0 60000 65536"/>
                  <a:gd name="T13" fmla="*/ 0 60000 65536"/>
                  <a:gd name="T14" fmla="*/ 0 60000 65536"/>
                  <a:gd name="T15" fmla="*/ 0 w 37"/>
                  <a:gd name="T16" fmla="*/ 0 h 234"/>
                  <a:gd name="T17" fmla="*/ 37 w 37"/>
                  <a:gd name="T18" fmla="*/ 234 h 234"/>
                </a:gdLst>
                <a:ahLst/>
                <a:cxnLst>
                  <a:cxn ang="T10">
                    <a:pos x="T0" y="T1"/>
                  </a:cxn>
                  <a:cxn ang="T11">
                    <a:pos x="T2" y="T3"/>
                  </a:cxn>
                  <a:cxn ang="T12">
                    <a:pos x="T4" y="T5"/>
                  </a:cxn>
                  <a:cxn ang="T13">
                    <a:pos x="T6" y="T7"/>
                  </a:cxn>
                  <a:cxn ang="T14">
                    <a:pos x="T8" y="T9"/>
                  </a:cxn>
                </a:cxnLst>
                <a:rect l="T15" t="T16" r="T17" b="T18"/>
                <a:pathLst>
                  <a:path w="37" h="234">
                    <a:moveTo>
                      <a:pt x="4" y="229"/>
                    </a:moveTo>
                    <a:lnTo>
                      <a:pt x="37" y="199"/>
                    </a:lnTo>
                    <a:lnTo>
                      <a:pt x="37" y="0"/>
                    </a:lnTo>
                    <a:lnTo>
                      <a:pt x="1" y="44"/>
                    </a:lnTo>
                    <a:lnTo>
                      <a:pt x="0" y="234"/>
                    </a:lnTo>
                  </a:path>
                </a:pathLst>
              </a:custGeom>
              <a:solidFill>
                <a:srgbClr val="9D843F"/>
              </a:solidFill>
              <a:ln w="3175" cap="flat" cmpd="sng">
                <a:solidFill>
                  <a:srgbClr val="DD8D17"/>
                </a:solidFill>
                <a:round/>
                <a:headEnd/>
                <a:tailEnd/>
              </a:ln>
            </p:spPr>
            <p:txBody>
              <a:bodyPr/>
              <a:lstStyle/>
              <a:p>
                <a:endParaRPr lang="zh-CN" altLang="en-US"/>
              </a:p>
            </p:txBody>
          </p:sp>
          <p:sp>
            <p:nvSpPr>
              <p:cNvPr id="156" name="Freeform 15"/>
              <p:cNvSpPr>
                <a:spLocks/>
              </p:cNvSpPr>
              <p:nvPr/>
            </p:nvSpPr>
            <p:spPr bwMode="auto">
              <a:xfrm>
                <a:off x="2" y="0"/>
                <a:ext cx="358" cy="47"/>
              </a:xfrm>
              <a:custGeom>
                <a:avLst/>
                <a:gdLst>
                  <a:gd name="T0" fmla="*/ 320 w 358"/>
                  <a:gd name="T1" fmla="*/ 46 h 47"/>
                  <a:gd name="T2" fmla="*/ 358 w 358"/>
                  <a:gd name="T3" fmla="*/ 0 h 47"/>
                  <a:gd name="T4" fmla="*/ 60 w 358"/>
                  <a:gd name="T5" fmla="*/ 0 h 47"/>
                  <a:gd name="T6" fmla="*/ 0 w 358"/>
                  <a:gd name="T7" fmla="*/ 47 h 47"/>
                  <a:gd name="T8" fmla="*/ 312 w 358"/>
                  <a:gd name="T9" fmla="*/ 47 h 47"/>
                  <a:gd name="T10" fmla="*/ 0 60000 65536"/>
                  <a:gd name="T11" fmla="*/ 0 60000 65536"/>
                  <a:gd name="T12" fmla="*/ 0 60000 65536"/>
                  <a:gd name="T13" fmla="*/ 0 60000 65536"/>
                  <a:gd name="T14" fmla="*/ 0 60000 65536"/>
                  <a:gd name="T15" fmla="*/ 0 w 358"/>
                  <a:gd name="T16" fmla="*/ 0 h 47"/>
                  <a:gd name="T17" fmla="*/ 358 w 358"/>
                  <a:gd name="T18" fmla="*/ 47 h 47"/>
                </a:gdLst>
                <a:ahLst/>
                <a:cxnLst>
                  <a:cxn ang="T10">
                    <a:pos x="T0" y="T1"/>
                  </a:cxn>
                  <a:cxn ang="T11">
                    <a:pos x="T2" y="T3"/>
                  </a:cxn>
                  <a:cxn ang="T12">
                    <a:pos x="T4" y="T5"/>
                  </a:cxn>
                  <a:cxn ang="T13">
                    <a:pos x="T6" y="T7"/>
                  </a:cxn>
                  <a:cxn ang="T14">
                    <a:pos x="T8" y="T9"/>
                  </a:cxn>
                </a:cxnLst>
                <a:rect l="T15" t="T16" r="T17" b="T18"/>
                <a:pathLst>
                  <a:path w="358" h="47">
                    <a:moveTo>
                      <a:pt x="320" y="46"/>
                    </a:moveTo>
                    <a:lnTo>
                      <a:pt x="358" y="0"/>
                    </a:lnTo>
                    <a:lnTo>
                      <a:pt x="60" y="0"/>
                    </a:lnTo>
                    <a:lnTo>
                      <a:pt x="0" y="47"/>
                    </a:lnTo>
                    <a:lnTo>
                      <a:pt x="312" y="47"/>
                    </a:lnTo>
                  </a:path>
                </a:pathLst>
              </a:custGeom>
              <a:solidFill>
                <a:srgbClr val="C2AA68"/>
              </a:solidFill>
              <a:ln w="3175" cap="flat" cmpd="sng">
                <a:solidFill>
                  <a:srgbClr val="DD8D17"/>
                </a:solidFill>
                <a:round/>
                <a:headEnd/>
                <a:tailEnd/>
              </a:ln>
            </p:spPr>
            <p:txBody>
              <a:bodyPr/>
              <a:lstStyle/>
              <a:p>
                <a:endParaRPr lang="zh-CN" altLang="en-US"/>
              </a:p>
            </p:txBody>
          </p:sp>
          <p:grpSp>
            <p:nvGrpSpPr>
              <p:cNvPr id="157" name="Group 101"/>
              <p:cNvGrpSpPr>
                <a:grpSpLocks/>
              </p:cNvGrpSpPr>
              <p:nvPr/>
            </p:nvGrpSpPr>
            <p:grpSpPr bwMode="auto">
              <a:xfrm>
                <a:off x="34" y="61"/>
                <a:ext cx="257" cy="162"/>
                <a:chOff x="0" y="0"/>
                <a:chExt cx="298" cy="188"/>
              </a:xfrm>
            </p:grpSpPr>
            <p:sp>
              <p:nvSpPr>
                <p:cNvPr id="171" name="Freeform 17"/>
                <p:cNvSpPr>
                  <a:spLocks/>
                </p:cNvSpPr>
                <p:nvPr/>
              </p:nvSpPr>
              <p:spPr bwMode="auto">
                <a:xfrm>
                  <a:off x="153" y="96"/>
                  <a:ext cx="91" cy="92"/>
                </a:xfrm>
                <a:custGeom>
                  <a:avLst/>
                  <a:gdLst>
                    <a:gd name="T0" fmla="*/ 0 w 91"/>
                    <a:gd name="T1" fmla="*/ 92 h 92"/>
                    <a:gd name="T2" fmla="*/ 0 w 91"/>
                    <a:gd name="T3" fmla="*/ 92 h 92"/>
                    <a:gd name="T4" fmla="*/ 10 w 91"/>
                    <a:gd name="T5" fmla="*/ 91 h 92"/>
                    <a:gd name="T6" fmla="*/ 18 w 91"/>
                    <a:gd name="T7" fmla="*/ 90 h 92"/>
                    <a:gd name="T8" fmla="*/ 28 w 91"/>
                    <a:gd name="T9" fmla="*/ 87 h 92"/>
                    <a:gd name="T10" fmla="*/ 35 w 91"/>
                    <a:gd name="T11" fmla="*/ 84 h 92"/>
                    <a:gd name="T12" fmla="*/ 43 w 91"/>
                    <a:gd name="T13" fmla="*/ 80 h 92"/>
                    <a:gd name="T14" fmla="*/ 51 w 91"/>
                    <a:gd name="T15" fmla="*/ 76 h 92"/>
                    <a:gd name="T16" fmla="*/ 58 w 91"/>
                    <a:gd name="T17" fmla="*/ 71 h 92"/>
                    <a:gd name="T18" fmla="*/ 65 w 91"/>
                    <a:gd name="T19" fmla="*/ 64 h 92"/>
                    <a:gd name="T20" fmla="*/ 70 w 91"/>
                    <a:gd name="T21" fmla="*/ 58 h 92"/>
                    <a:gd name="T22" fmla="*/ 75 w 91"/>
                    <a:gd name="T23" fmla="*/ 50 h 92"/>
                    <a:gd name="T24" fmla="*/ 80 w 91"/>
                    <a:gd name="T25" fmla="*/ 43 h 92"/>
                    <a:gd name="T26" fmla="*/ 84 w 91"/>
                    <a:gd name="T27" fmla="*/ 36 h 92"/>
                    <a:gd name="T28" fmla="*/ 87 w 91"/>
                    <a:gd name="T29" fmla="*/ 27 h 92"/>
                    <a:gd name="T30" fmla="*/ 89 w 91"/>
                    <a:gd name="T31" fmla="*/ 19 h 92"/>
                    <a:gd name="T32" fmla="*/ 91 w 91"/>
                    <a:gd name="T33" fmla="*/ 9 h 92"/>
                    <a:gd name="T34" fmla="*/ 91 w 91"/>
                    <a:gd name="T35" fmla="*/ 0 h 92"/>
                    <a:gd name="T36" fmla="*/ 73 w 91"/>
                    <a:gd name="T37" fmla="*/ 0 h 92"/>
                    <a:gd name="T38" fmla="*/ 72 w 91"/>
                    <a:gd name="T39" fmla="*/ 7 h 92"/>
                    <a:gd name="T40" fmla="*/ 71 w 91"/>
                    <a:gd name="T41" fmla="*/ 15 h 92"/>
                    <a:gd name="T42" fmla="*/ 70 w 91"/>
                    <a:gd name="T43" fmla="*/ 22 h 92"/>
                    <a:gd name="T44" fmla="*/ 67 w 91"/>
                    <a:gd name="T45" fmla="*/ 28 h 92"/>
                    <a:gd name="T46" fmla="*/ 63 w 91"/>
                    <a:gd name="T47" fmla="*/ 35 h 92"/>
                    <a:gd name="T48" fmla="*/ 60 w 91"/>
                    <a:gd name="T49" fmla="*/ 41 h 92"/>
                    <a:gd name="T50" fmla="*/ 56 w 91"/>
                    <a:gd name="T51" fmla="*/ 46 h 92"/>
                    <a:gd name="T52" fmla="*/ 51 w 91"/>
                    <a:gd name="T53" fmla="*/ 52 h 92"/>
                    <a:gd name="T54" fmla="*/ 47 w 91"/>
                    <a:gd name="T55" fmla="*/ 56 h 92"/>
                    <a:gd name="T56" fmla="*/ 40 w 91"/>
                    <a:gd name="T57" fmla="*/ 60 h 92"/>
                    <a:gd name="T58" fmla="*/ 35 w 91"/>
                    <a:gd name="T59" fmla="*/ 64 h 92"/>
                    <a:gd name="T60" fmla="*/ 29 w 91"/>
                    <a:gd name="T61" fmla="*/ 67 h 92"/>
                    <a:gd name="T62" fmla="*/ 21 w 91"/>
                    <a:gd name="T63" fmla="*/ 69 h 92"/>
                    <a:gd name="T64" fmla="*/ 15 w 91"/>
                    <a:gd name="T65" fmla="*/ 72 h 92"/>
                    <a:gd name="T66" fmla="*/ 7 w 91"/>
                    <a:gd name="T67" fmla="*/ 73 h 92"/>
                    <a:gd name="T68" fmla="*/ 0 w 91"/>
                    <a:gd name="T69" fmla="*/ 73 h 92"/>
                    <a:gd name="T70" fmla="*/ 0 w 91"/>
                    <a:gd name="T71" fmla="*/ 92 h 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2"/>
                    <a:gd name="T110" fmla="*/ 91 w 91"/>
                    <a:gd name="T111" fmla="*/ 92 h 9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2">
                      <a:moveTo>
                        <a:pt x="0" y="92"/>
                      </a:moveTo>
                      <a:lnTo>
                        <a:pt x="0" y="92"/>
                      </a:lnTo>
                      <a:lnTo>
                        <a:pt x="10" y="91"/>
                      </a:lnTo>
                      <a:lnTo>
                        <a:pt x="18" y="90"/>
                      </a:lnTo>
                      <a:lnTo>
                        <a:pt x="28" y="87"/>
                      </a:lnTo>
                      <a:lnTo>
                        <a:pt x="35" y="84"/>
                      </a:lnTo>
                      <a:lnTo>
                        <a:pt x="43" y="80"/>
                      </a:lnTo>
                      <a:lnTo>
                        <a:pt x="51" y="76"/>
                      </a:lnTo>
                      <a:lnTo>
                        <a:pt x="58" y="71"/>
                      </a:lnTo>
                      <a:lnTo>
                        <a:pt x="65" y="64"/>
                      </a:lnTo>
                      <a:lnTo>
                        <a:pt x="70" y="58"/>
                      </a:lnTo>
                      <a:lnTo>
                        <a:pt x="75" y="50"/>
                      </a:lnTo>
                      <a:lnTo>
                        <a:pt x="80" y="43"/>
                      </a:lnTo>
                      <a:lnTo>
                        <a:pt x="84" y="36"/>
                      </a:lnTo>
                      <a:lnTo>
                        <a:pt x="87" y="27"/>
                      </a:lnTo>
                      <a:lnTo>
                        <a:pt x="89" y="19"/>
                      </a:lnTo>
                      <a:lnTo>
                        <a:pt x="91" y="9"/>
                      </a:lnTo>
                      <a:lnTo>
                        <a:pt x="91" y="0"/>
                      </a:lnTo>
                      <a:lnTo>
                        <a:pt x="73" y="0"/>
                      </a:lnTo>
                      <a:lnTo>
                        <a:pt x="72" y="7"/>
                      </a:lnTo>
                      <a:lnTo>
                        <a:pt x="71" y="15"/>
                      </a:lnTo>
                      <a:lnTo>
                        <a:pt x="70" y="22"/>
                      </a:lnTo>
                      <a:lnTo>
                        <a:pt x="67" y="28"/>
                      </a:lnTo>
                      <a:lnTo>
                        <a:pt x="63" y="35"/>
                      </a:lnTo>
                      <a:lnTo>
                        <a:pt x="60" y="41"/>
                      </a:lnTo>
                      <a:lnTo>
                        <a:pt x="56" y="46"/>
                      </a:lnTo>
                      <a:lnTo>
                        <a:pt x="51" y="52"/>
                      </a:lnTo>
                      <a:lnTo>
                        <a:pt x="47" y="56"/>
                      </a:lnTo>
                      <a:lnTo>
                        <a:pt x="40" y="60"/>
                      </a:lnTo>
                      <a:lnTo>
                        <a:pt x="35" y="64"/>
                      </a:lnTo>
                      <a:lnTo>
                        <a:pt x="29" y="67"/>
                      </a:lnTo>
                      <a:lnTo>
                        <a:pt x="21" y="69"/>
                      </a:lnTo>
                      <a:lnTo>
                        <a:pt x="15" y="72"/>
                      </a:lnTo>
                      <a:lnTo>
                        <a:pt x="7" y="73"/>
                      </a:lnTo>
                      <a:lnTo>
                        <a:pt x="0" y="73"/>
                      </a:lnTo>
                      <a:lnTo>
                        <a:pt x="0" y="92"/>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2" name="Freeform 18"/>
                <p:cNvSpPr>
                  <a:spLocks/>
                </p:cNvSpPr>
                <p:nvPr/>
              </p:nvSpPr>
              <p:spPr bwMode="auto">
                <a:xfrm>
                  <a:off x="59" y="96"/>
                  <a:ext cx="94" cy="92"/>
                </a:xfrm>
                <a:custGeom>
                  <a:avLst/>
                  <a:gdLst>
                    <a:gd name="T0" fmla="*/ 0 w 94"/>
                    <a:gd name="T1" fmla="*/ 0 h 92"/>
                    <a:gd name="T2" fmla="*/ 0 w 94"/>
                    <a:gd name="T3" fmla="*/ 0 h 92"/>
                    <a:gd name="T4" fmla="*/ 1 w 94"/>
                    <a:gd name="T5" fmla="*/ 9 h 92"/>
                    <a:gd name="T6" fmla="*/ 2 w 94"/>
                    <a:gd name="T7" fmla="*/ 19 h 92"/>
                    <a:gd name="T8" fmla="*/ 4 w 94"/>
                    <a:gd name="T9" fmla="*/ 27 h 92"/>
                    <a:gd name="T10" fmla="*/ 7 w 94"/>
                    <a:gd name="T11" fmla="*/ 36 h 92"/>
                    <a:gd name="T12" fmla="*/ 12 w 94"/>
                    <a:gd name="T13" fmla="*/ 43 h 92"/>
                    <a:gd name="T14" fmla="*/ 16 w 94"/>
                    <a:gd name="T15" fmla="*/ 52 h 92"/>
                    <a:gd name="T16" fmla="*/ 21 w 94"/>
                    <a:gd name="T17" fmla="*/ 58 h 92"/>
                    <a:gd name="T18" fmla="*/ 28 w 94"/>
                    <a:gd name="T19" fmla="*/ 64 h 92"/>
                    <a:gd name="T20" fmla="*/ 34 w 94"/>
                    <a:gd name="T21" fmla="*/ 71 h 92"/>
                    <a:gd name="T22" fmla="*/ 41 w 94"/>
                    <a:gd name="T23" fmla="*/ 76 h 92"/>
                    <a:gd name="T24" fmla="*/ 49 w 94"/>
                    <a:gd name="T25" fmla="*/ 80 h 92"/>
                    <a:gd name="T26" fmla="*/ 57 w 94"/>
                    <a:gd name="T27" fmla="*/ 84 h 92"/>
                    <a:gd name="T28" fmla="*/ 66 w 94"/>
                    <a:gd name="T29" fmla="*/ 87 h 92"/>
                    <a:gd name="T30" fmla="*/ 75 w 94"/>
                    <a:gd name="T31" fmla="*/ 90 h 92"/>
                    <a:gd name="T32" fmla="*/ 85 w 94"/>
                    <a:gd name="T33" fmla="*/ 91 h 92"/>
                    <a:gd name="T34" fmla="*/ 94 w 94"/>
                    <a:gd name="T35" fmla="*/ 92 h 92"/>
                    <a:gd name="T36" fmla="*/ 94 w 94"/>
                    <a:gd name="T37" fmla="*/ 73 h 92"/>
                    <a:gd name="T38" fmla="*/ 87 w 94"/>
                    <a:gd name="T39" fmla="*/ 73 h 92"/>
                    <a:gd name="T40" fmla="*/ 78 w 94"/>
                    <a:gd name="T41" fmla="*/ 72 h 92"/>
                    <a:gd name="T42" fmla="*/ 71 w 94"/>
                    <a:gd name="T43" fmla="*/ 69 h 92"/>
                    <a:gd name="T44" fmla="*/ 65 w 94"/>
                    <a:gd name="T45" fmla="*/ 67 h 92"/>
                    <a:gd name="T46" fmla="*/ 58 w 94"/>
                    <a:gd name="T47" fmla="*/ 64 h 92"/>
                    <a:gd name="T48" fmla="*/ 52 w 94"/>
                    <a:gd name="T49" fmla="*/ 60 h 92"/>
                    <a:gd name="T50" fmla="*/ 46 w 94"/>
                    <a:gd name="T51" fmla="*/ 56 h 92"/>
                    <a:gd name="T52" fmla="*/ 40 w 94"/>
                    <a:gd name="T53" fmla="*/ 52 h 92"/>
                    <a:gd name="T54" fmla="*/ 36 w 94"/>
                    <a:gd name="T55" fmla="*/ 46 h 92"/>
                    <a:gd name="T56" fmla="*/ 32 w 94"/>
                    <a:gd name="T57" fmla="*/ 41 h 92"/>
                    <a:gd name="T58" fmla="*/ 28 w 94"/>
                    <a:gd name="T59" fmla="*/ 35 h 92"/>
                    <a:gd name="T60" fmla="*/ 24 w 94"/>
                    <a:gd name="T61" fmla="*/ 28 h 92"/>
                    <a:gd name="T62" fmla="*/ 22 w 94"/>
                    <a:gd name="T63" fmla="*/ 22 h 92"/>
                    <a:gd name="T64" fmla="*/ 20 w 94"/>
                    <a:gd name="T65" fmla="*/ 15 h 92"/>
                    <a:gd name="T66" fmla="*/ 19 w 94"/>
                    <a:gd name="T67" fmla="*/ 7 h 92"/>
                    <a:gd name="T68" fmla="*/ 19 w 94"/>
                    <a:gd name="T69" fmla="*/ 0 h 92"/>
                    <a:gd name="T70" fmla="*/ 0 w 94"/>
                    <a:gd name="T71" fmla="*/ 0 h 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2"/>
                    <a:gd name="T110" fmla="*/ 94 w 94"/>
                    <a:gd name="T111" fmla="*/ 92 h 9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2">
                      <a:moveTo>
                        <a:pt x="0" y="0"/>
                      </a:moveTo>
                      <a:lnTo>
                        <a:pt x="0" y="0"/>
                      </a:lnTo>
                      <a:lnTo>
                        <a:pt x="1" y="9"/>
                      </a:lnTo>
                      <a:lnTo>
                        <a:pt x="2" y="19"/>
                      </a:lnTo>
                      <a:lnTo>
                        <a:pt x="4" y="27"/>
                      </a:lnTo>
                      <a:lnTo>
                        <a:pt x="7" y="36"/>
                      </a:lnTo>
                      <a:lnTo>
                        <a:pt x="12" y="43"/>
                      </a:lnTo>
                      <a:lnTo>
                        <a:pt x="16" y="52"/>
                      </a:lnTo>
                      <a:lnTo>
                        <a:pt x="21" y="58"/>
                      </a:lnTo>
                      <a:lnTo>
                        <a:pt x="28" y="64"/>
                      </a:lnTo>
                      <a:lnTo>
                        <a:pt x="34" y="71"/>
                      </a:lnTo>
                      <a:lnTo>
                        <a:pt x="41" y="76"/>
                      </a:lnTo>
                      <a:lnTo>
                        <a:pt x="49" y="80"/>
                      </a:lnTo>
                      <a:lnTo>
                        <a:pt x="57" y="84"/>
                      </a:lnTo>
                      <a:lnTo>
                        <a:pt x="66" y="87"/>
                      </a:lnTo>
                      <a:lnTo>
                        <a:pt x="75" y="90"/>
                      </a:lnTo>
                      <a:lnTo>
                        <a:pt x="85" y="91"/>
                      </a:lnTo>
                      <a:lnTo>
                        <a:pt x="94" y="92"/>
                      </a:lnTo>
                      <a:lnTo>
                        <a:pt x="94" y="73"/>
                      </a:lnTo>
                      <a:lnTo>
                        <a:pt x="87" y="73"/>
                      </a:lnTo>
                      <a:lnTo>
                        <a:pt x="78" y="72"/>
                      </a:lnTo>
                      <a:lnTo>
                        <a:pt x="71" y="69"/>
                      </a:lnTo>
                      <a:lnTo>
                        <a:pt x="65" y="67"/>
                      </a:lnTo>
                      <a:lnTo>
                        <a:pt x="58" y="64"/>
                      </a:lnTo>
                      <a:lnTo>
                        <a:pt x="52" y="60"/>
                      </a:lnTo>
                      <a:lnTo>
                        <a:pt x="46" y="56"/>
                      </a:lnTo>
                      <a:lnTo>
                        <a:pt x="40" y="52"/>
                      </a:lnTo>
                      <a:lnTo>
                        <a:pt x="36" y="46"/>
                      </a:lnTo>
                      <a:lnTo>
                        <a:pt x="32" y="41"/>
                      </a:lnTo>
                      <a:lnTo>
                        <a:pt x="28" y="35"/>
                      </a:lnTo>
                      <a:lnTo>
                        <a:pt x="24" y="28"/>
                      </a:lnTo>
                      <a:lnTo>
                        <a:pt x="22" y="22"/>
                      </a:lnTo>
                      <a:lnTo>
                        <a:pt x="20" y="15"/>
                      </a:lnTo>
                      <a:lnTo>
                        <a:pt x="19" y="7"/>
                      </a:lnTo>
                      <a:lnTo>
                        <a:pt x="19" y="0"/>
                      </a:lnTo>
                      <a:lnTo>
                        <a:pt x="0"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3" name="Freeform 19"/>
                <p:cNvSpPr>
                  <a:spLocks/>
                </p:cNvSpPr>
                <p:nvPr/>
              </p:nvSpPr>
              <p:spPr bwMode="auto">
                <a:xfrm>
                  <a:off x="59" y="3"/>
                  <a:ext cx="94" cy="93"/>
                </a:xfrm>
                <a:custGeom>
                  <a:avLst/>
                  <a:gdLst>
                    <a:gd name="T0" fmla="*/ 94 w 94"/>
                    <a:gd name="T1" fmla="*/ 0 h 93"/>
                    <a:gd name="T2" fmla="*/ 94 w 94"/>
                    <a:gd name="T3" fmla="*/ 0 h 93"/>
                    <a:gd name="T4" fmla="*/ 85 w 94"/>
                    <a:gd name="T5" fmla="*/ 0 h 93"/>
                    <a:gd name="T6" fmla="*/ 75 w 94"/>
                    <a:gd name="T7" fmla="*/ 1 h 93"/>
                    <a:gd name="T8" fmla="*/ 66 w 94"/>
                    <a:gd name="T9" fmla="*/ 4 h 93"/>
                    <a:gd name="T10" fmla="*/ 57 w 94"/>
                    <a:gd name="T11" fmla="*/ 7 h 93"/>
                    <a:gd name="T12" fmla="*/ 49 w 94"/>
                    <a:gd name="T13" fmla="*/ 11 h 93"/>
                    <a:gd name="T14" fmla="*/ 41 w 94"/>
                    <a:gd name="T15" fmla="*/ 16 h 93"/>
                    <a:gd name="T16" fmla="*/ 34 w 94"/>
                    <a:gd name="T17" fmla="*/ 21 h 93"/>
                    <a:gd name="T18" fmla="*/ 28 w 94"/>
                    <a:gd name="T19" fmla="*/ 26 h 93"/>
                    <a:gd name="T20" fmla="*/ 21 w 94"/>
                    <a:gd name="T21" fmla="*/ 34 h 93"/>
                    <a:gd name="T22" fmla="*/ 16 w 94"/>
                    <a:gd name="T23" fmla="*/ 41 h 93"/>
                    <a:gd name="T24" fmla="*/ 12 w 94"/>
                    <a:gd name="T25" fmla="*/ 49 h 93"/>
                    <a:gd name="T26" fmla="*/ 7 w 94"/>
                    <a:gd name="T27" fmla="*/ 57 h 93"/>
                    <a:gd name="T28" fmla="*/ 4 w 94"/>
                    <a:gd name="T29" fmla="*/ 65 h 93"/>
                    <a:gd name="T30" fmla="*/ 2 w 94"/>
                    <a:gd name="T31" fmla="*/ 74 h 93"/>
                    <a:gd name="T32" fmla="*/ 1 w 94"/>
                    <a:gd name="T33" fmla="*/ 83 h 93"/>
                    <a:gd name="T34" fmla="*/ 0 w 94"/>
                    <a:gd name="T35" fmla="*/ 93 h 93"/>
                    <a:gd name="T36" fmla="*/ 19 w 94"/>
                    <a:gd name="T37" fmla="*/ 93 h 93"/>
                    <a:gd name="T38" fmla="*/ 19 w 94"/>
                    <a:gd name="T39" fmla="*/ 86 h 93"/>
                    <a:gd name="T40" fmla="*/ 20 w 94"/>
                    <a:gd name="T41" fmla="*/ 78 h 93"/>
                    <a:gd name="T42" fmla="*/ 22 w 94"/>
                    <a:gd name="T43" fmla="*/ 71 h 93"/>
                    <a:gd name="T44" fmla="*/ 24 w 94"/>
                    <a:gd name="T45" fmla="*/ 63 h 93"/>
                    <a:gd name="T46" fmla="*/ 28 w 94"/>
                    <a:gd name="T47" fmla="*/ 57 h 93"/>
                    <a:gd name="T48" fmla="*/ 32 w 94"/>
                    <a:gd name="T49" fmla="*/ 51 h 93"/>
                    <a:gd name="T50" fmla="*/ 36 w 94"/>
                    <a:gd name="T51" fmla="*/ 45 h 93"/>
                    <a:gd name="T52" fmla="*/ 40 w 94"/>
                    <a:gd name="T53" fmla="*/ 40 h 93"/>
                    <a:gd name="T54" fmla="*/ 46 w 94"/>
                    <a:gd name="T55" fmla="*/ 35 h 93"/>
                    <a:gd name="T56" fmla="*/ 52 w 94"/>
                    <a:gd name="T57" fmla="*/ 31 h 93"/>
                    <a:gd name="T58" fmla="*/ 58 w 94"/>
                    <a:gd name="T59" fmla="*/ 28 h 93"/>
                    <a:gd name="T60" fmla="*/ 65 w 94"/>
                    <a:gd name="T61" fmla="*/ 24 h 93"/>
                    <a:gd name="T62" fmla="*/ 71 w 94"/>
                    <a:gd name="T63" fmla="*/ 21 h 93"/>
                    <a:gd name="T64" fmla="*/ 78 w 94"/>
                    <a:gd name="T65" fmla="*/ 20 h 93"/>
                    <a:gd name="T66" fmla="*/ 87 w 94"/>
                    <a:gd name="T67" fmla="*/ 19 h 93"/>
                    <a:gd name="T68" fmla="*/ 94 w 94"/>
                    <a:gd name="T69" fmla="*/ 18 h 93"/>
                    <a:gd name="T70" fmla="*/ 94 w 94"/>
                    <a:gd name="T71" fmla="*/ 0 h 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3"/>
                    <a:gd name="T110" fmla="*/ 94 w 94"/>
                    <a:gd name="T111" fmla="*/ 93 h 9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3">
                      <a:moveTo>
                        <a:pt x="94" y="0"/>
                      </a:moveTo>
                      <a:lnTo>
                        <a:pt x="94" y="0"/>
                      </a:lnTo>
                      <a:lnTo>
                        <a:pt x="85" y="0"/>
                      </a:lnTo>
                      <a:lnTo>
                        <a:pt x="75" y="1"/>
                      </a:lnTo>
                      <a:lnTo>
                        <a:pt x="66" y="4"/>
                      </a:lnTo>
                      <a:lnTo>
                        <a:pt x="57" y="7"/>
                      </a:lnTo>
                      <a:lnTo>
                        <a:pt x="49" y="11"/>
                      </a:lnTo>
                      <a:lnTo>
                        <a:pt x="41" y="16"/>
                      </a:lnTo>
                      <a:lnTo>
                        <a:pt x="34" y="21"/>
                      </a:lnTo>
                      <a:lnTo>
                        <a:pt x="28" y="26"/>
                      </a:lnTo>
                      <a:lnTo>
                        <a:pt x="21" y="34"/>
                      </a:lnTo>
                      <a:lnTo>
                        <a:pt x="16" y="41"/>
                      </a:lnTo>
                      <a:lnTo>
                        <a:pt x="12" y="49"/>
                      </a:lnTo>
                      <a:lnTo>
                        <a:pt x="7" y="57"/>
                      </a:lnTo>
                      <a:lnTo>
                        <a:pt x="4" y="65"/>
                      </a:lnTo>
                      <a:lnTo>
                        <a:pt x="2" y="74"/>
                      </a:lnTo>
                      <a:lnTo>
                        <a:pt x="1" y="83"/>
                      </a:lnTo>
                      <a:lnTo>
                        <a:pt x="0" y="93"/>
                      </a:lnTo>
                      <a:lnTo>
                        <a:pt x="19" y="93"/>
                      </a:lnTo>
                      <a:lnTo>
                        <a:pt x="19" y="86"/>
                      </a:lnTo>
                      <a:lnTo>
                        <a:pt x="20" y="78"/>
                      </a:lnTo>
                      <a:lnTo>
                        <a:pt x="22" y="71"/>
                      </a:lnTo>
                      <a:lnTo>
                        <a:pt x="24" y="63"/>
                      </a:lnTo>
                      <a:lnTo>
                        <a:pt x="28" y="57"/>
                      </a:lnTo>
                      <a:lnTo>
                        <a:pt x="32" y="51"/>
                      </a:lnTo>
                      <a:lnTo>
                        <a:pt x="36" y="45"/>
                      </a:lnTo>
                      <a:lnTo>
                        <a:pt x="40" y="40"/>
                      </a:lnTo>
                      <a:lnTo>
                        <a:pt x="46" y="35"/>
                      </a:lnTo>
                      <a:lnTo>
                        <a:pt x="52" y="31"/>
                      </a:lnTo>
                      <a:lnTo>
                        <a:pt x="58" y="28"/>
                      </a:lnTo>
                      <a:lnTo>
                        <a:pt x="65" y="24"/>
                      </a:lnTo>
                      <a:lnTo>
                        <a:pt x="71" y="21"/>
                      </a:lnTo>
                      <a:lnTo>
                        <a:pt x="78" y="20"/>
                      </a:lnTo>
                      <a:lnTo>
                        <a:pt x="87" y="19"/>
                      </a:lnTo>
                      <a:lnTo>
                        <a:pt x="94" y="18"/>
                      </a:lnTo>
                      <a:lnTo>
                        <a:pt x="94"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4" name="Freeform 20"/>
                <p:cNvSpPr>
                  <a:spLocks/>
                </p:cNvSpPr>
                <p:nvPr/>
              </p:nvSpPr>
              <p:spPr bwMode="auto">
                <a:xfrm>
                  <a:off x="153" y="3"/>
                  <a:ext cx="91" cy="93"/>
                </a:xfrm>
                <a:custGeom>
                  <a:avLst/>
                  <a:gdLst>
                    <a:gd name="T0" fmla="*/ 91 w 91"/>
                    <a:gd name="T1" fmla="*/ 93 h 93"/>
                    <a:gd name="T2" fmla="*/ 91 w 91"/>
                    <a:gd name="T3" fmla="*/ 93 h 93"/>
                    <a:gd name="T4" fmla="*/ 91 w 91"/>
                    <a:gd name="T5" fmla="*/ 83 h 93"/>
                    <a:gd name="T6" fmla="*/ 89 w 91"/>
                    <a:gd name="T7" fmla="*/ 74 h 93"/>
                    <a:gd name="T8" fmla="*/ 87 w 91"/>
                    <a:gd name="T9" fmla="*/ 65 h 93"/>
                    <a:gd name="T10" fmla="*/ 84 w 91"/>
                    <a:gd name="T11" fmla="*/ 57 h 93"/>
                    <a:gd name="T12" fmla="*/ 80 w 91"/>
                    <a:gd name="T13" fmla="*/ 49 h 93"/>
                    <a:gd name="T14" fmla="*/ 75 w 91"/>
                    <a:gd name="T15" fmla="*/ 41 h 93"/>
                    <a:gd name="T16" fmla="*/ 71 w 91"/>
                    <a:gd name="T17" fmla="*/ 34 h 93"/>
                    <a:gd name="T18" fmla="*/ 65 w 91"/>
                    <a:gd name="T19" fmla="*/ 26 h 93"/>
                    <a:gd name="T20" fmla="*/ 58 w 91"/>
                    <a:gd name="T21" fmla="*/ 21 h 93"/>
                    <a:gd name="T22" fmla="*/ 51 w 91"/>
                    <a:gd name="T23" fmla="*/ 16 h 93"/>
                    <a:gd name="T24" fmla="*/ 43 w 91"/>
                    <a:gd name="T25" fmla="*/ 11 h 93"/>
                    <a:gd name="T26" fmla="*/ 35 w 91"/>
                    <a:gd name="T27" fmla="*/ 7 h 93"/>
                    <a:gd name="T28" fmla="*/ 28 w 91"/>
                    <a:gd name="T29" fmla="*/ 4 h 93"/>
                    <a:gd name="T30" fmla="*/ 18 w 91"/>
                    <a:gd name="T31" fmla="*/ 2 h 93"/>
                    <a:gd name="T32" fmla="*/ 10 w 91"/>
                    <a:gd name="T33" fmla="*/ 0 h 93"/>
                    <a:gd name="T34" fmla="*/ 0 w 91"/>
                    <a:gd name="T35" fmla="*/ 0 h 93"/>
                    <a:gd name="T36" fmla="*/ 0 w 91"/>
                    <a:gd name="T37" fmla="*/ 18 h 93"/>
                    <a:gd name="T38" fmla="*/ 7 w 91"/>
                    <a:gd name="T39" fmla="*/ 19 h 93"/>
                    <a:gd name="T40" fmla="*/ 15 w 91"/>
                    <a:gd name="T41" fmla="*/ 20 h 93"/>
                    <a:gd name="T42" fmla="*/ 21 w 91"/>
                    <a:gd name="T43" fmla="*/ 21 h 93"/>
                    <a:gd name="T44" fmla="*/ 29 w 91"/>
                    <a:gd name="T45" fmla="*/ 24 h 93"/>
                    <a:gd name="T46" fmla="*/ 35 w 91"/>
                    <a:gd name="T47" fmla="*/ 28 h 93"/>
                    <a:gd name="T48" fmla="*/ 40 w 91"/>
                    <a:gd name="T49" fmla="*/ 31 h 93"/>
                    <a:gd name="T50" fmla="*/ 47 w 91"/>
                    <a:gd name="T51" fmla="*/ 35 h 93"/>
                    <a:gd name="T52" fmla="*/ 51 w 91"/>
                    <a:gd name="T53" fmla="*/ 40 h 93"/>
                    <a:gd name="T54" fmla="*/ 56 w 91"/>
                    <a:gd name="T55" fmla="*/ 45 h 93"/>
                    <a:gd name="T56" fmla="*/ 60 w 91"/>
                    <a:gd name="T57" fmla="*/ 51 h 93"/>
                    <a:gd name="T58" fmla="*/ 63 w 91"/>
                    <a:gd name="T59" fmla="*/ 57 h 93"/>
                    <a:gd name="T60" fmla="*/ 67 w 91"/>
                    <a:gd name="T61" fmla="*/ 63 h 93"/>
                    <a:gd name="T62" fmla="*/ 70 w 91"/>
                    <a:gd name="T63" fmla="*/ 71 h 93"/>
                    <a:gd name="T64" fmla="*/ 71 w 91"/>
                    <a:gd name="T65" fmla="*/ 78 h 93"/>
                    <a:gd name="T66" fmla="*/ 72 w 91"/>
                    <a:gd name="T67" fmla="*/ 86 h 93"/>
                    <a:gd name="T68" fmla="*/ 73 w 91"/>
                    <a:gd name="T69" fmla="*/ 93 h 93"/>
                    <a:gd name="T70" fmla="*/ 91 w 91"/>
                    <a:gd name="T71" fmla="*/ 93 h 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3"/>
                    <a:gd name="T110" fmla="*/ 91 w 91"/>
                    <a:gd name="T111" fmla="*/ 93 h 9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3">
                      <a:moveTo>
                        <a:pt x="91" y="93"/>
                      </a:moveTo>
                      <a:lnTo>
                        <a:pt x="91" y="93"/>
                      </a:lnTo>
                      <a:lnTo>
                        <a:pt x="91" y="83"/>
                      </a:lnTo>
                      <a:lnTo>
                        <a:pt x="89" y="74"/>
                      </a:lnTo>
                      <a:lnTo>
                        <a:pt x="87" y="65"/>
                      </a:lnTo>
                      <a:lnTo>
                        <a:pt x="84" y="57"/>
                      </a:lnTo>
                      <a:lnTo>
                        <a:pt x="80" y="49"/>
                      </a:lnTo>
                      <a:lnTo>
                        <a:pt x="75" y="41"/>
                      </a:lnTo>
                      <a:lnTo>
                        <a:pt x="71" y="34"/>
                      </a:lnTo>
                      <a:lnTo>
                        <a:pt x="65" y="26"/>
                      </a:lnTo>
                      <a:lnTo>
                        <a:pt x="58" y="21"/>
                      </a:lnTo>
                      <a:lnTo>
                        <a:pt x="51" y="16"/>
                      </a:lnTo>
                      <a:lnTo>
                        <a:pt x="43" y="11"/>
                      </a:lnTo>
                      <a:lnTo>
                        <a:pt x="35" y="7"/>
                      </a:lnTo>
                      <a:lnTo>
                        <a:pt x="28" y="4"/>
                      </a:lnTo>
                      <a:lnTo>
                        <a:pt x="18" y="2"/>
                      </a:lnTo>
                      <a:lnTo>
                        <a:pt x="10" y="0"/>
                      </a:lnTo>
                      <a:lnTo>
                        <a:pt x="0" y="0"/>
                      </a:lnTo>
                      <a:lnTo>
                        <a:pt x="0" y="18"/>
                      </a:lnTo>
                      <a:lnTo>
                        <a:pt x="7" y="19"/>
                      </a:lnTo>
                      <a:lnTo>
                        <a:pt x="15" y="20"/>
                      </a:lnTo>
                      <a:lnTo>
                        <a:pt x="21" y="21"/>
                      </a:lnTo>
                      <a:lnTo>
                        <a:pt x="29" y="24"/>
                      </a:lnTo>
                      <a:lnTo>
                        <a:pt x="35" y="28"/>
                      </a:lnTo>
                      <a:lnTo>
                        <a:pt x="40" y="31"/>
                      </a:lnTo>
                      <a:lnTo>
                        <a:pt x="47" y="35"/>
                      </a:lnTo>
                      <a:lnTo>
                        <a:pt x="51" y="40"/>
                      </a:lnTo>
                      <a:lnTo>
                        <a:pt x="56" y="45"/>
                      </a:lnTo>
                      <a:lnTo>
                        <a:pt x="60" y="51"/>
                      </a:lnTo>
                      <a:lnTo>
                        <a:pt x="63" y="57"/>
                      </a:lnTo>
                      <a:lnTo>
                        <a:pt x="67" y="63"/>
                      </a:lnTo>
                      <a:lnTo>
                        <a:pt x="70" y="71"/>
                      </a:lnTo>
                      <a:lnTo>
                        <a:pt x="71" y="78"/>
                      </a:lnTo>
                      <a:lnTo>
                        <a:pt x="72" y="86"/>
                      </a:lnTo>
                      <a:lnTo>
                        <a:pt x="73" y="93"/>
                      </a:lnTo>
                      <a:lnTo>
                        <a:pt x="91" y="93"/>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5" name="Freeform 21"/>
                <p:cNvSpPr>
                  <a:spLocks/>
                </p:cNvSpPr>
                <p:nvPr/>
              </p:nvSpPr>
              <p:spPr bwMode="auto">
                <a:xfrm>
                  <a:off x="151" y="94"/>
                  <a:ext cx="91" cy="90"/>
                </a:xfrm>
                <a:custGeom>
                  <a:avLst/>
                  <a:gdLst>
                    <a:gd name="T0" fmla="*/ 0 w 91"/>
                    <a:gd name="T1" fmla="*/ 90 h 90"/>
                    <a:gd name="T2" fmla="*/ 0 w 91"/>
                    <a:gd name="T3" fmla="*/ 90 h 90"/>
                    <a:gd name="T4" fmla="*/ 8 w 91"/>
                    <a:gd name="T5" fmla="*/ 90 h 90"/>
                    <a:gd name="T6" fmla="*/ 18 w 91"/>
                    <a:gd name="T7" fmla="*/ 88 h 90"/>
                    <a:gd name="T8" fmla="*/ 26 w 91"/>
                    <a:gd name="T9" fmla="*/ 86 h 90"/>
                    <a:gd name="T10" fmla="*/ 35 w 91"/>
                    <a:gd name="T11" fmla="*/ 83 h 90"/>
                    <a:gd name="T12" fmla="*/ 42 w 91"/>
                    <a:gd name="T13" fmla="*/ 80 h 90"/>
                    <a:gd name="T14" fmla="*/ 51 w 91"/>
                    <a:gd name="T15" fmla="*/ 75 h 90"/>
                    <a:gd name="T16" fmla="*/ 57 w 91"/>
                    <a:gd name="T17" fmla="*/ 69 h 90"/>
                    <a:gd name="T18" fmla="*/ 63 w 91"/>
                    <a:gd name="T19" fmla="*/ 64 h 90"/>
                    <a:gd name="T20" fmla="*/ 70 w 91"/>
                    <a:gd name="T21" fmla="*/ 58 h 90"/>
                    <a:gd name="T22" fmla="*/ 75 w 91"/>
                    <a:gd name="T23" fmla="*/ 50 h 90"/>
                    <a:gd name="T24" fmla="*/ 79 w 91"/>
                    <a:gd name="T25" fmla="*/ 43 h 90"/>
                    <a:gd name="T26" fmla="*/ 83 w 91"/>
                    <a:gd name="T27" fmla="*/ 35 h 90"/>
                    <a:gd name="T28" fmla="*/ 87 w 91"/>
                    <a:gd name="T29" fmla="*/ 26 h 90"/>
                    <a:gd name="T30" fmla="*/ 89 w 91"/>
                    <a:gd name="T31" fmla="*/ 18 h 90"/>
                    <a:gd name="T32" fmla="*/ 90 w 91"/>
                    <a:gd name="T33" fmla="*/ 9 h 90"/>
                    <a:gd name="T34" fmla="*/ 91 w 91"/>
                    <a:gd name="T35" fmla="*/ 0 h 90"/>
                    <a:gd name="T36" fmla="*/ 72 w 91"/>
                    <a:gd name="T37" fmla="*/ 0 h 90"/>
                    <a:gd name="T38" fmla="*/ 72 w 91"/>
                    <a:gd name="T39" fmla="*/ 7 h 90"/>
                    <a:gd name="T40" fmla="*/ 71 w 91"/>
                    <a:gd name="T41" fmla="*/ 15 h 90"/>
                    <a:gd name="T42" fmla="*/ 69 w 91"/>
                    <a:gd name="T43" fmla="*/ 21 h 90"/>
                    <a:gd name="T44" fmla="*/ 67 w 91"/>
                    <a:gd name="T45" fmla="*/ 28 h 90"/>
                    <a:gd name="T46" fmla="*/ 63 w 91"/>
                    <a:gd name="T47" fmla="*/ 35 h 90"/>
                    <a:gd name="T48" fmla="*/ 59 w 91"/>
                    <a:gd name="T49" fmla="*/ 40 h 90"/>
                    <a:gd name="T50" fmla="*/ 55 w 91"/>
                    <a:gd name="T51" fmla="*/ 46 h 90"/>
                    <a:gd name="T52" fmla="*/ 51 w 91"/>
                    <a:gd name="T53" fmla="*/ 50 h 90"/>
                    <a:gd name="T54" fmla="*/ 45 w 91"/>
                    <a:gd name="T55" fmla="*/ 56 h 90"/>
                    <a:gd name="T56" fmla="*/ 40 w 91"/>
                    <a:gd name="T57" fmla="*/ 60 h 90"/>
                    <a:gd name="T58" fmla="*/ 34 w 91"/>
                    <a:gd name="T59" fmla="*/ 63 h 90"/>
                    <a:gd name="T60" fmla="*/ 27 w 91"/>
                    <a:gd name="T61" fmla="*/ 66 h 90"/>
                    <a:gd name="T62" fmla="*/ 21 w 91"/>
                    <a:gd name="T63" fmla="*/ 69 h 90"/>
                    <a:gd name="T64" fmla="*/ 14 w 91"/>
                    <a:gd name="T65" fmla="*/ 70 h 90"/>
                    <a:gd name="T66" fmla="*/ 6 w 91"/>
                    <a:gd name="T67" fmla="*/ 71 h 90"/>
                    <a:gd name="T68" fmla="*/ 0 w 91"/>
                    <a:gd name="T69" fmla="*/ 73 h 90"/>
                    <a:gd name="T70" fmla="*/ 0 w 91"/>
                    <a:gd name="T71" fmla="*/ 90 h 9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0"/>
                    <a:gd name="T110" fmla="*/ 91 w 91"/>
                    <a:gd name="T111" fmla="*/ 90 h 9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0">
                      <a:moveTo>
                        <a:pt x="0" y="90"/>
                      </a:moveTo>
                      <a:lnTo>
                        <a:pt x="0" y="90"/>
                      </a:lnTo>
                      <a:lnTo>
                        <a:pt x="8" y="90"/>
                      </a:lnTo>
                      <a:lnTo>
                        <a:pt x="18" y="88"/>
                      </a:lnTo>
                      <a:lnTo>
                        <a:pt x="26" y="86"/>
                      </a:lnTo>
                      <a:lnTo>
                        <a:pt x="35" y="83"/>
                      </a:lnTo>
                      <a:lnTo>
                        <a:pt x="42" y="80"/>
                      </a:lnTo>
                      <a:lnTo>
                        <a:pt x="51" y="75"/>
                      </a:lnTo>
                      <a:lnTo>
                        <a:pt x="57" y="69"/>
                      </a:lnTo>
                      <a:lnTo>
                        <a:pt x="63" y="64"/>
                      </a:lnTo>
                      <a:lnTo>
                        <a:pt x="70" y="58"/>
                      </a:lnTo>
                      <a:lnTo>
                        <a:pt x="75" y="50"/>
                      </a:lnTo>
                      <a:lnTo>
                        <a:pt x="79" y="43"/>
                      </a:lnTo>
                      <a:lnTo>
                        <a:pt x="83" y="35"/>
                      </a:lnTo>
                      <a:lnTo>
                        <a:pt x="87" y="26"/>
                      </a:lnTo>
                      <a:lnTo>
                        <a:pt x="89" y="18"/>
                      </a:lnTo>
                      <a:lnTo>
                        <a:pt x="90" y="9"/>
                      </a:lnTo>
                      <a:lnTo>
                        <a:pt x="91" y="0"/>
                      </a:lnTo>
                      <a:lnTo>
                        <a:pt x="72" y="0"/>
                      </a:lnTo>
                      <a:lnTo>
                        <a:pt x="72" y="7"/>
                      </a:lnTo>
                      <a:lnTo>
                        <a:pt x="71" y="15"/>
                      </a:lnTo>
                      <a:lnTo>
                        <a:pt x="69" y="21"/>
                      </a:lnTo>
                      <a:lnTo>
                        <a:pt x="67" y="28"/>
                      </a:lnTo>
                      <a:lnTo>
                        <a:pt x="63" y="35"/>
                      </a:lnTo>
                      <a:lnTo>
                        <a:pt x="59" y="40"/>
                      </a:lnTo>
                      <a:lnTo>
                        <a:pt x="55" y="46"/>
                      </a:lnTo>
                      <a:lnTo>
                        <a:pt x="51" y="50"/>
                      </a:lnTo>
                      <a:lnTo>
                        <a:pt x="45" y="56"/>
                      </a:lnTo>
                      <a:lnTo>
                        <a:pt x="40" y="60"/>
                      </a:lnTo>
                      <a:lnTo>
                        <a:pt x="34" y="63"/>
                      </a:lnTo>
                      <a:lnTo>
                        <a:pt x="27" y="66"/>
                      </a:lnTo>
                      <a:lnTo>
                        <a:pt x="21" y="69"/>
                      </a:lnTo>
                      <a:lnTo>
                        <a:pt x="14" y="70"/>
                      </a:lnTo>
                      <a:lnTo>
                        <a:pt x="6" y="71"/>
                      </a:lnTo>
                      <a:lnTo>
                        <a:pt x="0" y="73"/>
                      </a:lnTo>
                      <a:lnTo>
                        <a:pt x="0" y="9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6" name="Freeform 22"/>
                <p:cNvSpPr>
                  <a:spLocks/>
                </p:cNvSpPr>
                <p:nvPr/>
              </p:nvSpPr>
              <p:spPr bwMode="auto">
                <a:xfrm>
                  <a:off x="57" y="94"/>
                  <a:ext cx="94" cy="90"/>
                </a:xfrm>
                <a:custGeom>
                  <a:avLst/>
                  <a:gdLst>
                    <a:gd name="T0" fmla="*/ 0 w 94"/>
                    <a:gd name="T1" fmla="*/ 0 h 90"/>
                    <a:gd name="T2" fmla="*/ 0 w 94"/>
                    <a:gd name="T3" fmla="*/ 0 h 90"/>
                    <a:gd name="T4" fmla="*/ 0 w 94"/>
                    <a:gd name="T5" fmla="*/ 9 h 90"/>
                    <a:gd name="T6" fmla="*/ 2 w 94"/>
                    <a:gd name="T7" fmla="*/ 18 h 90"/>
                    <a:gd name="T8" fmla="*/ 4 w 94"/>
                    <a:gd name="T9" fmla="*/ 26 h 90"/>
                    <a:gd name="T10" fmla="*/ 7 w 94"/>
                    <a:gd name="T11" fmla="*/ 35 h 90"/>
                    <a:gd name="T12" fmla="*/ 11 w 94"/>
                    <a:gd name="T13" fmla="*/ 43 h 90"/>
                    <a:gd name="T14" fmla="*/ 16 w 94"/>
                    <a:gd name="T15" fmla="*/ 50 h 90"/>
                    <a:gd name="T16" fmla="*/ 21 w 94"/>
                    <a:gd name="T17" fmla="*/ 58 h 90"/>
                    <a:gd name="T18" fmla="*/ 27 w 94"/>
                    <a:gd name="T19" fmla="*/ 64 h 90"/>
                    <a:gd name="T20" fmla="*/ 34 w 94"/>
                    <a:gd name="T21" fmla="*/ 69 h 90"/>
                    <a:gd name="T22" fmla="*/ 41 w 94"/>
                    <a:gd name="T23" fmla="*/ 75 h 90"/>
                    <a:gd name="T24" fmla="*/ 49 w 94"/>
                    <a:gd name="T25" fmla="*/ 80 h 90"/>
                    <a:gd name="T26" fmla="*/ 57 w 94"/>
                    <a:gd name="T27" fmla="*/ 83 h 90"/>
                    <a:gd name="T28" fmla="*/ 65 w 94"/>
                    <a:gd name="T29" fmla="*/ 86 h 90"/>
                    <a:gd name="T30" fmla="*/ 74 w 94"/>
                    <a:gd name="T31" fmla="*/ 88 h 90"/>
                    <a:gd name="T32" fmla="*/ 83 w 94"/>
                    <a:gd name="T33" fmla="*/ 90 h 90"/>
                    <a:gd name="T34" fmla="*/ 94 w 94"/>
                    <a:gd name="T35" fmla="*/ 90 h 90"/>
                    <a:gd name="T36" fmla="*/ 94 w 94"/>
                    <a:gd name="T37" fmla="*/ 73 h 90"/>
                    <a:gd name="T38" fmla="*/ 86 w 94"/>
                    <a:gd name="T39" fmla="*/ 71 h 90"/>
                    <a:gd name="T40" fmla="*/ 78 w 94"/>
                    <a:gd name="T41" fmla="*/ 70 h 90"/>
                    <a:gd name="T42" fmla="*/ 71 w 94"/>
                    <a:gd name="T43" fmla="*/ 69 h 90"/>
                    <a:gd name="T44" fmla="*/ 63 w 94"/>
                    <a:gd name="T45" fmla="*/ 66 h 90"/>
                    <a:gd name="T46" fmla="*/ 57 w 94"/>
                    <a:gd name="T47" fmla="*/ 63 h 90"/>
                    <a:gd name="T48" fmla="*/ 51 w 94"/>
                    <a:gd name="T49" fmla="*/ 60 h 90"/>
                    <a:gd name="T50" fmla="*/ 45 w 94"/>
                    <a:gd name="T51" fmla="*/ 56 h 90"/>
                    <a:gd name="T52" fmla="*/ 40 w 94"/>
                    <a:gd name="T53" fmla="*/ 50 h 90"/>
                    <a:gd name="T54" fmla="*/ 35 w 94"/>
                    <a:gd name="T55" fmla="*/ 45 h 90"/>
                    <a:gd name="T56" fmla="*/ 31 w 94"/>
                    <a:gd name="T57" fmla="*/ 40 h 90"/>
                    <a:gd name="T58" fmla="*/ 27 w 94"/>
                    <a:gd name="T59" fmla="*/ 35 h 90"/>
                    <a:gd name="T60" fmla="*/ 24 w 94"/>
                    <a:gd name="T61" fmla="*/ 28 h 90"/>
                    <a:gd name="T62" fmla="*/ 21 w 94"/>
                    <a:gd name="T63" fmla="*/ 21 h 90"/>
                    <a:gd name="T64" fmla="*/ 20 w 94"/>
                    <a:gd name="T65" fmla="*/ 15 h 90"/>
                    <a:gd name="T66" fmla="*/ 19 w 94"/>
                    <a:gd name="T67" fmla="*/ 7 h 90"/>
                    <a:gd name="T68" fmla="*/ 18 w 94"/>
                    <a:gd name="T69" fmla="*/ 0 h 90"/>
                    <a:gd name="T70" fmla="*/ 0 w 94"/>
                    <a:gd name="T71" fmla="*/ 0 h 9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0"/>
                    <a:gd name="T110" fmla="*/ 94 w 94"/>
                    <a:gd name="T111" fmla="*/ 90 h 9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0">
                      <a:moveTo>
                        <a:pt x="0" y="0"/>
                      </a:moveTo>
                      <a:lnTo>
                        <a:pt x="0" y="0"/>
                      </a:lnTo>
                      <a:lnTo>
                        <a:pt x="0" y="9"/>
                      </a:lnTo>
                      <a:lnTo>
                        <a:pt x="2" y="18"/>
                      </a:lnTo>
                      <a:lnTo>
                        <a:pt x="4" y="26"/>
                      </a:lnTo>
                      <a:lnTo>
                        <a:pt x="7" y="35"/>
                      </a:lnTo>
                      <a:lnTo>
                        <a:pt x="11" y="43"/>
                      </a:lnTo>
                      <a:lnTo>
                        <a:pt x="16" y="50"/>
                      </a:lnTo>
                      <a:lnTo>
                        <a:pt x="21" y="58"/>
                      </a:lnTo>
                      <a:lnTo>
                        <a:pt x="27" y="64"/>
                      </a:lnTo>
                      <a:lnTo>
                        <a:pt x="34" y="69"/>
                      </a:lnTo>
                      <a:lnTo>
                        <a:pt x="41" y="75"/>
                      </a:lnTo>
                      <a:lnTo>
                        <a:pt x="49" y="80"/>
                      </a:lnTo>
                      <a:lnTo>
                        <a:pt x="57" y="83"/>
                      </a:lnTo>
                      <a:lnTo>
                        <a:pt x="65" y="86"/>
                      </a:lnTo>
                      <a:lnTo>
                        <a:pt x="74" y="88"/>
                      </a:lnTo>
                      <a:lnTo>
                        <a:pt x="83" y="90"/>
                      </a:lnTo>
                      <a:lnTo>
                        <a:pt x="94" y="90"/>
                      </a:lnTo>
                      <a:lnTo>
                        <a:pt x="94" y="73"/>
                      </a:lnTo>
                      <a:lnTo>
                        <a:pt x="86" y="71"/>
                      </a:lnTo>
                      <a:lnTo>
                        <a:pt x="78" y="70"/>
                      </a:lnTo>
                      <a:lnTo>
                        <a:pt x="71" y="69"/>
                      </a:lnTo>
                      <a:lnTo>
                        <a:pt x="63" y="66"/>
                      </a:lnTo>
                      <a:lnTo>
                        <a:pt x="57" y="63"/>
                      </a:lnTo>
                      <a:lnTo>
                        <a:pt x="51" y="60"/>
                      </a:lnTo>
                      <a:lnTo>
                        <a:pt x="45" y="56"/>
                      </a:lnTo>
                      <a:lnTo>
                        <a:pt x="40" y="50"/>
                      </a:lnTo>
                      <a:lnTo>
                        <a:pt x="35" y="45"/>
                      </a:lnTo>
                      <a:lnTo>
                        <a:pt x="31" y="40"/>
                      </a:lnTo>
                      <a:lnTo>
                        <a:pt x="27" y="35"/>
                      </a:lnTo>
                      <a:lnTo>
                        <a:pt x="24" y="28"/>
                      </a:lnTo>
                      <a:lnTo>
                        <a:pt x="21" y="21"/>
                      </a:lnTo>
                      <a:lnTo>
                        <a:pt x="20" y="15"/>
                      </a:lnTo>
                      <a:lnTo>
                        <a:pt x="19" y="7"/>
                      </a:lnTo>
                      <a:lnTo>
                        <a:pt x="18"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7" name="Freeform 23"/>
                <p:cNvSpPr>
                  <a:spLocks/>
                </p:cNvSpPr>
                <p:nvPr/>
              </p:nvSpPr>
              <p:spPr bwMode="auto">
                <a:xfrm>
                  <a:off x="57" y="0"/>
                  <a:ext cx="94" cy="94"/>
                </a:xfrm>
                <a:custGeom>
                  <a:avLst/>
                  <a:gdLst>
                    <a:gd name="T0" fmla="*/ 94 w 94"/>
                    <a:gd name="T1" fmla="*/ 0 h 94"/>
                    <a:gd name="T2" fmla="*/ 94 w 94"/>
                    <a:gd name="T3" fmla="*/ 0 h 94"/>
                    <a:gd name="T4" fmla="*/ 83 w 94"/>
                    <a:gd name="T5" fmla="*/ 1 h 94"/>
                    <a:gd name="T6" fmla="*/ 74 w 94"/>
                    <a:gd name="T7" fmla="*/ 2 h 94"/>
                    <a:gd name="T8" fmla="*/ 65 w 94"/>
                    <a:gd name="T9" fmla="*/ 4 h 94"/>
                    <a:gd name="T10" fmla="*/ 57 w 94"/>
                    <a:gd name="T11" fmla="*/ 7 h 94"/>
                    <a:gd name="T12" fmla="*/ 49 w 94"/>
                    <a:gd name="T13" fmla="*/ 12 h 94"/>
                    <a:gd name="T14" fmla="*/ 41 w 94"/>
                    <a:gd name="T15" fmla="*/ 16 h 94"/>
                    <a:gd name="T16" fmla="*/ 34 w 94"/>
                    <a:gd name="T17" fmla="*/ 21 h 94"/>
                    <a:gd name="T18" fmla="*/ 26 w 94"/>
                    <a:gd name="T19" fmla="*/ 27 h 94"/>
                    <a:gd name="T20" fmla="*/ 21 w 94"/>
                    <a:gd name="T21" fmla="*/ 34 h 94"/>
                    <a:gd name="T22" fmla="*/ 16 w 94"/>
                    <a:gd name="T23" fmla="*/ 41 h 94"/>
                    <a:gd name="T24" fmla="*/ 11 w 94"/>
                    <a:gd name="T25" fmla="*/ 48 h 94"/>
                    <a:gd name="T26" fmla="*/ 7 w 94"/>
                    <a:gd name="T27" fmla="*/ 57 h 94"/>
                    <a:gd name="T28" fmla="*/ 4 w 94"/>
                    <a:gd name="T29" fmla="*/ 65 h 94"/>
                    <a:gd name="T30" fmla="*/ 2 w 94"/>
                    <a:gd name="T31" fmla="*/ 75 h 94"/>
                    <a:gd name="T32" fmla="*/ 0 w 94"/>
                    <a:gd name="T33" fmla="*/ 84 h 94"/>
                    <a:gd name="T34" fmla="*/ 0 w 94"/>
                    <a:gd name="T35" fmla="*/ 94 h 94"/>
                    <a:gd name="T36" fmla="*/ 18 w 94"/>
                    <a:gd name="T37" fmla="*/ 94 h 94"/>
                    <a:gd name="T38" fmla="*/ 19 w 94"/>
                    <a:gd name="T39" fmla="*/ 85 h 94"/>
                    <a:gd name="T40" fmla="*/ 20 w 94"/>
                    <a:gd name="T41" fmla="*/ 78 h 94"/>
                    <a:gd name="T42" fmla="*/ 21 w 94"/>
                    <a:gd name="T43" fmla="*/ 71 h 94"/>
                    <a:gd name="T44" fmla="*/ 24 w 94"/>
                    <a:gd name="T45" fmla="*/ 64 h 94"/>
                    <a:gd name="T46" fmla="*/ 27 w 94"/>
                    <a:gd name="T47" fmla="*/ 58 h 94"/>
                    <a:gd name="T48" fmla="*/ 31 w 94"/>
                    <a:gd name="T49" fmla="*/ 52 h 94"/>
                    <a:gd name="T50" fmla="*/ 35 w 94"/>
                    <a:gd name="T51" fmla="*/ 45 h 94"/>
                    <a:gd name="T52" fmla="*/ 40 w 94"/>
                    <a:gd name="T53" fmla="*/ 40 h 94"/>
                    <a:gd name="T54" fmla="*/ 45 w 94"/>
                    <a:gd name="T55" fmla="*/ 36 h 94"/>
                    <a:gd name="T56" fmla="*/ 51 w 94"/>
                    <a:gd name="T57" fmla="*/ 32 h 94"/>
                    <a:gd name="T58" fmla="*/ 57 w 94"/>
                    <a:gd name="T59" fmla="*/ 27 h 94"/>
                    <a:gd name="T60" fmla="*/ 63 w 94"/>
                    <a:gd name="T61" fmla="*/ 24 h 94"/>
                    <a:gd name="T62" fmla="*/ 71 w 94"/>
                    <a:gd name="T63" fmla="*/ 22 h 94"/>
                    <a:gd name="T64" fmla="*/ 78 w 94"/>
                    <a:gd name="T65" fmla="*/ 20 h 94"/>
                    <a:gd name="T66" fmla="*/ 86 w 94"/>
                    <a:gd name="T67" fmla="*/ 19 h 94"/>
                    <a:gd name="T68" fmla="*/ 94 w 94"/>
                    <a:gd name="T69" fmla="*/ 19 h 94"/>
                    <a:gd name="T70" fmla="*/ 94 w 94"/>
                    <a:gd name="T71" fmla="*/ 0 h 9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4"/>
                    <a:gd name="T110" fmla="*/ 94 w 94"/>
                    <a:gd name="T111" fmla="*/ 94 h 9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4">
                      <a:moveTo>
                        <a:pt x="94" y="0"/>
                      </a:moveTo>
                      <a:lnTo>
                        <a:pt x="94" y="0"/>
                      </a:lnTo>
                      <a:lnTo>
                        <a:pt x="83" y="1"/>
                      </a:lnTo>
                      <a:lnTo>
                        <a:pt x="74" y="2"/>
                      </a:lnTo>
                      <a:lnTo>
                        <a:pt x="65" y="4"/>
                      </a:lnTo>
                      <a:lnTo>
                        <a:pt x="57" y="7"/>
                      </a:lnTo>
                      <a:lnTo>
                        <a:pt x="49" y="12"/>
                      </a:lnTo>
                      <a:lnTo>
                        <a:pt x="41" y="16"/>
                      </a:lnTo>
                      <a:lnTo>
                        <a:pt x="34" y="21"/>
                      </a:lnTo>
                      <a:lnTo>
                        <a:pt x="26" y="27"/>
                      </a:lnTo>
                      <a:lnTo>
                        <a:pt x="21" y="34"/>
                      </a:lnTo>
                      <a:lnTo>
                        <a:pt x="16" y="41"/>
                      </a:lnTo>
                      <a:lnTo>
                        <a:pt x="11" y="48"/>
                      </a:lnTo>
                      <a:lnTo>
                        <a:pt x="7" y="57"/>
                      </a:lnTo>
                      <a:lnTo>
                        <a:pt x="4" y="65"/>
                      </a:lnTo>
                      <a:lnTo>
                        <a:pt x="2" y="75"/>
                      </a:lnTo>
                      <a:lnTo>
                        <a:pt x="0" y="84"/>
                      </a:lnTo>
                      <a:lnTo>
                        <a:pt x="0" y="94"/>
                      </a:lnTo>
                      <a:lnTo>
                        <a:pt x="18" y="94"/>
                      </a:lnTo>
                      <a:lnTo>
                        <a:pt x="19" y="85"/>
                      </a:lnTo>
                      <a:lnTo>
                        <a:pt x="20" y="78"/>
                      </a:lnTo>
                      <a:lnTo>
                        <a:pt x="21" y="71"/>
                      </a:lnTo>
                      <a:lnTo>
                        <a:pt x="24" y="64"/>
                      </a:lnTo>
                      <a:lnTo>
                        <a:pt x="27" y="58"/>
                      </a:lnTo>
                      <a:lnTo>
                        <a:pt x="31" y="52"/>
                      </a:lnTo>
                      <a:lnTo>
                        <a:pt x="35" y="45"/>
                      </a:lnTo>
                      <a:lnTo>
                        <a:pt x="40" y="40"/>
                      </a:lnTo>
                      <a:lnTo>
                        <a:pt x="45" y="36"/>
                      </a:lnTo>
                      <a:lnTo>
                        <a:pt x="51" y="32"/>
                      </a:lnTo>
                      <a:lnTo>
                        <a:pt x="57" y="27"/>
                      </a:lnTo>
                      <a:lnTo>
                        <a:pt x="63" y="24"/>
                      </a:lnTo>
                      <a:lnTo>
                        <a:pt x="71" y="22"/>
                      </a:lnTo>
                      <a:lnTo>
                        <a:pt x="78" y="20"/>
                      </a:lnTo>
                      <a:lnTo>
                        <a:pt x="86" y="19"/>
                      </a:lnTo>
                      <a:lnTo>
                        <a:pt x="94" y="19"/>
                      </a:lnTo>
                      <a:lnTo>
                        <a:pt x="94"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8" name="Freeform 24"/>
                <p:cNvSpPr>
                  <a:spLocks/>
                </p:cNvSpPr>
                <p:nvPr/>
              </p:nvSpPr>
              <p:spPr bwMode="auto">
                <a:xfrm>
                  <a:off x="151" y="0"/>
                  <a:ext cx="91" cy="94"/>
                </a:xfrm>
                <a:custGeom>
                  <a:avLst/>
                  <a:gdLst>
                    <a:gd name="T0" fmla="*/ 91 w 91"/>
                    <a:gd name="T1" fmla="*/ 94 h 94"/>
                    <a:gd name="T2" fmla="*/ 91 w 91"/>
                    <a:gd name="T3" fmla="*/ 94 h 94"/>
                    <a:gd name="T4" fmla="*/ 90 w 91"/>
                    <a:gd name="T5" fmla="*/ 84 h 94"/>
                    <a:gd name="T6" fmla="*/ 89 w 91"/>
                    <a:gd name="T7" fmla="*/ 75 h 94"/>
                    <a:gd name="T8" fmla="*/ 87 w 91"/>
                    <a:gd name="T9" fmla="*/ 65 h 94"/>
                    <a:gd name="T10" fmla="*/ 83 w 91"/>
                    <a:gd name="T11" fmla="*/ 57 h 94"/>
                    <a:gd name="T12" fmla="*/ 79 w 91"/>
                    <a:gd name="T13" fmla="*/ 48 h 94"/>
                    <a:gd name="T14" fmla="*/ 75 w 91"/>
                    <a:gd name="T15" fmla="*/ 41 h 94"/>
                    <a:gd name="T16" fmla="*/ 70 w 91"/>
                    <a:gd name="T17" fmla="*/ 34 h 94"/>
                    <a:gd name="T18" fmla="*/ 63 w 91"/>
                    <a:gd name="T19" fmla="*/ 27 h 94"/>
                    <a:gd name="T20" fmla="*/ 57 w 91"/>
                    <a:gd name="T21" fmla="*/ 21 h 94"/>
                    <a:gd name="T22" fmla="*/ 51 w 91"/>
                    <a:gd name="T23" fmla="*/ 16 h 94"/>
                    <a:gd name="T24" fmla="*/ 43 w 91"/>
                    <a:gd name="T25" fmla="*/ 12 h 94"/>
                    <a:gd name="T26" fmla="*/ 35 w 91"/>
                    <a:gd name="T27" fmla="*/ 7 h 94"/>
                    <a:gd name="T28" fmla="*/ 26 w 91"/>
                    <a:gd name="T29" fmla="*/ 4 h 94"/>
                    <a:gd name="T30" fmla="*/ 18 w 91"/>
                    <a:gd name="T31" fmla="*/ 2 h 94"/>
                    <a:gd name="T32" fmla="*/ 8 w 91"/>
                    <a:gd name="T33" fmla="*/ 1 h 94"/>
                    <a:gd name="T34" fmla="*/ 0 w 91"/>
                    <a:gd name="T35" fmla="*/ 0 h 94"/>
                    <a:gd name="T36" fmla="*/ 0 w 91"/>
                    <a:gd name="T37" fmla="*/ 19 h 94"/>
                    <a:gd name="T38" fmla="*/ 6 w 91"/>
                    <a:gd name="T39" fmla="*/ 19 h 94"/>
                    <a:gd name="T40" fmla="*/ 14 w 91"/>
                    <a:gd name="T41" fmla="*/ 20 h 94"/>
                    <a:gd name="T42" fmla="*/ 21 w 91"/>
                    <a:gd name="T43" fmla="*/ 22 h 94"/>
                    <a:gd name="T44" fmla="*/ 27 w 91"/>
                    <a:gd name="T45" fmla="*/ 24 h 94"/>
                    <a:gd name="T46" fmla="*/ 34 w 91"/>
                    <a:gd name="T47" fmla="*/ 27 h 94"/>
                    <a:gd name="T48" fmla="*/ 40 w 91"/>
                    <a:gd name="T49" fmla="*/ 32 h 94"/>
                    <a:gd name="T50" fmla="*/ 45 w 91"/>
                    <a:gd name="T51" fmla="*/ 36 h 94"/>
                    <a:gd name="T52" fmla="*/ 51 w 91"/>
                    <a:gd name="T53" fmla="*/ 40 h 94"/>
                    <a:gd name="T54" fmla="*/ 55 w 91"/>
                    <a:gd name="T55" fmla="*/ 45 h 94"/>
                    <a:gd name="T56" fmla="*/ 59 w 91"/>
                    <a:gd name="T57" fmla="*/ 52 h 94"/>
                    <a:gd name="T58" fmla="*/ 63 w 91"/>
                    <a:gd name="T59" fmla="*/ 58 h 94"/>
                    <a:gd name="T60" fmla="*/ 67 w 91"/>
                    <a:gd name="T61" fmla="*/ 64 h 94"/>
                    <a:gd name="T62" fmla="*/ 69 w 91"/>
                    <a:gd name="T63" fmla="*/ 71 h 94"/>
                    <a:gd name="T64" fmla="*/ 71 w 91"/>
                    <a:gd name="T65" fmla="*/ 78 h 94"/>
                    <a:gd name="T66" fmla="*/ 72 w 91"/>
                    <a:gd name="T67" fmla="*/ 85 h 94"/>
                    <a:gd name="T68" fmla="*/ 72 w 91"/>
                    <a:gd name="T69" fmla="*/ 94 h 94"/>
                    <a:gd name="T70" fmla="*/ 91 w 91"/>
                    <a:gd name="T71" fmla="*/ 94 h 9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1"/>
                    <a:gd name="T109" fmla="*/ 0 h 94"/>
                    <a:gd name="T110" fmla="*/ 91 w 91"/>
                    <a:gd name="T111" fmla="*/ 94 h 9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1" h="94">
                      <a:moveTo>
                        <a:pt x="91" y="94"/>
                      </a:moveTo>
                      <a:lnTo>
                        <a:pt x="91" y="94"/>
                      </a:lnTo>
                      <a:lnTo>
                        <a:pt x="90" y="84"/>
                      </a:lnTo>
                      <a:lnTo>
                        <a:pt x="89" y="75"/>
                      </a:lnTo>
                      <a:lnTo>
                        <a:pt x="87" y="65"/>
                      </a:lnTo>
                      <a:lnTo>
                        <a:pt x="83" y="57"/>
                      </a:lnTo>
                      <a:lnTo>
                        <a:pt x="79" y="48"/>
                      </a:lnTo>
                      <a:lnTo>
                        <a:pt x="75" y="41"/>
                      </a:lnTo>
                      <a:lnTo>
                        <a:pt x="70" y="34"/>
                      </a:lnTo>
                      <a:lnTo>
                        <a:pt x="63" y="27"/>
                      </a:lnTo>
                      <a:lnTo>
                        <a:pt x="57" y="21"/>
                      </a:lnTo>
                      <a:lnTo>
                        <a:pt x="51" y="16"/>
                      </a:lnTo>
                      <a:lnTo>
                        <a:pt x="43" y="12"/>
                      </a:lnTo>
                      <a:lnTo>
                        <a:pt x="35" y="7"/>
                      </a:lnTo>
                      <a:lnTo>
                        <a:pt x="26" y="4"/>
                      </a:lnTo>
                      <a:lnTo>
                        <a:pt x="18" y="2"/>
                      </a:lnTo>
                      <a:lnTo>
                        <a:pt x="8" y="1"/>
                      </a:lnTo>
                      <a:lnTo>
                        <a:pt x="0" y="0"/>
                      </a:lnTo>
                      <a:lnTo>
                        <a:pt x="0" y="19"/>
                      </a:lnTo>
                      <a:lnTo>
                        <a:pt x="6" y="19"/>
                      </a:lnTo>
                      <a:lnTo>
                        <a:pt x="14" y="20"/>
                      </a:lnTo>
                      <a:lnTo>
                        <a:pt x="21" y="22"/>
                      </a:lnTo>
                      <a:lnTo>
                        <a:pt x="27" y="24"/>
                      </a:lnTo>
                      <a:lnTo>
                        <a:pt x="34" y="27"/>
                      </a:lnTo>
                      <a:lnTo>
                        <a:pt x="40" y="32"/>
                      </a:lnTo>
                      <a:lnTo>
                        <a:pt x="45" y="36"/>
                      </a:lnTo>
                      <a:lnTo>
                        <a:pt x="51" y="40"/>
                      </a:lnTo>
                      <a:lnTo>
                        <a:pt x="55" y="45"/>
                      </a:lnTo>
                      <a:lnTo>
                        <a:pt x="59" y="52"/>
                      </a:lnTo>
                      <a:lnTo>
                        <a:pt x="63" y="58"/>
                      </a:lnTo>
                      <a:lnTo>
                        <a:pt x="67" y="64"/>
                      </a:lnTo>
                      <a:lnTo>
                        <a:pt x="69" y="71"/>
                      </a:lnTo>
                      <a:lnTo>
                        <a:pt x="71" y="78"/>
                      </a:lnTo>
                      <a:lnTo>
                        <a:pt x="72" y="85"/>
                      </a:lnTo>
                      <a:lnTo>
                        <a:pt x="72" y="94"/>
                      </a:lnTo>
                      <a:lnTo>
                        <a:pt x="91" y="9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9" name="Freeform 25"/>
                <p:cNvSpPr>
                  <a:spLocks/>
                </p:cNvSpPr>
                <p:nvPr/>
              </p:nvSpPr>
              <p:spPr bwMode="auto">
                <a:xfrm>
                  <a:off x="0" y="31"/>
                  <a:ext cx="296" cy="44"/>
                </a:xfrm>
                <a:custGeom>
                  <a:avLst/>
                  <a:gdLst>
                    <a:gd name="T0" fmla="*/ 0 w 280"/>
                    <a:gd name="T1" fmla="*/ 13 h 42"/>
                    <a:gd name="T2" fmla="*/ 0 w 280"/>
                    <a:gd name="T3" fmla="*/ 31 h 42"/>
                    <a:gd name="T4" fmla="*/ 275 w 280"/>
                    <a:gd name="T5" fmla="*/ 31 h 42"/>
                    <a:gd name="T6" fmla="*/ 275 w 280"/>
                    <a:gd name="T7" fmla="*/ 44 h 42"/>
                    <a:gd name="T8" fmla="*/ 296 w 280"/>
                    <a:gd name="T9" fmla="*/ 21 h 42"/>
                    <a:gd name="T10" fmla="*/ 275 w 280"/>
                    <a:gd name="T11" fmla="*/ 0 h 42"/>
                    <a:gd name="T12" fmla="*/ 275 w 280"/>
                    <a:gd name="T13" fmla="*/ 13 h 42"/>
                    <a:gd name="T14" fmla="*/ 0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0" y="12"/>
                      </a:moveTo>
                      <a:lnTo>
                        <a:pt x="0" y="30"/>
                      </a:lnTo>
                      <a:lnTo>
                        <a:pt x="260" y="30"/>
                      </a:lnTo>
                      <a:lnTo>
                        <a:pt x="260" y="42"/>
                      </a:lnTo>
                      <a:lnTo>
                        <a:pt x="280" y="20"/>
                      </a:lnTo>
                      <a:lnTo>
                        <a:pt x="260" y="0"/>
                      </a:lnTo>
                      <a:lnTo>
                        <a:pt x="260" y="12"/>
                      </a:lnTo>
                      <a:lnTo>
                        <a:pt x="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0" name="Freeform 26"/>
                <p:cNvSpPr>
                  <a:spLocks/>
                </p:cNvSpPr>
                <p:nvPr/>
              </p:nvSpPr>
              <p:spPr bwMode="auto">
                <a:xfrm>
                  <a:off x="0" y="31"/>
                  <a:ext cx="296" cy="44"/>
                </a:xfrm>
                <a:custGeom>
                  <a:avLst/>
                  <a:gdLst>
                    <a:gd name="T0" fmla="*/ 0 w 280"/>
                    <a:gd name="T1" fmla="*/ 13 h 42"/>
                    <a:gd name="T2" fmla="*/ 0 w 280"/>
                    <a:gd name="T3" fmla="*/ 31 h 42"/>
                    <a:gd name="T4" fmla="*/ 275 w 280"/>
                    <a:gd name="T5" fmla="*/ 31 h 42"/>
                    <a:gd name="T6" fmla="*/ 275 w 280"/>
                    <a:gd name="T7" fmla="*/ 44 h 42"/>
                    <a:gd name="T8" fmla="*/ 296 w 280"/>
                    <a:gd name="T9" fmla="*/ 21 h 42"/>
                    <a:gd name="T10" fmla="*/ 275 w 280"/>
                    <a:gd name="T11" fmla="*/ 0 h 42"/>
                    <a:gd name="T12" fmla="*/ 275 w 280"/>
                    <a:gd name="T13" fmla="*/ 13 h 42"/>
                    <a:gd name="T14" fmla="*/ 0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0" y="12"/>
                      </a:moveTo>
                      <a:lnTo>
                        <a:pt x="0" y="30"/>
                      </a:lnTo>
                      <a:lnTo>
                        <a:pt x="260" y="30"/>
                      </a:lnTo>
                      <a:lnTo>
                        <a:pt x="260" y="42"/>
                      </a:lnTo>
                      <a:lnTo>
                        <a:pt x="280" y="20"/>
                      </a:lnTo>
                      <a:lnTo>
                        <a:pt x="260" y="0"/>
                      </a:lnTo>
                      <a:lnTo>
                        <a:pt x="260" y="12"/>
                      </a:lnTo>
                      <a:lnTo>
                        <a:pt x="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nvGrpSpPr>
                <p:cNvPr id="181" name="Group 112"/>
                <p:cNvGrpSpPr>
                  <a:grpSpLocks/>
                </p:cNvGrpSpPr>
                <p:nvPr/>
              </p:nvGrpSpPr>
              <p:grpSpPr bwMode="auto">
                <a:xfrm>
                  <a:off x="0" y="110"/>
                  <a:ext cx="298" cy="47"/>
                  <a:chOff x="0" y="0"/>
                  <a:chExt cx="298" cy="47"/>
                </a:xfrm>
              </p:grpSpPr>
              <p:sp>
                <p:nvSpPr>
                  <p:cNvPr id="184" name="Freeform 28"/>
                  <p:cNvSpPr>
                    <a:spLocks/>
                  </p:cNvSpPr>
                  <p:nvPr/>
                </p:nvSpPr>
                <p:spPr bwMode="auto">
                  <a:xfrm>
                    <a:off x="0" y="0"/>
                    <a:ext cx="296" cy="44"/>
                  </a:xfrm>
                  <a:custGeom>
                    <a:avLst/>
                    <a:gdLst>
                      <a:gd name="T0" fmla="*/ 296 w 280"/>
                      <a:gd name="T1" fmla="*/ 13 h 42"/>
                      <a:gd name="T2" fmla="*/ 296 w 280"/>
                      <a:gd name="T3" fmla="*/ 31 h 42"/>
                      <a:gd name="T4" fmla="*/ 24 w 280"/>
                      <a:gd name="T5" fmla="*/ 31 h 42"/>
                      <a:gd name="T6" fmla="*/ 24 w 280"/>
                      <a:gd name="T7" fmla="*/ 44 h 42"/>
                      <a:gd name="T8" fmla="*/ 0 w 280"/>
                      <a:gd name="T9" fmla="*/ 21 h 42"/>
                      <a:gd name="T10" fmla="*/ 24 w 280"/>
                      <a:gd name="T11" fmla="*/ 0 h 42"/>
                      <a:gd name="T12" fmla="*/ 24 w 280"/>
                      <a:gd name="T13" fmla="*/ 13 h 42"/>
                      <a:gd name="T14" fmla="*/ 296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280" y="12"/>
                        </a:moveTo>
                        <a:lnTo>
                          <a:pt x="280" y="30"/>
                        </a:lnTo>
                        <a:lnTo>
                          <a:pt x="23" y="30"/>
                        </a:lnTo>
                        <a:lnTo>
                          <a:pt x="23" y="42"/>
                        </a:lnTo>
                        <a:lnTo>
                          <a:pt x="0" y="20"/>
                        </a:lnTo>
                        <a:lnTo>
                          <a:pt x="23" y="0"/>
                        </a:lnTo>
                        <a:lnTo>
                          <a:pt x="23" y="12"/>
                        </a:lnTo>
                        <a:lnTo>
                          <a:pt x="28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5" name="Freeform 29"/>
                  <p:cNvSpPr>
                    <a:spLocks/>
                  </p:cNvSpPr>
                  <p:nvPr/>
                </p:nvSpPr>
                <p:spPr bwMode="auto">
                  <a:xfrm>
                    <a:off x="0" y="0"/>
                    <a:ext cx="296" cy="44"/>
                  </a:xfrm>
                  <a:custGeom>
                    <a:avLst/>
                    <a:gdLst>
                      <a:gd name="T0" fmla="*/ 296 w 280"/>
                      <a:gd name="T1" fmla="*/ 13 h 42"/>
                      <a:gd name="T2" fmla="*/ 296 w 280"/>
                      <a:gd name="T3" fmla="*/ 31 h 42"/>
                      <a:gd name="T4" fmla="*/ 24 w 280"/>
                      <a:gd name="T5" fmla="*/ 31 h 42"/>
                      <a:gd name="T6" fmla="*/ 24 w 280"/>
                      <a:gd name="T7" fmla="*/ 44 h 42"/>
                      <a:gd name="T8" fmla="*/ 0 w 280"/>
                      <a:gd name="T9" fmla="*/ 21 h 42"/>
                      <a:gd name="T10" fmla="*/ 24 w 280"/>
                      <a:gd name="T11" fmla="*/ 0 h 42"/>
                      <a:gd name="T12" fmla="*/ 24 w 280"/>
                      <a:gd name="T13" fmla="*/ 13 h 42"/>
                      <a:gd name="T14" fmla="*/ 296 w 280"/>
                      <a:gd name="T15" fmla="*/ 13 h 42"/>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42"/>
                      <a:gd name="T26" fmla="*/ 280 w 280"/>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42">
                        <a:moveTo>
                          <a:pt x="280" y="12"/>
                        </a:moveTo>
                        <a:lnTo>
                          <a:pt x="280" y="30"/>
                        </a:lnTo>
                        <a:lnTo>
                          <a:pt x="23" y="30"/>
                        </a:lnTo>
                        <a:lnTo>
                          <a:pt x="23" y="42"/>
                        </a:lnTo>
                        <a:lnTo>
                          <a:pt x="0" y="20"/>
                        </a:lnTo>
                        <a:lnTo>
                          <a:pt x="23" y="0"/>
                        </a:lnTo>
                        <a:lnTo>
                          <a:pt x="23" y="12"/>
                        </a:lnTo>
                        <a:lnTo>
                          <a:pt x="280" y="12"/>
                        </a:lnTo>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6" name="Freeform 30"/>
                  <p:cNvSpPr>
                    <a:spLocks/>
                  </p:cNvSpPr>
                  <p:nvPr/>
                </p:nvSpPr>
                <p:spPr bwMode="auto">
                  <a:xfrm>
                    <a:off x="3" y="2"/>
                    <a:ext cx="295" cy="45"/>
                  </a:xfrm>
                  <a:custGeom>
                    <a:avLst/>
                    <a:gdLst>
                      <a:gd name="T0" fmla="*/ 295 w 279"/>
                      <a:gd name="T1" fmla="*/ 14 h 43"/>
                      <a:gd name="T2" fmla="*/ 295 w 279"/>
                      <a:gd name="T3" fmla="*/ 31 h 43"/>
                      <a:gd name="T4" fmla="*/ 23 w 279"/>
                      <a:gd name="T5" fmla="*/ 31 h 43"/>
                      <a:gd name="T6" fmla="*/ 23 w 279"/>
                      <a:gd name="T7" fmla="*/ 45 h 43"/>
                      <a:gd name="T8" fmla="*/ 0 w 279"/>
                      <a:gd name="T9" fmla="*/ 21 h 43"/>
                      <a:gd name="T10" fmla="*/ 23 w 279"/>
                      <a:gd name="T11" fmla="*/ 0 h 43"/>
                      <a:gd name="T12" fmla="*/ 23 w 279"/>
                      <a:gd name="T13" fmla="*/ 14 h 43"/>
                      <a:gd name="T14" fmla="*/ 295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279" y="13"/>
                        </a:moveTo>
                        <a:lnTo>
                          <a:pt x="279" y="30"/>
                        </a:lnTo>
                        <a:lnTo>
                          <a:pt x="22" y="30"/>
                        </a:lnTo>
                        <a:lnTo>
                          <a:pt x="22" y="43"/>
                        </a:lnTo>
                        <a:lnTo>
                          <a:pt x="0" y="20"/>
                        </a:lnTo>
                        <a:lnTo>
                          <a:pt x="22" y="0"/>
                        </a:lnTo>
                        <a:lnTo>
                          <a:pt x="22" y="13"/>
                        </a:lnTo>
                        <a:lnTo>
                          <a:pt x="279"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7" name="Freeform 31"/>
                  <p:cNvSpPr>
                    <a:spLocks/>
                  </p:cNvSpPr>
                  <p:nvPr/>
                </p:nvSpPr>
                <p:spPr bwMode="auto">
                  <a:xfrm>
                    <a:off x="3" y="2"/>
                    <a:ext cx="295" cy="45"/>
                  </a:xfrm>
                  <a:custGeom>
                    <a:avLst/>
                    <a:gdLst>
                      <a:gd name="T0" fmla="*/ 295 w 279"/>
                      <a:gd name="T1" fmla="*/ 14 h 43"/>
                      <a:gd name="T2" fmla="*/ 295 w 279"/>
                      <a:gd name="T3" fmla="*/ 31 h 43"/>
                      <a:gd name="T4" fmla="*/ 23 w 279"/>
                      <a:gd name="T5" fmla="*/ 31 h 43"/>
                      <a:gd name="T6" fmla="*/ 23 w 279"/>
                      <a:gd name="T7" fmla="*/ 45 h 43"/>
                      <a:gd name="T8" fmla="*/ 0 w 279"/>
                      <a:gd name="T9" fmla="*/ 21 h 43"/>
                      <a:gd name="T10" fmla="*/ 23 w 279"/>
                      <a:gd name="T11" fmla="*/ 0 h 43"/>
                      <a:gd name="T12" fmla="*/ 23 w 279"/>
                      <a:gd name="T13" fmla="*/ 14 h 43"/>
                      <a:gd name="T14" fmla="*/ 295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279" y="13"/>
                        </a:moveTo>
                        <a:lnTo>
                          <a:pt x="279" y="30"/>
                        </a:lnTo>
                        <a:lnTo>
                          <a:pt x="22" y="30"/>
                        </a:lnTo>
                        <a:lnTo>
                          <a:pt x="22" y="43"/>
                        </a:lnTo>
                        <a:lnTo>
                          <a:pt x="0" y="20"/>
                        </a:lnTo>
                        <a:lnTo>
                          <a:pt x="22" y="0"/>
                        </a:lnTo>
                        <a:lnTo>
                          <a:pt x="22" y="13"/>
                        </a:lnTo>
                        <a:lnTo>
                          <a:pt x="279"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182" name="Freeform 32"/>
                <p:cNvSpPr>
                  <a:spLocks/>
                </p:cNvSpPr>
                <p:nvPr/>
              </p:nvSpPr>
              <p:spPr bwMode="auto">
                <a:xfrm>
                  <a:off x="3" y="33"/>
                  <a:ext cx="295" cy="45"/>
                </a:xfrm>
                <a:custGeom>
                  <a:avLst/>
                  <a:gdLst>
                    <a:gd name="T0" fmla="*/ 0 w 279"/>
                    <a:gd name="T1" fmla="*/ 14 h 43"/>
                    <a:gd name="T2" fmla="*/ 0 w 279"/>
                    <a:gd name="T3" fmla="*/ 31 h 43"/>
                    <a:gd name="T4" fmla="*/ 274 w 279"/>
                    <a:gd name="T5" fmla="*/ 31 h 43"/>
                    <a:gd name="T6" fmla="*/ 274 w 279"/>
                    <a:gd name="T7" fmla="*/ 45 h 43"/>
                    <a:gd name="T8" fmla="*/ 295 w 279"/>
                    <a:gd name="T9" fmla="*/ 21 h 43"/>
                    <a:gd name="T10" fmla="*/ 274 w 279"/>
                    <a:gd name="T11" fmla="*/ 0 h 43"/>
                    <a:gd name="T12" fmla="*/ 274 w 279"/>
                    <a:gd name="T13" fmla="*/ 14 h 43"/>
                    <a:gd name="T14" fmla="*/ 0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0" y="13"/>
                      </a:moveTo>
                      <a:lnTo>
                        <a:pt x="0" y="30"/>
                      </a:lnTo>
                      <a:lnTo>
                        <a:pt x="259" y="30"/>
                      </a:lnTo>
                      <a:lnTo>
                        <a:pt x="259" y="43"/>
                      </a:lnTo>
                      <a:lnTo>
                        <a:pt x="279" y="20"/>
                      </a:lnTo>
                      <a:lnTo>
                        <a:pt x="259" y="0"/>
                      </a:lnTo>
                      <a:lnTo>
                        <a:pt x="259" y="13"/>
                      </a:lnTo>
                      <a:lnTo>
                        <a:pt x="0"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83" name="Freeform 33"/>
                <p:cNvSpPr>
                  <a:spLocks/>
                </p:cNvSpPr>
                <p:nvPr/>
              </p:nvSpPr>
              <p:spPr bwMode="auto">
                <a:xfrm>
                  <a:off x="3" y="33"/>
                  <a:ext cx="295" cy="45"/>
                </a:xfrm>
                <a:custGeom>
                  <a:avLst/>
                  <a:gdLst>
                    <a:gd name="T0" fmla="*/ 0 w 279"/>
                    <a:gd name="T1" fmla="*/ 14 h 43"/>
                    <a:gd name="T2" fmla="*/ 0 w 279"/>
                    <a:gd name="T3" fmla="*/ 31 h 43"/>
                    <a:gd name="T4" fmla="*/ 274 w 279"/>
                    <a:gd name="T5" fmla="*/ 31 h 43"/>
                    <a:gd name="T6" fmla="*/ 274 w 279"/>
                    <a:gd name="T7" fmla="*/ 45 h 43"/>
                    <a:gd name="T8" fmla="*/ 295 w 279"/>
                    <a:gd name="T9" fmla="*/ 21 h 43"/>
                    <a:gd name="T10" fmla="*/ 274 w 279"/>
                    <a:gd name="T11" fmla="*/ 0 h 43"/>
                    <a:gd name="T12" fmla="*/ 274 w 279"/>
                    <a:gd name="T13" fmla="*/ 14 h 43"/>
                    <a:gd name="T14" fmla="*/ 0 w 279"/>
                    <a:gd name="T15" fmla="*/ 14 h 43"/>
                    <a:gd name="T16" fmla="*/ 0 60000 65536"/>
                    <a:gd name="T17" fmla="*/ 0 60000 65536"/>
                    <a:gd name="T18" fmla="*/ 0 60000 65536"/>
                    <a:gd name="T19" fmla="*/ 0 60000 65536"/>
                    <a:gd name="T20" fmla="*/ 0 60000 65536"/>
                    <a:gd name="T21" fmla="*/ 0 60000 65536"/>
                    <a:gd name="T22" fmla="*/ 0 60000 65536"/>
                    <a:gd name="T23" fmla="*/ 0 60000 65536"/>
                    <a:gd name="T24" fmla="*/ 0 w 279"/>
                    <a:gd name="T25" fmla="*/ 0 h 43"/>
                    <a:gd name="T26" fmla="*/ 279 w 279"/>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9" h="43">
                      <a:moveTo>
                        <a:pt x="0" y="13"/>
                      </a:moveTo>
                      <a:lnTo>
                        <a:pt x="0" y="30"/>
                      </a:lnTo>
                      <a:lnTo>
                        <a:pt x="259" y="30"/>
                      </a:lnTo>
                      <a:lnTo>
                        <a:pt x="259" y="43"/>
                      </a:lnTo>
                      <a:lnTo>
                        <a:pt x="279" y="20"/>
                      </a:lnTo>
                      <a:lnTo>
                        <a:pt x="259" y="0"/>
                      </a:lnTo>
                      <a:lnTo>
                        <a:pt x="259" y="13"/>
                      </a:lnTo>
                      <a:lnTo>
                        <a:pt x="0" y="13"/>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58" name="Group 119"/>
              <p:cNvGrpSpPr>
                <a:grpSpLocks/>
              </p:cNvGrpSpPr>
              <p:nvPr/>
            </p:nvGrpSpPr>
            <p:grpSpPr bwMode="auto">
              <a:xfrm>
                <a:off x="48" y="263"/>
                <a:ext cx="228" cy="226"/>
                <a:chOff x="0" y="0"/>
                <a:chExt cx="282" cy="280"/>
              </a:xfrm>
            </p:grpSpPr>
            <p:grpSp>
              <p:nvGrpSpPr>
                <p:cNvPr id="159" name="Group 120"/>
                <p:cNvGrpSpPr>
                  <a:grpSpLocks/>
                </p:cNvGrpSpPr>
                <p:nvPr/>
              </p:nvGrpSpPr>
              <p:grpSpPr bwMode="auto">
                <a:xfrm>
                  <a:off x="0" y="0"/>
                  <a:ext cx="282" cy="280"/>
                  <a:chOff x="0" y="0"/>
                  <a:chExt cx="981" cy="972"/>
                </a:xfrm>
              </p:grpSpPr>
              <p:sp>
                <p:nvSpPr>
                  <p:cNvPr id="169" name="Freeform 36"/>
                  <p:cNvSpPr>
                    <a:spLocks/>
                  </p:cNvSpPr>
                  <p:nvPr/>
                </p:nvSpPr>
                <p:spPr bwMode="auto">
                  <a:xfrm>
                    <a:off x="0" y="0"/>
                    <a:ext cx="981" cy="945"/>
                  </a:xfrm>
                  <a:custGeom>
                    <a:avLst/>
                    <a:gdLst>
                      <a:gd name="T0" fmla="*/ 144 w 109"/>
                      <a:gd name="T1" fmla="*/ 0 h 105"/>
                      <a:gd name="T2" fmla="*/ 144 w 109"/>
                      <a:gd name="T3" fmla="*/ 117 h 105"/>
                      <a:gd name="T4" fmla="*/ 369 w 109"/>
                      <a:gd name="T5" fmla="*/ 117 h 105"/>
                      <a:gd name="T6" fmla="*/ 414 w 109"/>
                      <a:gd name="T7" fmla="*/ 216 h 105"/>
                      <a:gd name="T8" fmla="*/ 351 w 109"/>
                      <a:gd name="T9" fmla="*/ 288 h 105"/>
                      <a:gd name="T10" fmla="*/ 306 w 109"/>
                      <a:gd name="T11" fmla="*/ 198 h 105"/>
                      <a:gd name="T12" fmla="*/ 144 w 109"/>
                      <a:gd name="T13" fmla="*/ 198 h 105"/>
                      <a:gd name="T14" fmla="*/ 144 w 109"/>
                      <a:gd name="T15" fmla="*/ 288 h 105"/>
                      <a:gd name="T16" fmla="*/ 0 w 109"/>
                      <a:gd name="T17" fmla="*/ 144 h 105"/>
                      <a:gd name="T18" fmla="*/ 144 w 109"/>
                      <a:gd name="T19" fmla="*/ 0 h 105"/>
                      <a:gd name="T20" fmla="*/ 558 w 109"/>
                      <a:gd name="T21" fmla="*/ 225 h 105"/>
                      <a:gd name="T22" fmla="*/ 612 w 109"/>
                      <a:gd name="T23" fmla="*/ 117 h 105"/>
                      <a:gd name="T24" fmla="*/ 837 w 109"/>
                      <a:gd name="T25" fmla="*/ 117 h 105"/>
                      <a:gd name="T26" fmla="*/ 837 w 109"/>
                      <a:gd name="T27" fmla="*/ 9 h 105"/>
                      <a:gd name="T28" fmla="*/ 981 w 109"/>
                      <a:gd name="T29" fmla="*/ 153 h 105"/>
                      <a:gd name="T30" fmla="*/ 837 w 109"/>
                      <a:gd name="T31" fmla="*/ 297 h 105"/>
                      <a:gd name="T32" fmla="*/ 837 w 109"/>
                      <a:gd name="T33" fmla="*/ 198 h 105"/>
                      <a:gd name="T34" fmla="*/ 675 w 109"/>
                      <a:gd name="T35" fmla="*/ 198 h 105"/>
                      <a:gd name="T36" fmla="*/ 621 w 109"/>
                      <a:gd name="T37" fmla="*/ 306 h 105"/>
                      <a:gd name="T38" fmla="*/ 558 w 109"/>
                      <a:gd name="T39" fmla="*/ 225 h 105"/>
                      <a:gd name="T40" fmla="*/ 621 w 109"/>
                      <a:gd name="T41" fmla="*/ 648 h 105"/>
                      <a:gd name="T42" fmla="*/ 675 w 109"/>
                      <a:gd name="T43" fmla="*/ 756 h 105"/>
                      <a:gd name="T44" fmla="*/ 837 w 109"/>
                      <a:gd name="T45" fmla="*/ 756 h 105"/>
                      <a:gd name="T46" fmla="*/ 837 w 109"/>
                      <a:gd name="T47" fmla="*/ 657 h 105"/>
                      <a:gd name="T48" fmla="*/ 981 w 109"/>
                      <a:gd name="T49" fmla="*/ 801 h 105"/>
                      <a:gd name="T50" fmla="*/ 837 w 109"/>
                      <a:gd name="T51" fmla="*/ 945 h 105"/>
                      <a:gd name="T52" fmla="*/ 837 w 109"/>
                      <a:gd name="T53" fmla="*/ 837 h 105"/>
                      <a:gd name="T54" fmla="*/ 612 w 109"/>
                      <a:gd name="T55" fmla="*/ 837 h 105"/>
                      <a:gd name="T56" fmla="*/ 558 w 109"/>
                      <a:gd name="T57" fmla="*/ 729 h 105"/>
                      <a:gd name="T58" fmla="*/ 621 w 109"/>
                      <a:gd name="T59" fmla="*/ 648 h 105"/>
                      <a:gd name="T60" fmla="*/ 414 w 109"/>
                      <a:gd name="T61" fmla="*/ 738 h 105"/>
                      <a:gd name="T62" fmla="*/ 369 w 109"/>
                      <a:gd name="T63" fmla="*/ 837 h 105"/>
                      <a:gd name="T64" fmla="*/ 144 w 109"/>
                      <a:gd name="T65" fmla="*/ 837 h 105"/>
                      <a:gd name="T66" fmla="*/ 144 w 109"/>
                      <a:gd name="T67" fmla="*/ 945 h 105"/>
                      <a:gd name="T68" fmla="*/ 0 w 109"/>
                      <a:gd name="T69" fmla="*/ 801 h 105"/>
                      <a:gd name="T70" fmla="*/ 144 w 109"/>
                      <a:gd name="T71" fmla="*/ 657 h 105"/>
                      <a:gd name="T72" fmla="*/ 144 w 109"/>
                      <a:gd name="T73" fmla="*/ 756 h 105"/>
                      <a:gd name="T74" fmla="*/ 306 w 109"/>
                      <a:gd name="T75" fmla="*/ 756 h 105"/>
                      <a:gd name="T76" fmla="*/ 333 w 109"/>
                      <a:gd name="T77" fmla="*/ 693 h 105"/>
                      <a:gd name="T78" fmla="*/ 414 w 109"/>
                      <a:gd name="T79" fmla="*/ 738 h 1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9"/>
                      <a:gd name="T121" fmla="*/ 0 h 105"/>
                      <a:gd name="T122" fmla="*/ 109 w 109"/>
                      <a:gd name="T123" fmla="*/ 105 h 10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9" h="105">
                        <a:moveTo>
                          <a:pt x="16" y="0"/>
                        </a:moveTo>
                        <a:lnTo>
                          <a:pt x="16" y="13"/>
                        </a:lnTo>
                        <a:lnTo>
                          <a:pt x="41" y="13"/>
                        </a:lnTo>
                        <a:lnTo>
                          <a:pt x="46" y="24"/>
                        </a:lnTo>
                        <a:lnTo>
                          <a:pt x="39" y="32"/>
                        </a:lnTo>
                        <a:lnTo>
                          <a:pt x="34" y="22"/>
                        </a:lnTo>
                        <a:lnTo>
                          <a:pt x="16" y="22"/>
                        </a:lnTo>
                        <a:lnTo>
                          <a:pt x="16" y="32"/>
                        </a:lnTo>
                        <a:lnTo>
                          <a:pt x="0" y="16"/>
                        </a:lnTo>
                        <a:lnTo>
                          <a:pt x="16" y="0"/>
                        </a:lnTo>
                        <a:moveTo>
                          <a:pt x="62" y="25"/>
                        </a:moveTo>
                        <a:lnTo>
                          <a:pt x="68" y="13"/>
                        </a:lnTo>
                        <a:lnTo>
                          <a:pt x="93" y="13"/>
                        </a:lnTo>
                        <a:lnTo>
                          <a:pt x="93" y="1"/>
                        </a:lnTo>
                        <a:lnTo>
                          <a:pt x="109" y="17"/>
                        </a:lnTo>
                        <a:lnTo>
                          <a:pt x="93" y="33"/>
                        </a:lnTo>
                        <a:lnTo>
                          <a:pt x="93" y="22"/>
                        </a:lnTo>
                        <a:lnTo>
                          <a:pt x="75" y="22"/>
                        </a:lnTo>
                        <a:lnTo>
                          <a:pt x="69" y="34"/>
                        </a:lnTo>
                        <a:lnTo>
                          <a:pt x="62" y="25"/>
                        </a:lnTo>
                        <a:moveTo>
                          <a:pt x="69" y="72"/>
                        </a:moveTo>
                        <a:lnTo>
                          <a:pt x="75" y="84"/>
                        </a:lnTo>
                        <a:lnTo>
                          <a:pt x="93" y="84"/>
                        </a:lnTo>
                        <a:lnTo>
                          <a:pt x="93" y="73"/>
                        </a:lnTo>
                        <a:lnTo>
                          <a:pt x="109" y="89"/>
                        </a:lnTo>
                        <a:lnTo>
                          <a:pt x="93" y="105"/>
                        </a:lnTo>
                        <a:lnTo>
                          <a:pt x="93" y="93"/>
                        </a:lnTo>
                        <a:lnTo>
                          <a:pt x="68" y="93"/>
                        </a:lnTo>
                        <a:lnTo>
                          <a:pt x="62" y="81"/>
                        </a:lnTo>
                        <a:lnTo>
                          <a:pt x="69" y="72"/>
                        </a:lnTo>
                        <a:moveTo>
                          <a:pt x="46" y="82"/>
                        </a:moveTo>
                        <a:lnTo>
                          <a:pt x="41" y="93"/>
                        </a:lnTo>
                        <a:lnTo>
                          <a:pt x="16" y="93"/>
                        </a:lnTo>
                        <a:lnTo>
                          <a:pt x="16" y="105"/>
                        </a:lnTo>
                        <a:lnTo>
                          <a:pt x="0" y="89"/>
                        </a:lnTo>
                        <a:lnTo>
                          <a:pt x="16" y="73"/>
                        </a:lnTo>
                        <a:lnTo>
                          <a:pt x="16" y="84"/>
                        </a:lnTo>
                        <a:lnTo>
                          <a:pt x="34" y="84"/>
                        </a:lnTo>
                        <a:lnTo>
                          <a:pt x="37" y="77"/>
                        </a:lnTo>
                        <a:lnTo>
                          <a:pt x="46" y="82"/>
                        </a:lnTo>
                      </a:path>
                    </a:pathLst>
                  </a:custGeom>
                  <a:solidFill>
                    <a:srgbClr val="25221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0" name="Freeform 37"/>
                  <p:cNvSpPr>
                    <a:spLocks/>
                  </p:cNvSpPr>
                  <p:nvPr/>
                </p:nvSpPr>
                <p:spPr bwMode="auto">
                  <a:xfrm>
                    <a:off x="0" y="36"/>
                    <a:ext cx="981" cy="936"/>
                  </a:xfrm>
                  <a:custGeom>
                    <a:avLst/>
                    <a:gdLst>
                      <a:gd name="T0" fmla="*/ 144 w 109"/>
                      <a:gd name="T1" fmla="*/ 0 h 104"/>
                      <a:gd name="T2" fmla="*/ 144 w 109"/>
                      <a:gd name="T3" fmla="*/ 108 h 104"/>
                      <a:gd name="T4" fmla="*/ 369 w 109"/>
                      <a:gd name="T5" fmla="*/ 108 h 104"/>
                      <a:gd name="T6" fmla="*/ 414 w 109"/>
                      <a:gd name="T7" fmla="*/ 207 h 104"/>
                      <a:gd name="T8" fmla="*/ 351 w 109"/>
                      <a:gd name="T9" fmla="*/ 279 h 104"/>
                      <a:gd name="T10" fmla="*/ 306 w 109"/>
                      <a:gd name="T11" fmla="*/ 189 h 104"/>
                      <a:gd name="T12" fmla="*/ 144 w 109"/>
                      <a:gd name="T13" fmla="*/ 189 h 104"/>
                      <a:gd name="T14" fmla="*/ 144 w 109"/>
                      <a:gd name="T15" fmla="*/ 288 h 104"/>
                      <a:gd name="T16" fmla="*/ 0 w 109"/>
                      <a:gd name="T17" fmla="*/ 144 h 104"/>
                      <a:gd name="T18" fmla="*/ 144 w 109"/>
                      <a:gd name="T19" fmla="*/ 0 h 104"/>
                      <a:gd name="T20" fmla="*/ 558 w 109"/>
                      <a:gd name="T21" fmla="*/ 225 h 104"/>
                      <a:gd name="T22" fmla="*/ 612 w 109"/>
                      <a:gd name="T23" fmla="*/ 117 h 104"/>
                      <a:gd name="T24" fmla="*/ 837 w 109"/>
                      <a:gd name="T25" fmla="*/ 117 h 104"/>
                      <a:gd name="T26" fmla="*/ 837 w 109"/>
                      <a:gd name="T27" fmla="*/ 0 h 104"/>
                      <a:gd name="T28" fmla="*/ 981 w 109"/>
                      <a:gd name="T29" fmla="*/ 144 h 104"/>
                      <a:gd name="T30" fmla="*/ 837 w 109"/>
                      <a:gd name="T31" fmla="*/ 288 h 104"/>
                      <a:gd name="T32" fmla="*/ 837 w 109"/>
                      <a:gd name="T33" fmla="*/ 189 h 104"/>
                      <a:gd name="T34" fmla="*/ 675 w 109"/>
                      <a:gd name="T35" fmla="*/ 189 h 104"/>
                      <a:gd name="T36" fmla="*/ 621 w 109"/>
                      <a:gd name="T37" fmla="*/ 297 h 104"/>
                      <a:gd name="T38" fmla="*/ 558 w 109"/>
                      <a:gd name="T39" fmla="*/ 225 h 104"/>
                      <a:gd name="T40" fmla="*/ 621 w 109"/>
                      <a:gd name="T41" fmla="*/ 639 h 104"/>
                      <a:gd name="T42" fmla="*/ 675 w 109"/>
                      <a:gd name="T43" fmla="*/ 756 h 104"/>
                      <a:gd name="T44" fmla="*/ 837 w 109"/>
                      <a:gd name="T45" fmla="*/ 756 h 104"/>
                      <a:gd name="T46" fmla="*/ 837 w 109"/>
                      <a:gd name="T47" fmla="*/ 648 h 104"/>
                      <a:gd name="T48" fmla="*/ 981 w 109"/>
                      <a:gd name="T49" fmla="*/ 792 h 104"/>
                      <a:gd name="T50" fmla="*/ 837 w 109"/>
                      <a:gd name="T51" fmla="*/ 936 h 104"/>
                      <a:gd name="T52" fmla="*/ 837 w 109"/>
                      <a:gd name="T53" fmla="*/ 828 h 104"/>
                      <a:gd name="T54" fmla="*/ 612 w 109"/>
                      <a:gd name="T55" fmla="*/ 828 h 104"/>
                      <a:gd name="T56" fmla="*/ 558 w 109"/>
                      <a:gd name="T57" fmla="*/ 720 h 104"/>
                      <a:gd name="T58" fmla="*/ 621 w 109"/>
                      <a:gd name="T59" fmla="*/ 639 h 104"/>
                      <a:gd name="T60" fmla="*/ 414 w 109"/>
                      <a:gd name="T61" fmla="*/ 738 h 104"/>
                      <a:gd name="T62" fmla="*/ 369 w 109"/>
                      <a:gd name="T63" fmla="*/ 837 h 104"/>
                      <a:gd name="T64" fmla="*/ 144 w 109"/>
                      <a:gd name="T65" fmla="*/ 837 h 104"/>
                      <a:gd name="T66" fmla="*/ 144 w 109"/>
                      <a:gd name="T67" fmla="*/ 936 h 104"/>
                      <a:gd name="T68" fmla="*/ 0 w 109"/>
                      <a:gd name="T69" fmla="*/ 792 h 104"/>
                      <a:gd name="T70" fmla="*/ 144 w 109"/>
                      <a:gd name="T71" fmla="*/ 648 h 104"/>
                      <a:gd name="T72" fmla="*/ 144 w 109"/>
                      <a:gd name="T73" fmla="*/ 756 h 104"/>
                      <a:gd name="T74" fmla="*/ 306 w 109"/>
                      <a:gd name="T75" fmla="*/ 756 h 104"/>
                      <a:gd name="T76" fmla="*/ 333 w 109"/>
                      <a:gd name="T77" fmla="*/ 693 h 104"/>
                      <a:gd name="T78" fmla="*/ 414 w 109"/>
                      <a:gd name="T79" fmla="*/ 738 h 10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9"/>
                      <a:gd name="T121" fmla="*/ 0 h 104"/>
                      <a:gd name="T122" fmla="*/ 109 w 109"/>
                      <a:gd name="T123" fmla="*/ 104 h 10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9" h="104">
                        <a:moveTo>
                          <a:pt x="16" y="0"/>
                        </a:moveTo>
                        <a:lnTo>
                          <a:pt x="16" y="12"/>
                        </a:lnTo>
                        <a:lnTo>
                          <a:pt x="41" y="12"/>
                        </a:lnTo>
                        <a:lnTo>
                          <a:pt x="46" y="23"/>
                        </a:lnTo>
                        <a:lnTo>
                          <a:pt x="39" y="31"/>
                        </a:lnTo>
                        <a:lnTo>
                          <a:pt x="34" y="21"/>
                        </a:lnTo>
                        <a:lnTo>
                          <a:pt x="16" y="21"/>
                        </a:lnTo>
                        <a:lnTo>
                          <a:pt x="16" y="32"/>
                        </a:lnTo>
                        <a:lnTo>
                          <a:pt x="0" y="16"/>
                        </a:lnTo>
                        <a:lnTo>
                          <a:pt x="16" y="0"/>
                        </a:lnTo>
                        <a:moveTo>
                          <a:pt x="62" y="25"/>
                        </a:moveTo>
                        <a:lnTo>
                          <a:pt x="68" y="13"/>
                        </a:lnTo>
                        <a:lnTo>
                          <a:pt x="93" y="13"/>
                        </a:lnTo>
                        <a:lnTo>
                          <a:pt x="93" y="0"/>
                        </a:lnTo>
                        <a:lnTo>
                          <a:pt x="109" y="16"/>
                        </a:lnTo>
                        <a:lnTo>
                          <a:pt x="93" y="32"/>
                        </a:lnTo>
                        <a:lnTo>
                          <a:pt x="93" y="21"/>
                        </a:lnTo>
                        <a:lnTo>
                          <a:pt x="75" y="21"/>
                        </a:lnTo>
                        <a:lnTo>
                          <a:pt x="69" y="33"/>
                        </a:lnTo>
                        <a:lnTo>
                          <a:pt x="62" y="25"/>
                        </a:lnTo>
                        <a:moveTo>
                          <a:pt x="69" y="71"/>
                        </a:moveTo>
                        <a:lnTo>
                          <a:pt x="75" y="84"/>
                        </a:lnTo>
                        <a:lnTo>
                          <a:pt x="93" y="84"/>
                        </a:lnTo>
                        <a:lnTo>
                          <a:pt x="93" y="72"/>
                        </a:lnTo>
                        <a:lnTo>
                          <a:pt x="109" y="88"/>
                        </a:lnTo>
                        <a:lnTo>
                          <a:pt x="93" y="104"/>
                        </a:lnTo>
                        <a:lnTo>
                          <a:pt x="93" y="92"/>
                        </a:lnTo>
                        <a:lnTo>
                          <a:pt x="68" y="92"/>
                        </a:lnTo>
                        <a:lnTo>
                          <a:pt x="62" y="80"/>
                        </a:lnTo>
                        <a:lnTo>
                          <a:pt x="69" y="71"/>
                        </a:lnTo>
                        <a:moveTo>
                          <a:pt x="46" y="82"/>
                        </a:moveTo>
                        <a:lnTo>
                          <a:pt x="41" y="93"/>
                        </a:lnTo>
                        <a:lnTo>
                          <a:pt x="16" y="93"/>
                        </a:lnTo>
                        <a:lnTo>
                          <a:pt x="16" y="104"/>
                        </a:lnTo>
                        <a:lnTo>
                          <a:pt x="0" y="88"/>
                        </a:lnTo>
                        <a:lnTo>
                          <a:pt x="16" y="72"/>
                        </a:lnTo>
                        <a:lnTo>
                          <a:pt x="16" y="84"/>
                        </a:lnTo>
                        <a:lnTo>
                          <a:pt x="34" y="84"/>
                        </a:lnTo>
                        <a:lnTo>
                          <a:pt x="37" y="77"/>
                        </a:lnTo>
                        <a:lnTo>
                          <a:pt x="46" y="82"/>
                        </a:ln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60" name="Group 123"/>
                <p:cNvGrpSpPr>
                  <a:grpSpLocks/>
                </p:cNvGrpSpPr>
                <p:nvPr/>
              </p:nvGrpSpPr>
              <p:grpSpPr bwMode="auto">
                <a:xfrm>
                  <a:off x="52" y="65"/>
                  <a:ext cx="162" cy="172"/>
                  <a:chOff x="0" y="0"/>
                  <a:chExt cx="201" cy="213"/>
                </a:xfrm>
              </p:grpSpPr>
              <p:sp>
                <p:nvSpPr>
                  <p:cNvPr id="161" name="Freeform 39"/>
                  <p:cNvSpPr>
                    <a:spLocks/>
                  </p:cNvSpPr>
                  <p:nvPr/>
                </p:nvSpPr>
                <p:spPr bwMode="auto">
                  <a:xfrm>
                    <a:off x="98" y="105"/>
                    <a:ext cx="99" cy="103"/>
                  </a:xfrm>
                  <a:custGeom>
                    <a:avLst/>
                    <a:gdLst>
                      <a:gd name="T0" fmla="*/ 0 w 99"/>
                      <a:gd name="T1" fmla="*/ 103 h 103"/>
                      <a:gd name="T2" fmla="*/ 0 w 99"/>
                      <a:gd name="T3" fmla="*/ 103 h 103"/>
                      <a:gd name="T4" fmla="*/ 11 w 99"/>
                      <a:gd name="T5" fmla="*/ 103 h 103"/>
                      <a:gd name="T6" fmla="*/ 20 w 99"/>
                      <a:gd name="T7" fmla="*/ 101 h 103"/>
                      <a:gd name="T8" fmla="*/ 30 w 99"/>
                      <a:gd name="T9" fmla="*/ 99 h 103"/>
                      <a:gd name="T10" fmla="*/ 39 w 99"/>
                      <a:gd name="T11" fmla="*/ 95 h 103"/>
                      <a:gd name="T12" fmla="*/ 48 w 99"/>
                      <a:gd name="T13" fmla="*/ 91 h 103"/>
                      <a:gd name="T14" fmla="*/ 56 w 99"/>
                      <a:gd name="T15" fmla="*/ 85 h 103"/>
                      <a:gd name="T16" fmla="*/ 63 w 99"/>
                      <a:gd name="T17" fmla="*/ 79 h 103"/>
                      <a:gd name="T18" fmla="*/ 70 w 99"/>
                      <a:gd name="T19" fmla="*/ 73 h 103"/>
                      <a:gd name="T20" fmla="*/ 77 w 99"/>
                      <a:gd name="T21" fmla="*/ 65 h 103"/>
                      <a:gd name="T22" fmla="*/ 82 w 99"/>
                      <a:gd name="T23" fmla="*/ 57 h 103"/>
                      <a:gd name="T24" fmla="*/ 87 w 99"/>
                      <a:gd name="T25" fmla="*/ 49 h 103"/>
                      <a:gd name="T26" fmla="*/ 91 w 99"/>
                      <a:gd name="T27" fmla="*/ 40 h 103"/>
                      <a:gd name="T28" fmla="*/ 95 w 99"/>
                      <a:gd name="T29" fmla="*/ 30 h 103"/>
                      <a:gd name="T30" fmla="*/ 97 w 99"/>
                      <a:gd name="T31" fmla="*/ 20 h 103"/>
                      <a:gd name="T32" fmla="*/ 98 w 99"/>
                      <a:gd name="T33" fmla="*/ 10 h 103"/>
                      <a:gd name="T34" fmla="*/ 99 w 99"/>
                      <a:gd name="T35" fmla="*/ 0 h 103"/>
                      <a:gd name="T36" fmla="*/ 75 w 99"/>
                      <a:gd name="T37" fmla="*/ 0 h 103"/>
                      <a:gd name="T38" fmla="*/ 74 w 99"/>
                      <a:gd name="T39" fmla="*/ 8 h 103"/>
                      <a:gd name="T40" fmla="*/ 73 w 99"/>
                      <a:gd name="T41" fmla="*/ 15 h 103"/>
                      <a:gd name="T42" fmla="*/ 71 w 99"/>
                      <a:gd name="T43" fmla="*/ 23 h 103"/>
                      <a:gd name="T44" fmla="*/ 69 w 99"/>
                      <a:gd name="T45" fmla="*/ 30 h 103"/>
                      <a:gd name="T46" fmla="*/ 66 w 99"/>
                      <a:gd name="T47" fmla="*/ 37 h 103"/>
                      <a:gd name="T48" fmla="*/ 62 w 99"/>
                      <a:gd name="T49" fmla="*/ 44 h 103"/>
                      <a:gd name="T50" fmla="*/ 58 w 99"/>
                      <a:gd name="T51" fmla="*/ 50 h 103"/>
                      <a:gd name="T52" fmla="*/ 53 w 99"/>
                      <a:gd name="T53" fmla="*/ 55 h 103"/>
                      <a:gd name="T54" fmla="*/ 48 w 99"/>
                      <a:gd name="T55" fmla="*/ 60 h 103"/>
                      <a:gd name="T56" fmla="*/ 42 w 99"/>
                      <a:gd name="T57" fmla="*/ 65 h 103"/>
                      <a:gd name="T58" fmla="*/ 36 w 99"/>
                      <a:gd name="T59" fmla="*/ 69 h 103"/>
                      <a:gd name="T60" fmla="*/ 29 w 99"/>
                      <a:gd name="T61" fmla="*/ 72 h 103"/>
                      <a:gd name="T62" fmla="*/ 22 w 99"/>
                      <a:gd name="T63" fmla="*/ 75 h 103"/>
                      <a:gd name="T64" fmla="*/ 15 w 99"/>
                      <a:gd name="T65" fmla="*/ 77 h 103"/>
                      <a:gd name="T66" fmla="*/ 8 w 99"/>
                      <a:gd name="T67" fmla="*/ 78 h 103"/>
                      <a:gd name="T68" fmla="*/ 0 w 99"/>
                      <a:gd name="T69" fmla="*/ 79 h 103"/>
                      <a:gd name="T70" fmla="*/ 0 w 99"/>
                      <a:gd name="T71" fmla="*/ 103 h 10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3"/>
                      <a:gd name="T110" fmla="*/ 99 w 99"/>
                      <a:gd name="T111" fmla="*/ 103 h 10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3">
                        <a:moveTo>
                          <a:pt x="0" y="103"/>
                        </a:moveTo>
                        <a:lnTo>
                          <a:pt x="0" y="103"/>
                        </a:lnTo>
                        <a:lnTo>
                          <a:pt x="11" y="103"/>
                        </a:lnTo>
                        <a:lnTo>
                          <a:pt x="20" y="101"/>
                        </a:lnTo>
                        <a:lnTo>
                          <a:pt x="30" y="99"/>
                        </a:lnTo>
                        <a:lnTo>
                          <a:pt x="39" y="95"/>
                        </a:lnTo>
                        <a:lnTo>
                          <a:pt x="48" y="91"/>
                        </a:lnTo>
                        <a:lnTo>
                          <a:pt x="56" y="85"/>
                        </a:lnTo>
                        <a:lnTo>
                          <a:pt x="63" y="79"/>
                        </a:lnTo>
                        <a:lnTo>
                          <a:pt x="70" y="73"/>
                        </a:lnTo>
                        <a:lnTo>
                          <a:pt x="77" y="65"/>
                        </a:lnTo>
                        <a:lnTo>
                          <a:pt x="82" y="57"/>
                        </a:lnTo>
                        <a:lnTo>
                          <a:pt x="87" y="49"/>
                        </a:lnTo>
                        <a:lnTo>
                          <a:pt x="91" y="40"/>
                        </a:lnTo>
                        <a:lnTo>
                          <a:pt x="95" y="30"/>
                        </a:lnTo>
                        <a:lnTo>
                          <a:pt x="97" y="20"/>
                        </a:lnTo>
                        <a:lnTo>
                          <a:pt x="98" y="10"/>
                        </a:lnTo>
                        <a:lnTo>
                          <a:pt x="99" y="0"/>
                        </a:lnTo>
                        <a:lnTo>
                          <a:pt x="75" y="0"/>
                        </a:lnTo>
                        <a:lnTo>
                          <a:pt x="74" y="8"/>
                        </a:lnTo>
                        <a:lnTo>
                          <a:pt x="73" y="15"/>
                        </a:lnTo>
                        <a:lnTo>
                          <a:pt x="71" y="23"/>
                        </a:lnTo>
                        <a:lnTo>
                          <a:pt x="69" y="30"/>
                        </a:lnTo>
                        <a:lnTo>
                          <a:pt x="66" y="37"/>
                        </a:lnTo>
                        <a:lnTo>
                          <a:pt x="62" y="44"/>
                        </a:lnTo>
                        <a:lnTo>
                          <a:pt x="58" y="50"/>
                        </a:lnTo>
                        <a:lnTo>
                          <a:pt x="53" y="55"/>
                        </a:lnTo>
                        <a:lnTo>
                          <a:pt x="48" y="60"/>
                        </a:lnTo>
                        <a:lnTo>
                          <a:pt x="42" y="65"/>
                        </a:lnTo>
                        <a:lnTo>
                          <a:pt x="36" y="69"/>
                        </a:lnTo>
                        <a:lnTo>
                          <a:pt x="29" y="72"/>
                        </a:lnTo>
                        <a:lnTo>
                          <a:pt x="22" y="75"/>
                        </a:lnTo>
                        <a:lnTo>
                          <a:pt x="15" y="77"/>
                        </a:lnTo>
                        <a:lnTo>
                          <a:pt x="8" y="78"/>
                        </a:lnTo>
                        <a:lnTo>
                          <a:pt x="0" y="79"/>
                        </a:lnTo>
                        <a:lnTo>
                          <a:pt x="0" y="103"/>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62" name="Freeform 40"/>
                  <p:cNvSpPr>
                    <a:spLocks/>
                  </p:cNvSpPr>
                  <p:nvPr/>
                </p:nvSpPr>
                <p:spPr bwMode="auto">
                  <a:xfrm>
                    <a:off x="0" y="105"/>
                    <a:ext cx="98" cy="103"/>
                  </a:xfrm>
                  <a:custGeom>
                    <a:avLst/>
                    <a:gdLst>
                      <a:gd name="T0" fmla="*/ 0 w 98"/>
                      <a:gd name="T1" fmla="*/ 0 h 103"/>
                      <a:gd name="T2" fmla="*/ 0 w 98"/>
                      <a:gd name="T3" fmla="*/ 0 h 103"/>
                      <a:gd name="T4" fmla="*/ 1 w 98"/>
                      <a:gd name="T5" fmla="*/ 10 h 103"/>
                      <a:gd name="T6" fmla="*/ 2 w 98"/>
                      <a:gd name="T7" fmla="*/ 20 h 103"/>
                      <a:gd name="T8" fmla="*/ 4 w 98"/>
                      <a:gd name="T9" fmla="*/ 30 h 103"/>
                      <a:gd name="T10" fmla="*/ 8 w 98"/>
                      <a:gd name="T11" fmla="*/ 40 h 103"/>
                      <a:gd name="T12" fmla="*/ 12 w 98"/>
                      <a:gd name="T13" fmla="*/ 49 h 103"/>
                      <a:gd name="T14" fmla="*/ 17 w 98"/>
                      <a:gd name="T15" fmla="*/ 57 h 103"/>
                      <a:gd name="T16" fmla="*/ 22 w 98"/>
                      <a:gd name="T17" fmla="*/ 65 h 103"/>
                      <a:gd name="T18" fmla="*/ 29 w 98"/>
                      <a:gd name="T19" fmla="*/ 73 h 103"/>
                      <a:gd name="T20" fmla="*/ 36 w 98"/>
                      <a:gd name="T21" fmla="*/ 79 h 103"/>
                      <a:gd name="T22" fmla="*/ 43 w 98"/>
                      <a:gd name="T23" fmla="*/ 85 h 103"/>
                      <a:gd name="T24" fmla="*/ 51 w 98"/>
                      <a:gd name="T25" fmla="*/ 91 h 103"/>
                      <a:gd name="T26" fmla="*/ 60 w 98"/>
                      <a:gd name="T27" fmla="*/ 95 h 103"/>
                      <a:gd name="T28" fmla="*/ 69 w 98"/>
                      <a:gd name="T29" fmla="*/ 99 h 103"/>
                      <a:gd name="T30" fmla="*/ 79 w 98"/>
                      <a:gd name="T31" fmla="*/ 101 h 103"/>
                      <a:gd name="T32" fmla="*/ 88 w 98"/>
                      <a:gd name="T33" fmla="*/ 103 h 103"/>
                      <a:gd name="T34" fmla="*/ 98 w 98"/>
                      <a:gd name="T35" fmla="*/ 103 h 103"/>
                      <a:gd name="T36" fmla="*/ 98 w 98"/>
                      <a:gd name="T37" fmla="*/ 79 h 103"/>
                      <a:gd name="T38" fmla="*/ 91 w 98"/>
                      <a:gd name="T39" fmla="*/ 78 h 103"/>
                      <a:gd name="T40" fmla="*/ 84 w 98"/>
                      <a:gd name="T41" fmla="*/ 77 h 103"/>
                      <a:gd name="T42" fmla="*/ 77 w 98"/>
                      <a:gd name="T43" fmla="*/ 75 h 103"/>
                      <a:gd name="T44" fmla="*/ 70 w 98"/>
                      <a:gd name="T45" fmla="*/ 72 h 103"/>
                      <a:gd name="T46" fmla="*/ 63 w 98"/>
                      <a:gd name="T47" fmla="*/ 69 h 103"/>
                      <a:gd name="T48" fmla="*/ 57 w 98"/>
                      <a:gd name="T49" fmla="*/ 65 h 103"/>
                      <a:gd name="T50" fmla="*/ 51 w 98"/>
                      <a:gd name="T51" fmla="*/ 60 h 103"/>
                      <a:gd name="T52" fmla="*/ 46 w 98"/>
                      <a:gd name="T53" fmla="*/ 55 h 103"/>
                      <a:gd name="T54" fmla="*/ 41 w 98"/>
                      <a:gd name="T55" fmla="*/ 50 h 103"/>
                      <a:gd name="T56" fmla="*/ 37 w 98"/>
                      <a:gd name="T57" fmla="*/ 44 h 103"/>
                      <a:gd name="T58" fmla="*/ 33 w 98"/>
                      <a:gd name="T59" fmla="*/ 37 h 103"/>
                      <a:gd name="T60" fmla="*/ 30 w 98"/>
                      <a:gd name="T61" fmla="*/ 30 h 103"/>
                      <a:gd name="T62" fmla="*/ 28 w 98"/>
                      <a:gd name="T63" fmla="*/ 23 h 103"/>
                      <a:gd name="T64" fmla="*/ 26 w 98"/>
                      <a:gd name="T65" fmla="*/ 15 h 103"/>
                      <a:gd name="T66" fmla="*/ 25 w 98"/>
                      <a:gd name="T67" fmla="*/ 8 h 103"/>
                      <a:gd name="T68" fmla="*/ 24 w 98"/>
                      <a:gd name="T69" fmla="*/ 0 h 103"/>
                      <a:gd name="T70" fmla="*/ 0 w 98"/>
                      <a:gd name="T71" fmla="*/ 0 h 10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3"/>
                      <a:gd name="T110" fmla="*/ 98 w 98"/>
                      <a:gd name="T111" fmla="*/ 103 h 10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3">
                        <a:moveTo>
                          <a:pt x="0" y="0"/>
                        </a:moveTo>
                        <a:lnTo>
                          <a:pt x="0" y="0"/>
                        </a:lnTo>
                        <a:lnTo>
                          <a:pt x="1" y="10"/>
                        </a:lnTo>
                        <a:lnTo>
                          <a:pt x="2" y="20"/>
                        </a:lnTo>
                        <a:lnTo>
                          <a:pt x="4" y="30"/>
                        </a:lnTo>
                        <a:lnTo>
                          <a:pt x="8" y="40"/>
                        </a:lnTo>
                        <a:lnTo>
                          <a:pt x="12" y="49"/>
                        </a:lnTo>
                        <a:lnTo>
                          <a:pt x="17" y="57"/>
                        </a:lnTo>
                        <a:lnTo>
                          <a:pt x="22" y="65"/>
                        </a:lnTo>
                        <a:lnTo>
                          <a:pt x="29" y="73"/>
                        </a:lnTo>
                        <a:lnTo>
                          <a:pt x="36" y="79"/>
                        </a:lnTo>
                        <a:lnTo>
                          <a:pt x="43" y="85"/>
                        </a:lnTo>
                        <a:lnTo>
                          <a:pt x="51" y="91"/>
                        </a:lnTo>
                        <a:lnTo>
                          <a:pt x="60" y="95"/>
                        </a:lnTo>
                        <a:lnTo>
                          <a:pt x="69" y="99"/>
                        </a:lnTo>
                        <a:lnTo>
                          <a:pt x="79" y="101"/>
                        </a:lnTo>
                        <a:lnTo>
                          <a:pt x="88" y="103"/>
                        </a:lnTo>
                        <a:lnTo>
                          <a:pt x="98" y="103"/>
                        </a:lnTo>
                        <a:lnTo>
                          <a:pt x="98" y="79"/>
                        </a:lnTo>
                        <a:lnTo>
                          <a:pt x="91" y="78"/>
                        </a:lnTo>
                        <a:lnTo>
                          <a:pt x="84" y="77"/>
                        </a:lnTo>
                        <a:lnTo>
                          <a:pt x="77" y="75"/>
                        </a:lnTo>
                        <a:lnTo>
                          <a:pt x="70" y="72"/>
                        </a:lnTo>
                        <a:lnTo>
                          <a:pt x="63" y="69"/>
                        </a:lnTo>
                        <a:lnTo>
                          <a:pt x="57" y="65"/>
                        </a:lnTo>
                        <a:lnTo>
                          <a:pt x="51" y="60"/>
                        </a:lnTo>
                        <a:lnTo>
                          <a:pt x="46" y="55"/>
                        </a:lnTo>
                        <a:lnTo>
                          <a:pt x="41" y="50"/>
                        </a:lnTo>
                        <a:lnTo>
                          <a:pt x="37" y="44"/>
                        </a:lnTo>
                        <a:lnTo>
                          <a:pt x="33" y="37"/>
                        </a:lnTo>
                        <a:lnTo>
                          <a:pt x="30" y="30"/>
                        </a:lnTo>
                        <a:lnTo>
                          <a:pt x="28" y="23"/>
                        </a:lnTo>
                        <a:lnTo>
                          <a:pt x="26" y="15"/>
                        </a:lnTo>
                        <a:lnTo>
                          <a:pt x="25" y="8"/>
                        </a:lnTo>
                        <a:lnTo>
                          <a:pt x="24" y="0"/>
                        </a:lnTo>
                        <a:lnTo>
                          <a:pt x="0"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63" name="Freeform 41"/>
                  <p:cNvSpPr>
                    <a:spLocks/>
                  </p:cNvSpPr>
                  <p:nvPr/>
                </p:nvSpPr>
                <p:spPr bwMode="auto">
                  <a:xfrm>
                    <a:off x="0" y="0"/>
                    <a:ext cx="98" cy="105"/>
                  </a:xfrm>
                  <a:custGeom>
                    <a:avLst/>
                    <a:gdLst>
                      <a:gd name="T0" fmla="*/ 98 w 98"/>
                      <a:gd name="T1" fmla="*/ 0 h 105"/>
                      <a:gd name="T2" fmla="*/ 98 w 98"/>
                      <a:gd name="T3" fmla="*/ 0 h 105"/>
                      <a:gd name="T4" fmla="*/ 88 w 98"/>
                      <a:gd name="T5" fmla="*/ 0 h 105"/>
                      <a:gd name="T6" fmla="*/ 79 w 98"/>
                      <a:gd name="T7" fmla="*/ 2 h 105"/>
                      <a:gd name="T8" fmla="*/ 69 w 98"/>
                      <a:gd name="T9" fmla="*/ 5 h 105"/>
                      <a:gd name="T10" fmla="*/ 60 w 98"/>
                      <a:gd name="T11" fmla="*/ 8 h 105"/>
                      <a:gd name="T12" fmla="*/ 51 w 98"/>
                      <a:gd name="T13" fmla="*/ 13 h 105"/>
                      <a:gd name="T14" fmla="*/ 43 w 98"/>
                      <a:gd name="T15" fmla="*/ 18 h 105"/>
                      <a:gd name="T16" fmla="*/ 36 w 98"/>
                      <a:gd name="T17" fmla="*/ 24 h 105"/>
                      <a:gd name="T18" fmla="*/ 29 w 98"/>
                      <a:gd name="T19" fmla="*/ 31 h 105"/>
                      <a:gd name="T20" fmla="*/ 22 w 98"/>
                      <a:gd name="T21" fmla="*/ 38 h 105"/>
                      <a:gd name="T22" fmla="*/ 17 w 98"/>
                      <a:gd name="T23" fmla="*/ 46 h 105"/>
                      <a:gd name="T24" fmla="*/ 12 w 98"/>
                      <a:gd name="T25" fmla="*/ 55 h 105"/>
                      <a:gd name="T26" fmla="*/ 8 w 98"/>
                      <a:gd name="T27" fmla="*/ 64 h 105"/>
                      <a:gd name="T28" fmla="*/ 4 w 98"/>
                      <a:gd name="T29" fmla="*/ 74 h 105"/>
                      <a:gd name="T30" fmla="*/ 2 w 98"/>
                      <a:gd name="T31" fmla="*/ 84 h 105"/>
                      <a:gd name="T32" fmla="*/ 1 w 98"/>
                      <a:gd name="T33" fmla="*/ 94 h 105"/>
                      <a:gd name="T34" fmla="*/ 0 w 98"/>
                      <a:gd name="T35" fmla="*/ 105 h 105"/>
                      <a:gd name="T36" fmla="*/ 24 w 98"/>
                      <a:gd name="T37" fmla="*/ 105 h 105"/>
                      <a:gd name="T38" fmla="*/ 25 w 98"/>
                      <a:gd name="T39" fmla="*/ 96 h 105"/>
                      <a:gd name="T40" fmla="*/ 26 w 98"/>
                      <a:gd name="T41" fmla="*/ 88 h 105"/>
                      <a:gd name="T42" fmla="*/ 28 w 98"/>
                      <a:gd name="T43" fmla="*/ 81 h 105"/>
                      <a:gd name="T44" fmla="*/ 30 w 98"/>
                      <a:gd name="T45" fmla="*/ 73 h 105"/>
                      <a:gd name="T46" fmla="*/ 33 w 98"/>
                      <a:gd name="T47" fmla="*/ 66 h 105"/>
                      <a:gd name="T48" fmla="*/ 37 w 98"/>
                      <a:gd name="T49" fmla="*/ 60 h 105"/>
                      <a:gd name="T50" fmla="*/ 41 w 98"/>
                      <a:gd name="T51" fmla="*/ 54 h 105"/>
                      <a:gd name="T52" fmla="*/ 46 w 98"/>
                      <a:gd name="T53" fmla="*/ 48 h 105"/>
                      <a:gd name="T54" fmla="*/ 52 w 98"/>
                      <a:gd name="T55" fmla="*/ 43 h 105"/>
                      <a:gd name="T56" fmla="*/ 57 w 98"/>
                      <a:gd name="T57" fmla="*/ 38 h 105"/>
                      <a:gd name="T58" fmla="*/ 63 w 98"/>
                      <a:gd name="T59" fmla="*/ 34 h 105"/>
                      <a:gd name="T60" fmla="*/ 70 w 98"/>
                      <a:gd name="T61" fmla="*/ 31 h 105"/>
                      <a:gd name="T62" fmla="*/ 77 w 98"/>
                      <a:gd name="T63" fmla="*/ 28 h 105"/>
                      <a:gd name="T64" fmla="*/ 84 w 98"/>
                      <a:gd name="T65" fmla="*/ 26 h 105"/>
                      <a:gd name="T66" fmla="*/ 91 w 98"/>
                      <a:gd name="T67" fmla="*/ 25 h 105"/>
                      <a:gd name="T68" fmla="*/ 98 w 98"/>
                      <a:gd name="T69" fmla="*/ 25 h 105"/>
                      <a:gd name="T70" fmla="*/ 98 w 98"/>
                      <a:gd name="T71" fmla="*/ 0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5"/>
                      <a:gd name="T110" fmla="*/ 98 w 98"/>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5">
                        <a:moveTo>
                          <a:pt x="98" y="0"/>
                        </a:moveTo>
                        <a:lnTo>
                          <a:pt x="98" y="0"/>
                        </a:lnTo>
                        <a:lnTo>
                          <a:pt x="88" y="0"/>
                        </a:lnTo>
                        <a:lnTo>
                          <a:pt x="79" y="2"/>
                        </a:lnTo>
                        <a:lnTo>
                          <a:pt x="69" y="5"/>
                        </a:lnTo>
                        <a:lnTo>
                          <a:pt x="60" y="8"/>
                        </a:lnTo>
                        <a:lnTo>
                          <a:pt x="51" y="13"/>
                        </a:lnTo>
                        <a:lnTo>
                          <a:pt x="43" y="18"/>
                        </a:lnTo>
                        <a:lnTo>
                          <a:pt x="36" y="24"/>
                        </a:lnTo>
                        <a:lnTo>
                          <a:pt x="29" y="31"/>
                        </a:lnTo>
                        <a:lnTo>
                          <a:pt x="22" y="38"/>
                        </a:lnTo>
                        <a:lnTo>
                          <a:pt x="17" y="46"/>
                        </a:lnTo>
                        <a:lnTo>
                          <a:pt x="12" y="55"/>
                        </a:lnTo>
                        <a:lnTo>
                          <a:pt x="8" y="64"/>
                        </a:lnTo>
                        <a:lnTo>
                          <a:pt x="4" y="74"/>
                        </a:lnTo>
                        <a:lnTo>
                          <a:pt x="2" y="84"/>
                        </a:lnTo>
                        <a:lnTo>
                          <a:pt x="1" y="94"/>
                        </a:lnTo>
                        <a:lnTo>
                          <a:pt x="0" y="105"/>
                        </a:lnTo>
                        <a:lnTo>
                          <a:pt x="24" y="105"/>
                        </a:lnTo>
                        <a:lnTo>
                          <a:pt x="25" y="96"/>
                        </a:lnTo>
                        <a:lnTo>
                          <a:pt x="26" y="88"/>
                        </a:lnTo>
                        <a:lnTo>
                          <a:pt x="28" y="81"/>
                        </a:lnTo>
                        <a:lnTo>
                          <a:pt x="30" y="73"/>
                        </a:lnTo>
                        <a:lnTo>
                          <a:pt x="33" y="66"/>
                        </a:lnTo>
                        <a:lnTo>
                          <a:pt x="37" y="60"/>
                        </a:lnTo>
                        <a:lnTo>
                          <a:pt x="41" y="54"/>
                        </a:lnTo>
                        <a:lnTo>
                          <a:pt x="46" y="48"/>
                        </a:lnTo>
                        <a:lnTo>
                          <a:pt x="52" y="43"/>
                        </a:lnTo>
                        <a:lnTo>
                          <a:pt x="57" y="38"/>
                        </a:lnTo>
                        <a:lnTo>
                          <a:pt x="63" y="34"/>
                        </a:lnTo>
                        <a:lnTo>
                          <a:pt x="70" y="31"/>
                        </a:lnTo>
                        <a:lnTo>
                          <a:pt x="77" y="28"/>
                        </a:lnTo>
                        <a:lnTo>
                          <a:pt x="84" y="26"/>
                        </a:lnTo>
                        <a:lnTo>
                          <a:pt x="91" y="25"/>
                        </a:lnTo>
                        <a:lnTo>
                          <a:pt x="98" y="25"/>
                        </a:lnTo>
                        <a:lnTo>
                          <a:pt x="98" y="0"/>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64" name="Freeform 42"/>
                  <p:cNvSpPr>
                    <a:spLocks/>
                  </p:cNvSpPr>
                  <p:nvPr/>
                </p:nvSpPr>
                <p:spPr bwMode="auto">
                  <a:xfrm>
                    <a:off x="98" y="0"/>
                    <a:ext cx="99" cy="105"/>
                  </a:xfrm>
                  <a:custGeom>
                    <a:avLst/>
                    <a:gdLst>
                      <a:gd name="T0" fmla="*/ 99 w 99"/>
                      <a:gd name="T1" fmla="*/ 105 h 105"/>
                      <a:gd name="T2" fmla="*/ 99 w 99"/>
                      <a:gd name="T3" fmla="*/ 105 h 105"/>
                      <a:gd name="T4" fmla="*/ 98 w 99"/>
                      <a:gd name="T5" fmla="*/ 94 h 105"/>
                      <a:gd name="T6" fmla="*/ 97 w 99"/>
                      <a:gd name="T7" fmla="*/ 84 h 105"/>
                      <a:gd name="T8" fmla="*/ 95 w 99"/>
                      <a:gd name="T9" fmla="*/ 74 h 105"/>
                      <a:gd name="T10" fmla="*/ 91 w 99"/>
                      <a:gd name="T11" fmla="*/ 64 h 105"/>
                      <a:gd name="T12" fmla="*/ 87 w 99"/>
                      <a:gd name="T13" fmla="*/ 55 h 105"/>
                      <a:gd name="T14" fmla="*/ 82 w 99"/>
                      <a:gd name="T15" fmla="*/ 46 h 105"/>
                      <a:gd name="T16" fmla="*/ 77 w 99"/>
                      <a:gd name="T17" fmla="*/ 38 h 105"/>
                      <a:gd name="T18" fmla="*/ 70 w 99"/>
                      <a:gd name="T19" fmla="*/ 31 h 105"/>
                      <a:gd name="T20" fmla="*/ 63 w 99"/>
                      <a:gd name="T21" fmla="*/ 24 h 105"/>
                      <a:gd name="T22" fmla="*/ 56 w 99"/>
                      <a:gd name="T23" fmla="*/ 18 h 105"/>
                      <a:gd name="T24" fmla="*/ 48 w 99"/>
                      <a:gd name="T25" fmla="*/ 13 h 105"/>
                      <a:gd name="T26" fmla="*/ 39 w 99"/>
                      <a:gd name="T27" fmla="*/ 8 h 105"/>
                      <a:gd name="T28" fmla="*/ 30 w 99"/>
                      <a:gd name="T29" fmla="*/ 5 h 105"/>
                      <a:gd name="T30" fmla="*/ 20 w 99"/>
                      <a:gd name="T31" fmla="*/ 2 h 105"/>
                      <a:gd name="T32" fmla="*/ 11 w 99"/>
                      <a:gd name="T33" fmla="*/ 0 h 105"/>
                      <a:gd name="T34" fmla="*/ 0 w 99"/>
                      <a:gd name="T35" fmla="*/ 0 h 105"/>
                      <a:gd name="T36" fmla="*/ 0 w 99"/>
                      <a:gd name="T37" fmla="*/ 25 h 105"/>
                      <a:gd name="T38" fmla="*/ 8 w 99"/>
                      <a:gd name="T39" fmla="*/ 25 h 105"/>
                      <a:gd name="T40" fmla="*/ 15 w 99"/>
                      <a:gd name="T41" fmla="*/ 26 h 105"/>
                      <a:gd name="T42" fmla="*/ 22 w 99"/>
                      <a:gd name="T43" fmla="*/ 28 h 105"/>
                      <a:gd name="T44" fmla="*/ 29 w 99"/>
                      <a:gd name="T45" fmla="*/ 31 h 105"/>
                      <a:gd name="T46" fmla="*/ 36 w 99"/>
                      <a:gd name="T47" fmla="*/ 34 h 105"/>
                      <a:gd name="T48" fmla="*/ 42 w 99"/>
                      <a:gd name="T49" fmla="*/ 38 h 105"/>
                      <a:gd name="T50" fmla="*/ 47 w 99"/>
                      <a:gd name="T51" fmla="*/ 43 h 105"/>
                      <a:gd name="T52" fmla="*/ 53 w 99"/>
                      <a:gd name="T53" fmla="*/ 48 h 105"/>
                      <a:gd name="T54" fmla="*/ 58 w 99"/>
                      <a:gd name="T55" fmla="*/ 54 h 105"/>
                      <a:gd name="T56" fmla="*/ 62 w 99"/>
                      <a:gd name="T57" fmla="*/ 60 h 105"/>
                      <a:gd name="T58" fmla="*/ 66 w 99"/>
                      <a:gd name="T59" fmla="*/ 66 h 105"/>
                      <a:gd name="T60" fmla="*/ 69 w 99"/>
                      <a:gd name="T61" fmla="*/ 73 h 105"/>
                      <a:gd name="T62" fmla="*/ 71 w 99"/>
                      <a:gd name="T63" fmla="*/ 81 h 105"/>
                      <a:gd name="T64" fmla="*/ 73 w 99"/>
                      <a:gd name="T65" fmla="*/ 88 h 105"/>
                      <a:gd name="T66" fmla="*/ 74 w 99"/>
                      <a:gd name="T67" fmla="*/ 96 h 105"/>
                      <a:gd name="T68" fmla="*/ 75 w 99"/>
                      <a:gd name="T69" fmla="*/ 105 h 105"/>
                      <a:gd name="T70" fmla="*/ 99 w 99"/>
                      <a:gd name="T71" fmla="*/ 105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5"/>
                      <a:gd name="T110" fmla="*/ 99 w 99"/>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5">
                        <a:moveTo>
                          <a:pt x="99" y="105"/>
                        </a:moveTo>
                        <a:lnTo>
                          <a:pt x="99" y="105"/>
                        </a:lnTo>
                        <a:lnTo>
                          <a:pt x="98" y="94"/>
                        </a:lnTo>
                        <a:lnTo>
                          <a:pt x="97" y="84"/>
                        </a:lnTo>
                        <a:lnTo>
                          <a:pt x="95" y="74"/>
                        </a:lnTo>
                        <a:lnTo>
                          <a:pt x="91" y="64"/>
                        </a:lnTo>
                        <a:lnTo>
                          <a:pt x="87" y="55"/>
                        </a:lnTo>
                        <a:lnTo>
                          <a:pt x="82" y="46"/>
                        </a:lnTo>
                        <a:lnTo>
                          <a:pt x="77" y="38"/>
                        </a:lnTo>
                        <a:lnTo>
                          <a:pt x="70" y="31"/>
                        </a:lnTo>
                        <a:lnTo>
                          <a:pt x="63" y="24"/>
                        </a:lnTo>
                        <a:lnTo>
                          <a:pt x="56" y="18"/>
                        </a:lnTo>
                        <a:lnTo>
                          <a:pt x="48" y="13"/>
                        </a:lnTo>
                        <a:lnTo>
                          <a:pt x="39" y="8"/>
                        </a:lnTo>
                        <a:lnTo>
                          <a:pt x="30" y="5"/>
                        </a:lnTo>
                        <a:lnTo>
                          <a:pt x="20" y="2"/>
                        </a:lnTo>
                        <a:lnTo>
                          <a:pt x="11" y="0"/>
                        </a:lnTo>
                        <a:lnTo>
                          <a:pt x="0" y="0"/>
                        </a:lnTo>
                        <a:lnTo>
                          <a:pt x="0" y="25"/>
                        </a:lnTo>
                        <a:lnTo>
                          <a:pt x="8" y="25"/>
                        </a:lnTo>
                        <a:lnTo>
                          <a:pt x="15" y="26"/>
                        </a:lnTo>
                        <a:lnTo>
                          <a:pt x="22" y="28"/>
                        </a:lnTo>
                        <a:lnTo>
                          <a:pt x="29" y="31"/>
                        </a:lnTo>
                        <a:lnTo>
                          <a:pt x="36" y="34"/>
                        </a:lnTo>
                        <a:lnTo>
                          <a:pt x="42" y="38"/>
                        </a:lnTo>
                        <a:lnTo>
                          <a:pt x="47" y="43"/>
                        </a:lnTo>
                        <a:lnTo>
                          <a:pt x="53" y="48"/>
                        </a:lnTo>
                        <a:lnTo>
                          <a:pt x="58" y="54"/>
                        </a:lnTo>
                        <a:lnTo>
                          <a:pt x="62" y="60"/>
                        </a:lnTo>
                        <a:lnTo>
                          <a:pt x="66" y="66"/>
                        </a:lnTo>
                        <a:lnTo>
                          <a:pt x="69" y="73"/>
                        </a:lnTo>
                        <a:lnTo>
                          <a:pt x="71" y="81"/>
                        </a:lnTo>
                        <a:lnTo>
                          <a:pt x="73" y="88"/>
                        </a:lnTo>
                        <a:lnTo>
                          <a:pt x="74" y="96"/>
                        </a:lnTo>
                        <a:lnTo>
                          <a:pt x="75" y="105"/>
                        </a:lnTo>
                        <a:lnTo>
                          <a:pt x="99" y="105"/>
                        </a:lnTo>
                        <a:close/>
                      </a:path>
                    </a:pathLst>
                  </a:custGeom>
                  <a:solidFill>
                    <a:srgbClr val="24272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65" name="Freeform 43"/>
                  <p:cNvSpPr>
                    <a:spLocks/>
                  </p:cNvSpPr>
                  <p:nvPr/>
                </p:nvSpPr>
                <p:spPr bwMode="auto">
                  <a:xfrm>
                    <a:off x="103" y="109"/>
                    <a:ext cx="98" cy="104"/>
                  </a:xfrm>
                  <a:custGeom>
                    <a:avLst/>
                    <a:gdLst>
                      <a:gd name="T0" fmla="*/ 0 w 98"/>
                      <a:gd name="T1" fmla="*/ 104 h 104"/>
                      <a:gd name="T2" fmla="*/ 0 w 98"/>
                      <a:gd name="T3" fmla="*/ 104 h 104"/>
                      <a:gd name="T4" fmla="*/ 10 w 98"/>
                      <a:gd name="T5" fmla="*/ 103 h 104"/>
                      <a:gd name="T6" fmla="*/ 19 w 98"/>
                      <a:gd name="T7" fmla="*/ 101 h 104"/>
                      <a:gd name="T8" fmla="*/ 29 w 98"/>
                      <a:gd name="T9" fmla="*/ 99 h 104"/>
                      <a:gd name="T10" fmla="*/ 38 w 98"/>
                      <a:gd name="T11" fmla="*/ 95 h 104"/>
                      <a:gd name="T12" fmla="*/ 47 w 98"/>
                      <a:gd name="T13" fmla="*/ 91 h 104"/>
                      <a:gd name="T14" fmla="*/ 55 w 98"/>
                      <a:gd name="T15" fmla="*/ 86 h 104"/>
                      <a:gd name="T16" fmla="*/ 62 w 98"/>
                      <a:gd name="T17" fmla="*/ 80 h 104"/>
                      <a:gd name="T18" fmla="*/ 69 w 98"/>
                      <a:gd name="T19" fmla="*/ 73 h 104"/>
                      <a:gd name="T20" fmla="*/ 76 w 98"/>
                      <a:gd name="T21" fmla="*/ 65 h 104"/>
                      <a:gd name="T22" fmla="*/ 81 w 98"/>
                      <a:gd name="T23" fmla="*/ 57 h 104"/>
                      <a:gd name="T24" fmla="*/ 86 w 98"/>
                      <a:gd name="T25" fmla="*/ 49 h 104"/>
                      <a:gd name="T26" fmla="*/ 90 w 98"/>
                      <a:gd name="T27" fmla="*/ 40 h 104"/>
                      <a:gd name="T28" fmla="*/ 94 w 98"/>
                      <a:gd name="T29" fmla="*/ 30 h 104"/>
                      <a:gd name="T30" fmla="*/ 96 w 98"/>
                      <a:gd name="T31" fmla="*/ 20 h 104"/>
                      <a:gd name="T32" fmla="*/ 97 w 98"/>
                      <a:gd name="T33" fmla="*/ 10 h 104"/>
                      <a:gd name="T34" fmla="*/ 98 w 98"/>
                      <a:gd name="T35" fmla="*/ 0 h 104"/>
                      <a:gd name="T36" fmla="*/ 74 w 98"/>
                      <a:gd name="T37" fmla="*/ 0 h 104"/>
                      <a:gd name="T38" fmla="*/ 73 w 98"/>
                      <a:gd name="T39" fmla="*/ 8 h 104"/>
                      <a:gd name="T40" fmla="*/ 72 w 98"/>
                      <a:gd name="T41" fmla="*/ 16 h 104"/>
                      <a:gd name="T42" fmla="*/ 70 w 98"/>
                      <a:gd name="T43" fmla="*/ 23 h 104"/>
                      <a:gd name="T44" fmla="*/ 68 w 98"/>
                      <a:gd name="T45" fmla="*/ 30 h 104"/>
                      <a:gd name="T46" fmla="*/ 65 w 98"/>
                      <a:gd name="T47" fmla="*/ 37 h 104"/>
                      <a:gd name="T48" fmla="*/ 61 w 98"/>
                      <a:gd name="T49" fmla="*/ 44 h 104"/>
                      <a:gd name="T50" fmla="*/ 57 w 98"/>
                      <a:gd name="T51" fmla="*/ 50 h 104"/>
                      <a:gd name="T52" fmla="*/ 52 w 98"/>
                      <a:gd name="T53" fmla="*/ 56 h 104"/>
                      <a:gd name="T54" fmla="*/ 47 w 98"/>
                      <a:gd name="T55" fmla="*/ 61 h 104"/>
                      <a:gd name="T56" fmla="*/ 41 w 98"/>
                      <a:gd name="T57" fmla="*/ 65 h 104"/>
                      <a:gd name="T58" fmla="*/ 35 w 98"/>
                      <a:gd name="T59" fmla="*/ 69 h 104"/>
                      <a:gd name="T60" fmla="*/ 28 w 98"/>
                      <a:gd name="T61" fmla="*/ 73 h 104"/>
                      <a:gd name="T62" fmla="*/ 21 w 98"/>
                      <a:gd name="T63" fmla="*/ 75 h 104"/>
                      <a:gd name="T64" fmla="*/ 14 w 98"/>
                      <a:gd name="T65" fmla="*/ 77 h 104"/>
                      <a:gd name="T66" fmla="*/ 7 w 98"/>
                      <a:gd name="T67" fmla="*/ 78 h 104"/>
                      <a:gd name="T68" fmla="*/ 0 w 98"/>
                      <a:gd name="T69" fmla="*/ 79 h 104"/>
                      <a:gd name="T70" fmla="*/ 0 w 98"/>
                      <a:gd name="T71" fmla="*/ 104 h 10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4"/>
                      <a:gd name="T110" fmla="*/ 98 w 98"/>
                      <a:gd name="T111" fmla="*/ 104 h 10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4">
                        <a:moveTo>
                          <a:pt x="0" y="104"/>
                        </a:moveTo>
                        <a:lnTo>
                          <a:pt x="0" y="104"/>
                        </a:lnTo>
                        <a:lnTo>
                          <a:pt x="10" y="103"/>
                        </a:lnTo>
                        <a:lnTo>
                          <a:pt x="19" y="101"/>
                        </a:lnTo>
                        <a:lnTo>
                          <a:pt x="29" y="99"/>
                        </a:lnTo>
                        <a:lnTo>
                          <a:pt x="38" y="95"/>
                        </a:lnTo>
                        <a:lnTo>
                          <a:pt x="47" y="91"/>
                        </a:lnTo>
                        <a:lnTo>
                          <a:pt x="55" y="86"/>
                        </a:lnTo>
                        <a:lnTo>
                          <a:pt x="62" y="80"/>
                        </a:lnTo>
                        <a:lnTo>
                          <a:pt x="69" y="73"/>
                        </a:lnTo>
                        <a:lnTo>
                          <a:pt x="76" y="65"/>
                        </a:lnTo>
                        <a:lnTo>
                          <a:pt x="81" y="57"/>
                        </a:lnTo>
                        <a:lnTo>
                          <a:pt x="86" y="49"/>
                        </a:lnTo>
                        <a:lnTo>
                          <a:pt x="90" y="40"/>
                        </a:lnTo>
                        <a:lnTo>
                          <a:pt x="94" y="30"/>
                        </a:lnTo>
                        <a:lnTo>
                          <a:pt x="96" y="20"/>
                        </a:lnTo>
                        <a:lnTo>
                          <a:pt x="97" y="10"/>
                        </a:lnTo>
                        <a:lnTo>
                          <a:pt x="98" y="0"/>
                        </a:lnTo>
                        <a:lnTo>
                          <a:pt x="74" y="0"/>
                        </a:lnTo>
                        <a:lnTo>
                          <a:pt x="73" y="8"/>
                        </a:lnTo>
                        <a:lnTo>
                          <a:pt x="72" y="16"/>
                        </a:lnTo>
                        <a:lnTo>
                          <a:pt x="70" y="23"/>
                        </a:lnTo>
                        <a:lnTo>
                          <a:pt x="68" y="30"/>
                        </a:lnTo>
                        <a:lnTo>
                          <a:pt x="65" y="37"/>
                        </a:lnTo>
                        <a:lnTo>
                          <a:pt x="61" y="44"/>
                        </a:lnTo>
                        <a:lnTo>
                          <a:pt x="57" y="50"/>
                        </a:lnTo>
                        <a:lnTo>
                          <a:pt x="52" y="56"/>
                        </a:lnTo>
                        <a:lnTo>
                          <a:pt x="47" y="61"/>
                        </a:lnTo>
                        <a:lnTo>
                          <a:pt x="41" y="65"/>
                        </a:lnTo>
                        <a:lnTo>
                          <a:pt x="35" y="69"/>
                        </a:lnTo>
                        <a:lnTo>
                          <a:pt x="28" y="73"/>
                        </a:lnTo>
                        <a:lnTo>
                          <a:pt x="21" y="75"/>
                        </a:lnTo>
                        <a:lnTo>
                          <a:pt x="14" y="77"/>
                        </a:lnTo>
                        <a:lnTo>
                          <a:pt x="7" y="78"/>
                        </a:lnTo>
                        <a:lnTo>
                          <a:pt x="0" y="79"/>
                        </a:lnTo>
                        <a:lnTo>
                          <a:pt x="0" y="1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66" name="Freeform 44"/>
                  <p:cNvSpPr>
                    <a:spLocks/>
                  </p:cNvSpPr>
                  <p:nvPr/>
                </p:nvSpPr>
                <p:spPr bwMode="auto">
                  <a:xfrm>
                    <a:off x="4" y="109"/>
                    <a:ext cx="99" cy="104"/>
                  </a:xfrm>
                  <a:custGeom>
                    <a:avLst/>
                    <a:gdLst>
                      <a:gd name="T0" fmla="*/ 0 w 99"/>
                      <a:gd name="T1" fmla="*/ 0 h 104"/>
                      <a:gd name="T2" fmla="*/ 0 w 99"/>
                      <a:gd name="T3" fmla="*/ 0 h 104"/>
                      <a:gd name="T4" fmla="*/ 1 w 99"/>
                      <a:gd name="T5" fmla="*/ 10 h 104"/>
                      <a:gd name="T6" fmla="*/ 2 w 99"/>
                      <a:gd name="T7" fmla="*/ 20 h 104"/>
                      <a:gd name="T8" fmla="*/ 4 w 99"/>
                      <a:gd name="T9" fmla="*/ 30 h 104"/>
                      <a:gd name="T10" fmla="*/ 8 w 99"/>
                      <a:gd name="T11" fmla="*/ 40 h 104"/>
                      <a:gd name="T12" fmla="*/ 12 w 99"/>
                      <a:gd name="T13" fmla="*/ 49 h 104"/>
                      <a:gd name="T14" fmla="*/ 17 w 99"/>
                      <a:gd name="T15" fmla="*/ 57 h 104"/>
                      <a:gd name="T16" fmla="*/ 22 w 99"/>
                      <a:gd name="T17" fmla="*/ 65 h 104"/>
                      <a:gd name="T18" fmla="*/ 29 w 99"/>
                      <a:gd name="T19" fmla="*/ 73 h 104"/>
                      <a:gd name="T20" fmla="*/ 36 w 99"/>
                      <a:gd name="T21" fmla="*/ 80 h 104"/>
                      <a:gd name="T22" fmla="*/ 43 w 99"/>
                      <a:gd name="T23" fmla="*/ 86 h 104"/>
                      <a:gd name="T24" fmla="*/ 51 w 99"/>
                      <a:gd name="T25" fmla="*/ 91 h 104"/>
                      <a:gd name="T26" fmla="*/ 60 w 99"/>
                      <a:gd name="T27" fmla="*/ 95 h 104"/>
                      <a:gd name="T28" fmla="*/ 69 w 99"/>
                      <a:gd name="T29" fmla="*/ 99 h 104"/>
                      <a:gd name="T30" fmla="*/ 79 w 99"/>
                      <a:gd name="T31" fmla="*/ 101 h 104"/>
                      <a:gd name="T32" fmla="*/ 88 w 99"/>
                      <a:gd name="T33" fmla="*/ 103 h 104"/>
                      <a:gd name="T34" fmla="*/ 99 w 99"/>
                      <a:gd name="T35" fmla="*/ 104 h 104"/>
                      <a:gd name="T36" fmla="*/ 99 w 99"/>
                      <a:gd name="T37" fmla="*/ 79 h 104"/>
                      <a:gd name="T38" fmla="*/ 91 w 99"/>
                      <a:gd name="T39" fmla="*/ 78 h 104"/>
                      <a:gd name="T40" fmla="*/ 84 w 99"/>
                      <a:gd name="T41" fmla="*/ 77 h 104"/>
                      <a:gd name="T42" fmla="*/ 77 w 99"/>
                      <a:gd name="T43" fmla="*/ 75 h 104"/>
                      <a:gd name="T44" fmla="*/ 70 w 99"/>
                      <a:gd name="T45" fmla="*/ 73 h 104"/>
                      <a:gd name="T46" fmla="*/ 63 w 99"/>
                      <a:gd name="T47" fmla="*/ 69 h 104"/>
                      <a:gd name="T48" fmla="*/ 57 w 99"/>
                      <a:gd name="T49" fmla="*/ 65 h 104"/>
                      <a:gd name="T50" fmla="*/ 52 w 99"/>
                      <a:gd name="T51" fmla="*/ 61 h 104"/>
                      <a:gd name="T52" fmla="*/ 46 w 99"/>
                      <a:gd name="T53" fmla="*/ 56 h 104"/>
                      <a:gd name="T54" fmla="*/ 41 w 99"/>
                      <a:gd name="T55" fmla="*/ 50 h 104"/>
                      <a:gd name="T56" fmla="*/ 37 w 99"/>
                      <a:gd name="T57" fmla="*/ 44 h 104"/>
                      <a:gd name="T58" fmla="*/ 33 w 99"/>
                      <a:gd name="T59" fmla="*/ 37 h 104"/>
                      <a:gd name="T60" fmla="*/ 30 w 99"/>
                      <a:gd name="T61" fmla="*/ 30 h 104"/>
                      <a:gd name="T62" fmla="*/ 28 w 99"/>
                      <a:gd name="T63" fmla="*/ 23 h 104"/>
                      <a:gd name="T64" fmla="*/ 26 w 99"/>
                      <a:gd name="T65" fmla="*/ 16 h 104"/>
                      <a:gd name="T66" fmla="*/ 25 w 99"/>
                      <a:gd name="T67" fmla="*/ 8 h 104"/>
                      <a:gd name="T68" fmla="*/ 24 w 99"/>
                      <a:gd name="T69" fmla="*/ 0 h 104"/>
                      <a:gd name="T70" fmla="*/ 0 w 99"/>
                      <a:gd name="T71" fmla="*/ 0 h 10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4"/>
                      <a:gd name="T110" fmla="*/ 99 w 99"/>
                      <a:gd name="T111" fmla="*/ 104 h 10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4">
                        <a:moveTo>
                          <a:pt x="0" y="0"/>
                        </a:moveTo>
                        <a:lnTo>
                          <a:pt x="0" y="0"/>
                        </a:lnTo>
                        <a:lnTo>
                          <a:pt x="1" y="10"/>
                        </a:lnTo>
                        <a:lnTo>
                          <a:pt x="2" y="20"/>
                        </a:lnTo>
                        <a:lnTo>
                          <a:pt x="4" y="30"/>
                        </a:lnTo>
                        <a:lnTo>
                          <a:pt x="8" y="40"/>
                        </a:lnTo>
                        <a:lnTo>
                          <a:pt x="12" y="49"/>
                        </a:lnTo>
                        <a:lnTo>
                          <a:pt x="17" y="57"/>
                        </a:lnTo>
                        <a:lnTo>
                          <a:pt x="22" y="65"/>
                        </a:lnTo>
                        <a:lnTo>
                          <a:pt x="29" y="73"/>
                        </a:lnTo>
                        <a:lnTo>
                          <a:pt x="36" y="80"/>
                        </a:lnTo>
                        <a:lnTo>
                          <a:pt x="43" y="86"/>
                        </a:lnTo>
                        <a:lnTo>
                          <a:pt x="51" y="91"/>
                        </a:lnTo>
                        <a:lnTo>
                          <a:pt x="60" y="95"/>
                        </a:lnTo>
                        <a:lnTo>
                          <a:pt x="69" y="99"/>
                        </a:lnTo>
                        <a:lnTo>
                          <a:pt x="79" y="101"/>
                        </a:lnTo>
                        <a:lnTo>
                          <a:pt x="88" y="103"/>
                        </a:lnTo>
                        <a:lnTo>
                          <a:pt x="99" y="104"/>
                        </a:lnTo>
                        <a:lnTo>
                          <a:pt x="99" y="79"/>
                        </a:lnTo>
                        <a:lnTo>
                          <a:pt x="91" y="78"/>
                        </a:lnTo>
                        <a:lnTo>
                          <a:pt x="84" y="77"/>
                        </a:lnTo>
                        <a:lnTo>
                          <a:pt x="77" y="75"/>
                        </a:lnTo>
                        <a:lnTo>
                          <a:pt x="70" y="73"/>
                        </a:lnTo>
                        <a:lnTo>
                          <a:pt x="63" y="69"/>
                        </a:lnTo>
                        <a:lnTo>
                          <a:pt x="57" y="65"/>
                        </a:lnTo>
                        <a:lnTo>
                          <a:pt x="52" y="61"/>
                        </a:lnTo>
                        <a:lnTo>
                          <a:pt x="46" y="56"/>
                        </a:lnTo>
                        <a:lnTo>
                          <a:pt x="41" y="50"/>
                        </a:lnTo>
                        <a:lnTo>
                          <a:pt x="37" y="44"/>
                        </a:lnTo>
                        <a:lnTo>
                          <a:pt x="33" y="37"/>
                        </a:lnTo>
                        <a:lnTo>
                          <a:pt x="30" y="30"/>
                        </a:lnTo>
                        <a:lnTo>
                          <a:pt x="28" y="23"/>
                        </a:lnTo>
                        <a:lnTo>
                          <a:pt x="26" y="16"/>
                        </a:lnTo>
                        <a:lnTo>
                          <a:pt x="25" y="8"/>
                        </a:lnTo>
                        <a:lnTo>
                          <a:pt x="24"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67" name="Freeform 45"/>
                  <p:cNvSpPr>
                    <a:spLocks/>
                  </p:cNvSpPr>
                  <p:nvPr/>
                </p:nvSpPr>
                <p:spPr bwMode="auto">
                  <a:xfrm>
                    <a:off x="4" y="4"/>
                    <a:ext cx="99" cy="105"/>
                  </a:xfrm>
                  <a:custGeom>
                    <a:avLst/>
                    <a:gdLst>
                      <a:gd name="T0" fmla="*/ 99 w 99"/>
                      <a:gd name="T1" fmla="*/ 0 h 105"/>
                      <a:gd name="T2" fmla="*/ 99 w 99"/>
                      <a:gd name="T3" fmla="*/ 0 h 105"/>
                      <a:gd name="T4" fmla="*/ 88 w 99"/>
                      <a:gd name="T5" fmla="*/ 0 h 105"/>
                      <a:gd name="T6" fmla="*/ 79 w 99"/>
                      <a:gd name="T7" fmla="*/ 2 h 105"/>
                      <a:gd name="T8" fmla="*/ 69 w 99"/>
                      <a:gd name="T9" fmla="*/ 5 h 105"/>
                      <a:gd name="T10" fmla="*/ 60 w 99"/>
                      <a:gd name="T11" fmla="*/ 8 h 105"/>
                      <a:gd name="T12" fmla="*/ 51 w 99"/>
                      <a:gd name="T13" fmla="*/ 13 h 105"/>
                      <a:gd name="T14" fmla="*/ 43 w 99"/>
                      <a:gd name="T15" fmla="*/ 18 h 105"/>
                      <a:gd name="T16" fmla="*/ 36 w 99"/>
                      <a:gd name="T17" fmla="*/ 24 h 105"/>
                      <a:gd name="T18" fmla="*/ 29 w 99"/>
                      <a:gd name="T19" fmla="*/ 31 h 105"/>
                      <a:gd name="T20" fmla="*/ 22 w 99"/>
                      <a:gd name="T21" fmla="*/ 38 h 105"/>
                      <a:gd name="T22" fmla="*/ 17 w 99"/>
                      <a:gd name="T23" fmla="*/ 46 h 105"/>
                      <a:gd name="T24" fmla="*/ 12 w 99"/>
                      <a:gd name="T25" fmla="*/ 55 h 105"/>
                      <a:gd name="T26" fmla="*/ 8 w 99"/>
                      <a:gd name="T27" fmla="*/ 64 h 105"/>
                      <a:gd name="T28" fmla="*/ 4 w 99"/>
                      <a:gd name="T29" fmla="*/ 74 h 105"/>
                      <a:gd name="T30" fmla="*/ 2 w 99"/>
                      <a:gd name="T31" fmla="*/ 84 h 105"/>
                      <a:gd name="T32" fmla="*/ 1 w 99"/>
                      <a:gd name="T33" fmla="*/ 94 h 105"/>
                      <a:gd name="T34" fmla="*/ 0 w 99"/>
                      <a:gd name="T35" fmla="*/ 105 h 105"/>
                      <a:gd name="T36" fmla="*/ 24 w 99"/>
                      <a:gd name="T37" fmla="*/ 105 h 105"/>
                      <a:gd name="T38" fmla="*/ 25 w 99"/>
                      <a:gd name="T39" fmla="*/ 97 h 105"/>
                      <a:gd name="T40" fmla="*/ 26 w 99"/>
                      <a:gd name="T41" fmla="*/ 89 h 105"/>
                      <a:gd name="T42" fmla="*/ 28 w 99"/>
                      <a:gd name="T43" fmla="*/ 81 h 105"/>
                      <a:gd name="T44" fmla="*/ 30 w 99"/>
                      <a:gd name="T45" fmla="*/ 73 h 105"/>
                      <a:gd name="T46" fmla="*/ 33 w 99"/>
                      <a:gd name="T47" fmla="*/ 66 h 105"/>
                      <a:gd name="T48" fmla="*/ 37 w 99"/>
                      <a:gd name="T49" fmla="*/ 60 h 105"/>
                      <a:gd name="T50" fmla="*/ 42 w 99"/>
                      <a:gd name="T51" fmla="*/ 54 h 105"/>
                      <a:gd name="T52" fmla="*/ 46 w 99"/>
                      <a:gd name="T53" fmla="*/ 48 h 105"/>
                      <a:gd name="T54" fmla="*/ 52 w 99"/>
                      <a:gd name="T55" fmla="*/ 43 h 105"/>
                      <a:gd name="T56" fmla="*/ 57 w 99"/>
                      <a:gd name="T57" fmla="*/ 38 h 105"/>
                      <a:gd name="T58" fmla="*/ 63 w 99"/>
                      <a:gd name="T59" fmla="*/ 34 h 105"/>
                      <a:gd name="T60" fmla="*/ 70 w 99"/>
                      <a:gd name="T61" fmla="*/ 31 h 105"/>
                      <a:gd name="T62" fmla="*/ 77 w 99"/>
                      <a:gd name="T63" fmla="*/ 28 h 105"/>
                      <a:gd name="T64" fmla="*/ 84 w 99"/>
                      <a:gd name="T65" fmla="*/ 26 h 105"/>
                      <a:gd name="T66" fmla="*/ 91 w 99"/>
                      <a:gd name="T67" fmla="*/ 25 h 105"/>
                      <a:gd name="T68" fmla="*/ 99 w 99"/>
                      <a:gd name="T69" fmla="*/ 25 h 105"/>
                      <a:gd name="T70" fmla="*/ 99 w 99"/>
                      <a:gd name="T71" fmla="*/ 0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9"/>
                      <a:gd name="T109" fmla="*/ 0 h 105"/>
                      <a:gd name="T110" fmla="*/ 99 w 99"/>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9" h="105">
                        <a:moveTo>
                          <a:pt x="99" y="0"/>
                        </a:moveTo>
                        <a:lnTo>
                          <a:pt x="99" y="0"/>
                        </a:lnTo>
                        <a:lnTo>
                          <a:pt x="88" y="0"/>
                        </a:lnTo>
                        <a:lnTo>
                          <a:pt x="79" y="2"/>
                        </a:lnTo>
                        <a:lnTo>
                          <a:pt x="69" y="5"/>
                        </a:lnTo>
                        <a:lnTo>
                          <a:pt x="60" y="8"/>
                        </a:lnTo>
                        <a:lnTo>
                          <a:pt x="51" y="13"/>
                        </a:lnTo>
                        <a:lnTo>
                          <a:pt x="43" y="18"/>
                        </a:lnTo>
                        <a:lnTo>
                          <a:pt x="36" y="24"/>
                        </a:lnTo>
                        <a:lnTo>
                          <a:pt x="29" y="31"/>
                        </a:lnTo>
                        <a:lnTo>
                          <a:pt x="22" y="38"/>
                        </a:lnTo>
                        <a:lnTo>
                          <a:pt x="17" y="46"/>
                        </a:lnTo>
                        <a:lnTo>
                          <a:pt x="12" y="55"/>
                        </a:lnTo>
                        <a:lnTo>
                          <a:pt x="8" y="64"/>
                        </a:lnTo>
                        <a:lnTo>
                          <a:pt x="4" y="74"/>
                        </a:lnTo>
                        <a:lnTo>
                          <a:pt x="2" y="84"/>
                        </a:lnTo>
                        <a:lnTo>
                          <a:pt x="1" y="94"/>
                        </a:lnTo>
                        <a:lnTo>
                          <a:pt x="0" y="105"/>
                        </a:lnTo>
                        <a:lnTo>
                          <a:pt x="24" y="105"/>
                        </a:lnTo>
                        <a:lnTo>
                          <a:pt x="25" y="97"/>
                        </a:lnTo>
                        <a:lnTo>
                          <a:pt x="26" y="89"/>
                        </a:lnTo>
                        <a:lnTo>
                          <a:pt x="28" y="81"/>
                        </a:lnTo>
                        <a:lnTo>
                          <a:pt x="30" y="73"/>
                        </a:lnTo>
                        <a:lnTo>
                          <a:pt x="33" y="66"/>
                        </a:lnTo>
                        <a:lnTo>
                          <a:pt x="37" y="60"/>
                        </a:lnTo>
                        <a:lnTo>
                          <a:pt x="42" y="54"/>
                        </a:lnTo>
                        <a:lnTo>
                          <a:pt x="46" y="48"/>
                        </a:lnTo>
                        <a:lnTo>
                          <a:pt x="52" y="43"/>
                        </a:lnTo>
                        <a:lnTo>
                          <a:pt x="57" y="38"/>
                        </a:lnTo>
                        <a:lnTo>
                          <a:pt x="63" y="34"/>
                        </a:lnTo>
                        <a:lnTo>
                          <a:pt x="70" y="31"/>
                        </a:lnTo>
                        <a:lnTo>
                          <a:pt x="77" y="28"/>
                        </a:lnTo>
                        <a:lnTo>
                          <a:pt x="84" y="26"/>
                        </a:lnTo>
                        <a:lnTo>
                          <a:pt x="91" y="25"/>
                        </a:lnTo>
                        <a:lnTo>
                          <a:pt x="99" y="25"/>
                        </a:lnTo>
                        <a:lnTo>
                          <a:pt x="99"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68" name="Freeform 46"/>
                  <p:cNvSpPr>
                    <a:spLocks/>
                  </p:cNvSpPr>
                  <p:nvPr/>
                </p:nvSpPr>
                <p:spPr bwMode="auto">
                  <a:xfrm>
                    <a:off x="103" y="4"/>
                    <a:ext cx="98" cy="105"/>
                  </a:xfrm>
                  <a:custGeom>
                    <a:avLst/>
                    <a:gdLst>
                      <a:gd name="T0" fmla="*/ 98 w 98"/>
                      <a:gd name="T1" fmla="*/ 105 h 105"/>
                      <a:gd name="T2" fmla="*/ 98 w 98"/>
                      <a:gd name="T3" fmla="*/ 105 h 105"/>
                      <a:gd name="T4" fmla="*/ 97 w 98"/>
                      <a:gd name="T5" fmla="*/ 94 h 105"/>
                      <a:gd name="T6" fmla="*/ 96 w 98"/>
                      <a:gd name="T7" fmla="*/ 84 h 105"/>
                      <a:gd name="T8" fmla="*/ 94 w 98"/>
                      <a:gd name="T9" fmla="*/ 74 h 105"/>
                      <a:gd name="T10" fmla="*/ 90 w 98"/>
                      <a:gd name="T11" fmla="*/ 64 h 105"/>
                      <a:gd name="T12" fmla="*/ 86 w 98"/>
                      <a:gd name="T13" fmla="*/ 55 h 105"/>
                      <a:gd name="T14" fmla="*/ 81 w 98"/>
                      <a:gd name="T15" fmla="*/ 46 h 105"/>
                      <a:gd name="T16" fmla="*/ 76 w 98"/>
                      <a:gd name="T17" fmla="*/ 38 h 105"/>
                      <a:gd name="T18" fmla="*/ 69 w 98"/>
                      <a:gd name="T19" fmla="*/ 31 h 105"/>
                      <a:gd name="T20" fmla="*/ 62 w 98"/>
                      <a:gd name="T21" fmla="*/ 24 h 105"/>
                      <a:gd name="T22" fmla="*/ 55 w 98"/>
                      <a:gd name="T23" fmla="*/ 18 h 105"/>
                      <a:gd name="T24" fmla="*/ 47 w 98"/>
                      <a:gd name="T25" fmla="*/ 13 h 105"/>
                      <a:gd name="T26" fmla="*/ 38 w 98"/>
                      <a:gd name="T27" fmla="*/ 8 h 105"/>
                      <a:gd name="T28" fmla="*/ 29 w 98"/>
                      <a:gd name="T29" fmla="*/ 5 h 105"/>
                      <a:gd name="T30" fmla="*/ 19 w 98"/>
                      <a:gd name="T31" fmla="*/ 2 h 105"/>
                      <a:gd name="T32" fmla="*/ 10 w 98"/>
                      <a:gd name="T33" fmla="*/ 0 h 105"/>
                      <a:gd name="T34" fmla="*/ 0 w 98"/>
                      <a:gd name="T35" fmla="*/ 0 h 105"/>
                      <a:gd name="T36" fmla="*/ 0 w 98"/>
                      <a:gd name="T37" fmla="*/ 25 h 105"/>
                      <a:gd name="T38" fmla="*/ 7 w 98"/>
                      <a:gd name="T39" fmla="*/ 25 h 105"/>
                      <a:gd name="T40" fmla="*/ 14 w 98"/>
                      <a:gd name="T41" fmla="*/ 26 h 105"/>
                      <a:gd name="T42" fmla="*/ 21 w 98"/>
                      <a:gd name="T43" fmla="*/ 28 h 105"/>
                      <a:gd name="T44" fmla="*/ 28 w 98"/>
                      <a:gd name="T45" fmla="*/ 31 h 105"/>
                      <a:gd name="T46" fmla="*/ 35 w 98"/>
                      <a:gd name="T47" fmla="*/ 34 h 105"/>
                      <a:gd name="T48" fmla="*/ 41 w 98"/>
                      <a:gd name="T49" fmla="*/ 38 h 105"/>
                      <a:gd name="T50" fmla="*/ 47 w 98"/>
                      <a:gd name="T51" fmla="*/ 43 h 105"/>
                      <a:gd name="T52" fmla="*/ 52 w 98"/>
                      <a:gd name="T53" fmla="*/ 48 h 105"/>
                      <a:gd name="T54" fmla="*/ 57 w 98"/>
                      <a:gd name="T55" fmla="*/ 54 h 105"/>
                      <a:gd name="T56" fmla="*/ 61 w 98"/>
                      <a:gd name="T57" fmla="*/ 60 h 105"/>
                      <a:gd name="T58" fmla="*/ 65 w 98"/>
                      <a:gd name="T59" fmla="*/ 66 h 105"/>
                      <a:gd name="T60" fmla="*/ 68 w 98"/>
                      <a:gd name="T61" fmla="*/ 73 h 105"/>
                      <a:gd name="T62" fmla="*/ 70 w 98"/>
                      <a:gd name="T63" fmla="*/ 81 h 105"/>
                      <a:gd name="T64" fmla="*/ 72 w 98"/>
                      <a:gd name="T65" fmla="*/ 89 h 105"/>
                      <a:gd name="T66" fmla="*/ 73 w 98"/>
                      <a:gd name="T67" fmla="*/ 97 h 105"/>
                      <a:gd name="T68" fmla="*/ 74 w 98"/>
                      <a:gd name="T69" fmla="*/ 105 h 105"/>
                      <a:gd name="T70" fmla="*/ 98 w 98"/>
                      <a:gd name="T71" fmla="*/ 105 h 10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05"/>
                      <a:gd name="T110" fmla="*/ 98 w 98"/>
                      <a:gd name="T111" fmla="*/ 105 h 10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05">
                        <a:moveTo>
                          <a:pt x="98" y="105"/>
                        </a:moveTo>
                        <a:lnTo>
                          <a:pt x="98" y="105"/>
                        </a:lnTo>
                        <a:lnTo>
                          <a:pt x="97" y="94"/>
                        </a:lnTo>
                        <a:lnTo>
                          <a:pt x="96" y="84"/>
                        </a:lnTo>
                        <a:lnTo>
                          <a:pt x="94" y="74"/>
                        </a:lnTo>
                        <a:lnTo>
                          <a:pt x="90" y="64"/>
                        </a:lnTo>
                        <a:lnTo>
                          <a:pt x="86" y="55"/>
                        </a:lnTo>
                        <a:lnTo>
                          <a:pt x="81" y="46"/>
                        </a:lnTo>
                        <a:lnTo>
                          <a:pt x="76" y="38"/>
                        </a:lnTo>
                        <a:lnTo>
                          <a:pt x="69" y="31"/>
                        </a:lnTo>
                        <a:lnTo>
                          <a:pt x="62" y="24"/>
                        </a:lnTo>
                        <a:lnTo>
                          <a:pt x="55" y="18"/>
                        </a:lnTo>
                        <a:lnTo>
                          <a:pt x="47" y="13"/>
                        </a:lnTo>
                        <a:lnTo>
                          <a:pt x="38" y="8"/>
                        </a:lnTo>
                        <a:lnTo>
                          <a:pt x="29" y="5"/>
                        </a:lnTo>
                        <a:lnTo>
                          <a:pt x="19" y="2"/>
                        </a:lnTo>
                        <a:lnTo>
                          <a:pt x="10" y="0"/>
                        </a:lnTo>
                        <a:lnTo>
                          <a:pt x="0" y="0"/>
                        </a:lnTo>
                        <a:lnTo>
                          <a:pt x="0" y="25"/>
                        </a:lnTo>
                        <a:lnTo>
                          <a:pt x="7" y="25"/>
                        </a:lnTo>
                        <a:lnTo>
                          <a:pt x="14" y="26"/>
                        </a:lnTo>
                        <a:lnTo>
                          <a:pt x="21" y="28"/>
                        </a:lnTo>
                        <a:lnTo>
                          <a:pt x="28" y="31"/>
                        </a:lnTo>
                        <a:lnTo>
                          <a:pt x="35" y="34"/>
                        </a:lnTo>
                        <a:lnTo>
                          <a:pt x="41" y="38"/>
                        </a:lnTo>
                        <a:lnTo>
                          <a:pt x="47" y="43"/>
                        </a:lnTo>
                        <a:lnTo>
                          <a:pt x="52" y="48"/>
                        </a:lnTo>
                        <a:lnTo>
                          <a:pt x="57" y="54"/>
                        </a:lnTo>
                        <a:lnTo>
                          <a:pt x="61" y="60"/>
                        </a:lnTo>
                        <a:lnTo>
                          <a:pt x="65" y="66"/>
                        </a:lnTo>
                        <a:lnTo>
                          <a:pt x="68" y="73"/>
                        </a:lnTo>
                        <a:lnTo>
                          <a:pt x="70" y="81"/>
                        </a:lnTo>
                        <a:lnTo>
                          <a:pt x="72" y="89"/>
                        </a:lnTo>
                        <a:lnTo>
                          <a:pt x="73" y="97"/>
                        </a:lnTo>
                        <a:lnTo>
                          <a:pt x="74" y="105"/>
                        </a:lnTo>
                        <a:lnTo>
                          <a:pt x="98" y="105"/>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grpSp>
        <p:sp>
          <p:nvSpPr>
            <p:cNvPr id="133" name="Text Box 132"/>
            <p:cNvSpPr txBox="1">
              <a:spLocks noChangeArrowheads="1"/>
            </p:cNvSpPr>
            <p:nvPr/>
          </p:nvSpPr>
          <p:spPr bwMode="auto">
            <a:xfrm>
              <a:off x="2555875" y="2349500"/>
              <a:ext cx="9144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WAG</a:t>
              </a:r>
            </a:p>
          </p:txBody>
        </p:sp>
        <p:sp>
          <p:nvSpPr>
            <p:cNvPr id="134" name="Line 135"/>
            <p:cNvSpPr>
              <a:spLocks noChangeShapeType="1"/>
            </p:cNvSpPr>
            <p:nvPr/>
          </p:nvSpPr>
          <p:spPr bwMode="auto">
            <a:xfrm flipV="1">
              <a:off x="2051050" y="2060575"/>
              <a:ext cx="288925" cy="3240088"/>
            </a:xfrm>
            <a:prstGeom prst="line">
              <a:avLst/>
            </a:prstGeom>
            <a:noFill/>
            <a:ln w="41275">
              <a:solidFill>
                <a:srgbClr val="993366"/>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35" name="Line 136"/>
            <p:cNvSpPr>
              <a:spLocks noChangeShapeType="1"/>
            </p:cNvSpPr>
            <p:nvPr/>
          </p:nvSpPr>
          <p:spPr bwMode="auto">
            <a:xfrm flipH="1">
              <a:off x="2195513" y="2060575"/>
              <a:ext cx="0" cy="288925"/>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nvGrpSpPr>
            <p:cNvPr id="136" name="Group 137"/>
            <p:cNvGrpSpPr>
              <a:grpSpLocks noChangeAspect="1"/>
            </p:cNvGrpSpPr>
            <p:nvPr/>
          </p:nvGrpSpPr>
          <p:grpSpPr bwMode="auto">
            <a:xfrm>
              <a:off x="611188" y="2058988"/>
              <a:ext cx="609600" cy="577850"/>
              <a:chOff x="0" y="0"/>
              <a:chExt cx="403" cy="395"/>
            </a:xfrm>
          </p:grpSpPr>
          <p:pic>
            <p:nvPicPr>
              <p:cNvPr id="149" name="Picture 20" descr="0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44"/>
                <a:ext cx="164" cy="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0" name="Picture 25" descr="OMC"/>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7" y="0"/>
                <a:ext cx="366" cy="3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37" name="Text Box 140"/>
            <p:cNvSpPr txBox="1">
              <a:spLocks noChangeArrowheads="1"/>
            </p:cNvSpPr>
            <p:nvPr/>
          </p:nvSpPr>
          <p:spPr bwMode="auto">
            <a:xfrm>
              <a:off x="0" y="2490788"/>
              <a:ext cx="1274763"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AN-AAA</a:t>
              </a:r>
            </a:p>
          </p:txBody>
        </p:sp>
        <p:sp>
          <p:nvSpPr>
            <p:cNvPr id="138" name="Line 141"/>
            <p:cNvSpPr>
              <a:spLocks noChangeShapeType="1"/>
            </p:cNvSpPr>
            <p:nvPr/>
          </p:nvSpPr>
          <p:spPr bwMode="auto">
            <a:xfrm>
              <a:off x="1116013" y="2419350"/>
              <a:ext cx="792162" cy="71438"/>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nvGrpSpPr>
            <p:cNvPr id="139" name="Group 149"/>
            <p:cNvGrpSpPr>
              <a:grpSpLocks/>
            </p:cNvGrpSpPr>
            <p:nvPr/>
          </p:nvGrpSpPr>
          <p:grpSpPr bwMode="auto">
            <a:xfrm>
              <a:off x="1835150" y="2349500"/>
              <a:ext cx="288925" cy="2879725"/>
              <a:chOff x="1791" y="2568"/>
              <a:chExt cx="182" cy="862"/>
            </a:xfrm>
          </p:grpSpPr>
          <p:sp>
            <p:nvSpPr>
              <p:cNvPr id="145" name="Oval 144"/>
              <p:cNvSpPr>
                <a:spLocks noChangeArrowheads="1"/>
              </p:cNvSpPr>
              <p:nvPr/>
            </p:nvSpPr>
            <p:spPr bwMode="auto">
              <a:xfrm>
                <a:off x="1791" y="3339"/>
                <a:ext cx="91" cy="91"/>
              </a:xfrm>
              <a:prstGeom prst="ellipse">
                <a:avLst/>
              </a:prstGeom>
              <a:noFill/>
              <a:ln w="41275" algn="ctr">
                <a:solidFill>
                  <a:srgbClr val="FF00FF"/>
                </a:solidFill>
                <a:prstDash val="dash"/>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46" name="Oval 145"/>
              <p:cNvSpPr>
                <a:spLocks noChangeArrowheads="1"/>
              </p:cNvSpPr>
              <p:nvPr/>
            </p:nvSpPr>
            <p:spPr bwMode="auto">
              <a:xfrm>
                <a:off x="1881" y="2568"/>
                <a:ext cx="91" cy="91"/>
              </a:xfrm>
              <a:prstGeom prst="ellipse">
                <a:avLst/>
              </a:prstGeom>
              <a:noFill/>
              <a:ln w="41275" algn="ctr">
                <a:solidFill>
                  <a:srgbClr val="FF00FF"/>
                </a:solidFill>
                <a:prstDash val="dash"/>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47" name="Line 146"/>
              <p:cNvSpPr>
                <a:spLocks noChangeShapeType="1"/>
              </p:cNvSpPr>
              <p:nvPr/>
            </p:nvSpPr>
            <p:spPr bwMode="auto">
              <a:xfrm flipH="1">
                <a:off x="1791" y="2568"/>
                <a:ext cx="91" cy="817"/>
              </a:xfrm>
              <a:prstGeom prst="line">
                <a:avLst/>
              </a:prstGeom>
              <a:noFill/>
              <a:ln w="41275">
                <a:solidFill>
                  <a:srgbClr val="FF00FF"/>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48" name="Line 147"/>
              <p:cNvSpPr>
                <a:spLocks noChangeShapeType="1"/>
              </p:cNvSpPr>
              <p:nvPr/>
            </p:nvSpPr>
            <p:spPr bwMode="auto">
              <a:xfrm flipH="1">
                <a:off x="1882" y="2596"/>
                <a:ext cx="91" cy="817"/>
              </a:xfrm>
              <a:prstGeom prst="line">
                <a:avLst/>
              </a:prstGeom>
              <a:noFill/>
              <a:ln w="41275">
                <a:solidFill>
                  <a:srgbClr val="FF00FF"/>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sp>
          <p:nvSpPr>
            <p:cNvPr id="140" name="Line 150"/>
            <p:cNvSpPr>
              <a:spLocks noChangeShapeType="1"/>
            </p:cNvSpPr>
            <p:nvPr/>
          </p:nvSpPr>
          <p:spPr bwMode="auto">
            <a:xfrm>
              <a:off x="539750" y="6237288"/>
              <a:ext cx="720725" cy="14287"/>
            </a:xfrm>
            <a:prstGeom prst="line">
              <a:avLst/>
            </a:prstGeom>
            <a:noFill/>
            <a:ln w="41275">
              <a:solidFill>
                <a:srgbClr val="993366"/>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41" name="Text Box 151"/>
            <p:cNvSpPr txBox="1">
              <a:spLocks noChangeArrowheads="1"/>
            </p:cNvSpPr>
            <p:nvPr/>
          </p:nvSpPr>
          <p:spPr bwMode="auto">
            <a:xfrm>
              <a:off x="1331913" y="6080125"/>
              <a:ext cx="9144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PPP</a:t>
              </a:r>
            </a:p>
          </p:txBody>
        </p:sp>
        <p:sp>
          <p:nvSpPr>
            <p:cNvPr id="142" name="Line 152"/>
            <p:cNvSpPr>
              <a:spLocks noChangeShapeType="1"/>
            </p:cNvSpPr>
            <p:nvPr/>
          </p:nvSpPr>
          <p:spPr bwMode="auto">
            <a:xfrm>
              <a:off x="554038" y="6489700"/>
              <a:ext cx="720725" cy="14288"/>
            </a:xfrm>
            <a:prstGeom prst="line">
              <a:avLst/>
            </a:prstGeom>
            <a:noFill/>
            <a:ln w="41275">
              <a:solidFill>
                <a:srgbClr val="0000FF"/>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43" name="Text Box 153"/>
            <p:cNvSpPr txBox="1">
              <a:spLocks noChangeArrowheads="1"/>
            </p:cNvSpPr>
            <p:nvPr/>
          </p:nvSpPr>
          <p:spPr bwMode="auto">
            <a:xfrm>
              <a:off x="1346200" y="6332538"/>
              <a:ext cx="9144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a:t>DHCP</a:t>
              </a:r>
            </a:p>
          </p:txBody>
        </p:sp>
        <p:sp>
          <p:nvSpPr>
            <p:cNvPr id="144" name="Text Box 143"/>
            <p:cNvSpPr txBox="1">
              <a:spLocks noChangeArrowheads="1"/>
            </p:cNvSpPr>
            <p:nvPr/>
          </p:nvSpPr>
          <p:spPr bwMode="auto">
            <a:xfrm>
              <a:off x="1979613" y="3933825"/>
              <a:ext cx="504825" cy="336550"/>
            </a:xfrm>
            <a:prstGeom prst="rect">
              <a:avLst/>
            </a:prstGeom>
            <a:solidFill>
              <a:srgbClr val="CCFFFF"/>
            </a:solidFill>
            <a:ln>
              <a:noFill/>
            </a:ln>
            <a:effectLst/>
            <a:extLst>
              <a:ext uri="{91240B29-F687-4F45-9708-019B960494DF}">
                <a14:hiddenLine xmlns:a14="http://schemas.microsoft.com/office/drawing/2010/main" xmlns="" w="41275" algn="ctr">
                  <a:solidFill>
                    <a:srgbClr val="993366"/>
                  </a:solidFill>
                  <a:prstDash val="dash"/>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altLang="zh-CN" sz="1600" b="1" dirty="0"/>
                <a:t>ND</a:t>
              </a:r>
            </a:p>
          </p:txBody>
        </p:sp>
      </p:grpSp>
      <p:sp>
        <p:nvSpPr>
          <p:cNvPr id="2" name="标题 1"/>
          <p:cNvSpPr>
            <a:spLocks noGrp="1"/>
          </p:cNvSpPr>
          <p:nvPr>
            <p:ph type="title"/>
          </p:nvPr>
        </p:nvSpPr>
        <p:spPr>
          <a:xfrm>
            <a:off x="1907705" y="317500"/>
            <a:ext cx="7128346" cy="519113"/>
          </a:xfrm>
        </p:spPr>
        <p:txBody>
          <a:bodyPr>
            <a:noAutofit/>
          </a:bodyPr>
          <a:lstStyle/>
          <a:p>
            <a:r>
              <a:rPr lang="en-US" altLang="zh-CN" sz="2400" dirty="0" smtClean="0"/>
              <a:t>Scenario 5: Laptop accesses Internet via C+W</a:t>
            </a:r>
            <a:endParaRPr lang="zh-CN" altLang="en-US" sz="1400" dirty="0"/>
          </a:p>
        </p:txBody>
      </p:sp>
      <p:sp>
        <p:nvSpPr>
          <p:cNvPr id="71" name="TextBox 70"/>
          <p:cNvSpPr txBox="1"/>
          <p:nvPr/>
        </p:nvSpPr>
        <p:spPr>
          <a:xfrm>
            <a:off x="3059832" y="4193793"/>
            <a:ext cx="5780867" cy="132343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altLang="zh-CN" sz="1600" dirty="0" smtClean="0"/>
              <a:t>SAVI Solution:</a:t>
            </a:r>
          </a:p>
          <a:p>
            <a:r>
              <a:rPr lang="en-US" altLang="zh-CN" sz="1600" dirty="0" smtClean="0"/>
              <a:t>1. Deploy SAVI switch to position of near PC</a:t>
            </a:r>
          </a:p>
          <a:p>
            <a:r>
              <a:rPr lang="en-US" altLang="zh-CN" sz="1600" dirty="0" smtClean="0"/>
              <a:t>2. It is also need to improve its mechanism in order to enable </a:t>
            </a:r>
            <a:r>
              <a:rPr lang="en-US" altLang="zh-CN" sz="1600" dirty="0" err="1" smtClean="0"/>
              <a:t>PPPoE</a:t>
            </a:r>
            <a:r>
              <a:rPr lang="en-US" altLang="zh-CN" sz="1600" dirty="0" smtClean="0"/>
              <a:t> snooping like scenario 1 and binding relationship </a:t>
            </a:r>
            <a:r>
              <a:rPr lang="en-US" altLang="zh-CN" sz="1600" dirty="0" smtClean="0">
                <a:solidFill>
                  <a:srgbClr val="FF0000"/>
                </a:solidFill>
              </a:rPr>
              <a:t>&lt;Laptop's IP Address, port, Laptop's MAC&gt;.</a:t>
            </a:r>
            <a:endParaRPr lang="en-US" altLang="zh-CN" sz="1600" dirty="0" smtClean="0"/>
          </a:p>
        </p:txBody>
      </p:sp>
      <p:sp>
        <p:nvSpPr>
          <p:cNvPr id="72" name="椭圆 71"/>
          <p:cNvSpPr/>
          <p:nvPr/>
        </p:nvSpPr>
        <p:spPr>
          <a:xfrm>
            <a:off x="1656287" y="4244076"/>
            <a:ext cx="280707" cy="20550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3" name="直接箭头连接符 72"/>
          <p:cNvCxnSpPr/>
          <p:nvPr/>
        </p:nvCxnSpPr>
        <p:spPr>
          <a:xfrm>
            <a:off x="1953570" y="4375132"/>
            <a:ext cx="1034254" cy="350012"/>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264" name="TextBox 263"/>
          <p:cNvSpPr txBox="1"/>
          <p:nvPr/>
        </p:nvSpPr>
        <p:spPr>
          <a:xfrm>
            <a:off x="3054833" y="1196752"/>
            <a:ext cx="5765640" cy="286232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altLang="zh-CN" sz="1500" dirty="0" smtClean="0"/>
              <a:t>General Scene Workflow</a:t>
            </a:r>
          </a:p>
          <a:p>
            <a:r>
              <a:rPr lang="en-US" altLang="zh-CN" sz="1500" dirty="0" smtClean="0"/>
              <a:t>1. Laptop get a temporary IPv6 address from BRAS via DHCPv6.</a:t>
            </a:r>
          </a:p>
          <a:p>
            <a:r>
              <a:rPr lang="en-US" altLang="zh-CN" sz="1500" dirty="0" smtClean="0"/>
              <a:t>2. Laptop obtains the WAG address from DNS server. The laptop establishes a UDP   tunnel to WAG by sending register request.</a:t>
            </a:r>
          </a:p>
          <a:p>
            <a:r>
              <a:rPr lang="en-US" altLang="zh-CN" sz="1500" dirty="0" smtClean="0"/>
              <a:t>3. If the tunnel established successfully, the laptop can get IPv6 prefix from PDSN via PPP and RA, whereas PDSN acts as the PPP terminal.</a:t>
            </a:r>
          </a:p>
          <a:p>
            <a:r>
              <a:rPr lang="en-US" altLang="zh-CN" sz="1500" dirty="0" smtClean="0"/>
              <a:t>4. At last, the laptop gets some additional information such as DNS address. When the above steps all accomplished, the laptop acquires the ability to access Internet.</a:t>
            </a:r>
          </a:p>
        </p:txBody>
      </p:sp>
      <p:sp>
        <p:nvSpPr>
          <p:cNvPr id="265" name="TextBox 264"/>
          <p:cNvSpPr txBox="1"/>
          <p:nvPr/>
        </p:nvSpPr>
        <p:spPr>
          <a:xfrm>
            <a:off x="2699792" y="5661248"/>
            <a:ext cx="3703258" cy="1015663"/>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altLang="zh-CN" sz="1200" dirty="0" smtClean="0"/>
              <a:t>Note:</a:t>
            </a:r>
          </a:p>
          <a:p>
            <a:r>
              <a:rPr lang="en-US" altLang="zh-CN" sz="1200" dirty="0" smtClean="0"/>
              <a:t>WAG: Wireless Access </a:t>
            </a:r>
            <a:r>
              <a:rPr lang="en-US" altLang="zh-CN" sz="1200" dirty="0"/>
              <a:t>G</a:t>
            </a:r>
            <a:r>
              <a:rPr lang="en-US" altLang="zh-CN" sz="1200" dirty="0" smtClean="0"/>
              <a:t>ateway</a:t>
            </a:r>
          </a:p>
          <a:p>
            <a:r>
              <a:rPr lang="en-US" altLang="zh-CN" sz="1200" dirty="0" smtClean="0"/>
              <a:t>PDSN: Packet Data Serving Node</a:t>
            </a:r>
          </a:p>
          <a:p>
            <a:r>
              <a:rPr lang="en-US" altLang="zh-CN" sz="1200" dirty="0" smtClean="0"/>
              <a:t>AN-AAA: Access Network Authentication, </a:t>
            </a:r>
          </a:p>
          <a:p>
            <a:r>
              <a:rPr lang="en-US" altLang="zh-CN" sz="1200" dirty="0"/>
              <a:t> </a:t>
            </a:r>
            <a:r>
              <a:rPr lang="en-US" altLang="zh-CN" sz="1200" dirty="0" smtClean="0"/>
              <a:t>               Authorization and Accounting Server</a:t>
            </a:r>
          </a:p>
        </p:txBody>
      </p:sp>
    </p:spTree>
    <p:extLst>
      <p:ext uri="{BB962C8B-B14F-4D97-AF65-F5344CB8AC3E}">
        <p14:creationId xmlns:p14="http://schemas.microsoft.com/office/powerpoint/2010/main" xmlns="" val="63504309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Conclusion</a:t>
            </a:r>
            <a:endParaRPr lang="zh-CN" altLang="en-US" dirty="0"/>
          </a:p>
        </p:txBody>
      </p:sp>
      <p:sp>
        <p:nvSpPr>
          <p:cNvPr id="3" name="内容占位符 2"/>
          <p:cNvSpPr>
            <a:spLocks noGrp="1"/>
          </p:cNvSpPr>
          <p:nvPr>
            <p:ph idx="1"/>
          </p:nvPr>
        </p:nvSpPr>
        <p:spPr/>
        <p:txBody>
          <a:bodyPr>
            <a:normAutofit fontScale="92500" lnSpcReduction="10000"/>
          </a:bodyPr>
          <a:lstStyle/>
          <a:p>
            <a:r>
              <a:rPr lang="en-US" altLang="zh-CN" dirty="0" smtClean="0"/>
              <a:t>There are various scenarios of ISPs'IPv6 Access Network. Because each  scenario uses different address assignment method and protocol, there are a variety of requirements to validate source address for ISPs'  IPv6 access network. </a:t>
            </a:r>
          </a:p>
          <a:p>
            <a:r>
              <a:rPr lang="en-US" altLang="zh-CN" dirty="0" smtClean="0"/>
              <a:t>SAVI cannot support all protocols and methods   right now, but, due to expansibility of SAVI, the mechanism can satisfy these various demands with a little improvement. </a:t>
            </a:r>
          </a:p>
          <a:p>
            <a:r>
              <a:rPr lang="en-US" altLang="zh-CN" dirty="0" smtClean="0"/>
              <a:t>This document presents five typical scenarios of ISPs'IPv6 access network, and proposes tentative SAVI solutions including some improvement.</a:t>
            </a:r>
          </a:p>
          <a:p>
            <a:endParaRPr lang="zh-CN" altLang="en-US" dirty="0"/>
          </a:p>
        </p:txBody>
      </p:sp>
    </p:spTree>
    <p:extLst>
      <p:ext uri="{BB962C8B-B14F-4D97-AF65-F5344CB8AC3E}">
        <p14:creationId xmlns:p14="http://schemas.microsoft.com/office/powerpoint/2010/main" xmlns="" val="206064351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1_CTBRI">
  <a:themeElements>
    <a:clrScheme name="1_CTBRI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CTBRI">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262694"/>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342900" marR="0" indent="-342900" algn="ctr" defTabSz="914400" rtl="0" eaLnBrk="1" fontAlgn="base" latinLnBrk="0" hangingPunct="1">
          <a:lnSpc>
            <a:spcPct val="125000"/>
          </a:lnSpc>
          <a:spcBef>
            <a:spcPts val="600"/>
          </a:spcBef>
          <a:spcAft>
            <a:spcPct val="0"/>
          </a:spcAft>
          <a:buClr>
            <a:schemeClr val="tx1"/>
          </a:buClr>
          <a:buSzTx/>
          <a:buFont typeface="Wingdings" pitchFamily="2" charset="2"/>
          <a:buNone/>
          <a:tabLst/>
          <a:defRPr kumimoji="1" lang="zh-CN" altLang="en-US" sz="2400" b="1" i="1" u="none" strike="noStrike" cap="none" normalizeH="0" baseline="0" smtClean="0">
            <a:ln>
              <a:noFill/>
            </a:ln>
            <a:solidFill>
              <a:schemeClr val="tx1"/>
            </a:solidFill>
            <a:effectLst/>
            <a:latin typeface="Times New Roman" pitchFamily="18" charset="0"/>
            <a:ea typeface="隶书" pitchFamily="49" charset="-122"/>
          </a:defRPr>
        </a:defPPr>
      </a:lstStyle>
    </a:spDef>
    <a:lnDef>
      <a:spPr bwMode="auto">
        <a:xfrm>
          <a:off x="0" y="0"/>
          <a:ext cx="1" cy="1"/>
        </a:xfrm>
        <a:custGeom>
          <a:avLst/>
          <a:gdLst/>
          <a:ahLst/>
          <a:cxnLst/>
          <a:rect l="0" t="0" r="0" b="0"/>
          <a:pathLst/>
        </a:custGeom>
        <a:solidFill>
          <a:srgbClr val="262694"/>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342900" marR="0" indent="-342900" algn="ctr" defTabSz="914400" rtl="0" eaLnBrk="1" fontAlgn="base" latinLnBrk="0" hangingPunct="1">
          <a:lnSpc>
            <a:spcPct val="125000"/>
          </a:lnSpc>
          <a:spcBef>
            <a:spcPts val="600"/>
          </a:spcBef>
          <a:spcAft>
            <a:spcPct val="0"/>
          </a:spcAft>
          <a:buClr>
            <a:schemeClr val="tx1"/>
          </a:buClr>
          <a:buSzTx/>
          <a:buFont typeface="Wingdings" pitchFamily="2" charset="2"/>
          <a:buNone/>
          <a:tabLst/>
          <a:defRPr kumimoji="1" lang="zh-CN" altLang="en-US" sz="2400" b="1" i="1" u="none" strike="noStrike" cap="none" normalizeH="0" baseline="0" smtClean="0">
            <a:ln>
              <a:noFill/>
            </a:ln>
            <a:solidFill>
              <a:schemeClr val="tx1"/>
            </a:solidFill>
            <a:effectLst/>
            <a:latin typeface="Times New Roman" pitchFamily="18" charset="0"/>
            <a:ea typeface="隶书" pitchFamily="49" charset="-122"/>
          </a:defRPr>
        </a:defPPr>
      </a:lstStyle>
    </a:lnDef>
  </a:objectDefaults>
  <a:extraClrSchemeLst>
    <a:extraClrScheme>
      <a:clrScheme name="1_CTBRI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CTBRI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CTBRI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CTBRI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CTBRI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CTBRI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CTBRI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_集团模版-修改">
  <a:themeElements>
    <a:clrScheme name="1_集团模版-修改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集团模版-修改">
      <a:majorFont>
        <a:latin typeface="黑体"/>
        <a:ea typeface="黑体"/>
        <a:cs typeface=""/>
      </a:majorFont>
      <a:minorFont>
        <a:latin typeface="Arial"/>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rgbClr val="85AAAD">
                <a:alpha val="67000"/>
              </a:srgbClr>
            </a:gs>
            <a:gs pos="80000">
              <a:srgbClr val="AFDEE2">
                <a:alpha val="93400"/>
              </a:srgbClr>
            </a:gs>
            <a:gs pos="100000">
              <a:srgbClr val="AFE0E4"/>
            </a:gs>
          </a:gsLst>
          <a:lin ang="16200000"/>
        </a:gradFill>
        <a:ln w="9525" cap="flat" cmpd="sng" algn="ctr">
          <a:solidFill>
            <a:srgbClr val="B6DCDF"/>
          </a:solidFill>
          <a:prstDash val="solid"/>
          <a:round/>
          <a:headEnd type="none" w="med" len="med"/>
          <a:tailEnd type="none" w="med" len="med"/>
        </a:ln>
        <a:effectLst>
          <a:outerShdw dist="23000" dir="5400000" rotWithShape="0">
            <a:srgbClr val="000000">
              <a:alpha val="34999"/>
            </a:srgbClr>
          </a:outerShdw>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900" b="1" i="0" u="none" strike="noStrike" cap="none" normalizeH="0" baseline="0" smtClean="0">
            <a:ln>
              <a:noFill/>
            </a:ln>
            <a:solidFill>
              <a:srgbClr val="404040"/>
            </a:solidFill>
            <a:effectLst/>
            <a:latin typeface="楷体_GB2312" pitchFamily="49" charset="-122"/>
            <a:ea typeface="楷体_GB2312" pitchFamily="49" charset="-122"/>
          </a:defRPr>
        </a:defPPr>
      </a:lstStyle>
    </a:spDef>
    <a:lnDef>
      <a:spPr bwMode="auto">
        <a:xfrm>
          <a:off x="0" y="0"/>
          <a:ext cx="1" cy="1"/>
        </a:xfrm>
        <a:custGeom>
          <a:avLst/>
          <a:gdLst/>
          <a:ahLst/>
          <a:cxnLst/>
          <a:rect l="0" t="0" r="0" b="0"/>
          <a:pathLst/>
        </a:custGeom>
        <a:gradFill rotWithShape="1">
          <a:gsLst>
            <a:gs pos="0">
              <a:srgbClr val="85AAAD">
                <a:alpha val="67000"/>
              </a:srgbClr>
            </a:gs>
            <a:gs pos="80000">
              <a:srgbClr val="AFDEE2">
                <a:alpha val="93400"/>
              </a:srgbClr>
            </a:gs>
            <a:gs pos="100000">
              <a:srgbClr val="AFE0E4"/>
            </a:gs>
          </a:gsLst>
          <a:lin ang="16200000"/>
        </a:gradFill>
        <a:ln w="9525" cap="flat" cmpd="sng" algn="ctr">
          <a:solidFill>
            <a:srgbClr val="B6DCDF"/>
          </a:solidFill>
          <a:prstDash val="solid"/>
          <a:round/>
          <a:headEnd type="none" w="med" len="med"/>
          <a:tailEnd type="none" w="med" len="med"/>
        </a:ln>
        <a:effectLst>
          <a:outerShdw dist="23000" dir="5400000" rotWithShape="0">
            <a:srgbClr val="000000">
              <a:alpha val="34999"/>
            </a:srgbClr>
          </a:outerShdw>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900" b="1" i="0" u="none" strike="noStrike" cap="none" normalizeH="0" baseline="0" smtClean="0">
            <a:ln>
              <a:noFill/>
            </a:ln>
            <a:solidFill>
              <a:srgbClr val="404040"/>
            </a:solidFill>
            <a:effectLst/>
            <a:latin typeface="楷体_GB2312" pitchFamily="49" charset="-122"/>
            <a:ea typeface="楷体_GB2312" pitchFamily="49" charset="-122"/>
          </a:defRPr>
        </a:defPPr>
      </a:lstStyle>
    </a:lnDef>
  </a:objectDefaults>
  <a:extraClrSchemeLst>
    <a:extraClrScheme>
      <a:clrScheme name="1_集团模版-修改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集团模版-修改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集团模版-修改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集团模版-修改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集团模版-修改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集团模版-修改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集团模版-修改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集团模版-修改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集团模版-修改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集团模版-修改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集团模版-修改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集团模版-修改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4">
  <a:themeElements>
    <a:clrScheme name="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rgbClr val="85AAAD">
                <a:alpha val="67000"/>
              </a:srgbClr>
            </a:gs>
            <a:gs pos="80000">
              <a:srgbClr val="AFDEE2">
                <a:alpha val="93400"/>
              </a:srgbClr>
            </a:gs>
            <a:gs pos="100000">
              <a:srgbClr val="AFE0E4"/>
            </a:gs>
          </a:gsLst>
          <a:lin ang="16200000"/>
        </a:gradFill>
        <a:ln w="9525" cap="flat" cmpd="sng" algn="ctr">
          <a:solidFill>
            <a:srgbClr val="B6DCDF"/>
          </a:solidFill>
          <a:prstDash val="solid"/>
          <a:round/>
          <a:headEnd type="none" w="med" len="med"/>
          <a:tailEnd type="none" w="med" len="med"/>
        </a:ln>
        <a:effectLst>
          <a:outerShdw dist="23000" dir="5400000" rotWithShape="0">
            <a:srgbClr val="000000">
              <a:alpha val="34999"/>
            </a:srgbClr>
          </a:outerShdw>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900" b="1" i="0" u="none" strike="noStrike" cap="none" normalizeH="0" baseline="0" smtClean="0">
            <a:ln>
              <a:noFill/>
            </a:ln>
            <a:solidFill>
              <a:srgbClr val="404040"/>
            </a:solidFill>
            <a:effectLst/>
            <a:latin typeface="楷体_GB2312" pitchFamily="49" charset="-122"/>
            <a:ea typeface="楷体_GB2312" pitchFamily="49" charset="-122"/>
          </a:defRPr>
        </a:defPPr>
      </a:lstStyle>
    </a:spDef>
    <a:lnDef>
      <a:spPr bwMode="auto">
        <a:xfrm>
          <a:off x="0" y="0"/>
          <a:ext cx="1" cy="1"/>
        </a:xfrm>
        <a:custGeom>
          <a:avLst/>
          <a:gdLst/>
          <a:ahLst/>
          <a:cxnLst/>
          <a:rect l="0" t="0" r="0" b="0"/>
          <a:pathLst/>
        </a:custGeom>
        <a:gradFill rotWithShape="1">
          <a:gsLst>
            <a:gs pos="0">
              <a:srgbClr val="85AAAD">
                <a:alpha val="67000"/>
              </a:srgbClr>
            </a:gs>
            <a:gs pos="80000">
              <a:srgbClr val="AFDEE2">
                <a:alpha val="93400"/>
              </a:srgbClr>
            </a:gs>
            <a:gs pos="100000">
              <a:srgbClr val="AFE0E4"/>
            </a:gs>
          </a:gsLst>
          <a:lin ang="16200000"/>
        </a:gradFill>
        <a:ln w="9525" cap="flat" cmpd="sng" algn="ctr">
          <a:solidFill>
            <a:srgbClr val="B6DCDF"/>
          </a:solidFill>
          <a:prstDash val="solid"/>
          <a:round/>
          <a:headEnd type="none" w="med" len="med"/>
          <a:tailEnd type="none" w="med" len="med"/>
        </a:ln>
        <a:effectLst>
          <a:outerShdw dist="23000" dir="5400000" rotWithShape="0">
            <a:srgbClr val="000000">
              <a:alpha val="34999"/>
            </a:srgbClr>
          </a:outerShdw>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900" b="1" i="0" u="none" strike="noStrike" cap="none" normalizeH="0" baseline="0" smtClean="0">
            <a:ln>
              <a:noFill/>
            </a:ln>
            <a:solidFill>
              <a:srgbClr val="404040"/>
            </a:solidFill>
            <a:effectLst/>
            <a:latin typeface="楷体_GB2312" pitchFamily="49" charset="-122"/>
            <a:ea typeface="楷体_GB2312" pitchFamily="49" charset="-122"/>
          </a:defRPr>
        </a:defPPr>
      </a:lstStyle>
    </a:lnDef>
  </a:objectDefaults>
  <a:extraClrSchemeLst>
    <a:extraClrScheme>
      <a:clrScheme name="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演示文稿1">
  <a:themeElements>
    <a:clrScheme name="演示文稿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演示文稿1">
      <a:majorFont>
        <a:latin typeface="Arial"/>
        <a:ea typeface="楷体_GB2312"/>
        <a:cs typeface=""/>
      </a:majorFont>
      <a:minorFont>
        <a:latin typeface="Arial"/>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101182" tIns="50589" rIns="101182" bIns="50589" numCol="1" anchor="t" anchorCtr="0" compatLnSpc="1">
        <a:prstTxWarp prst="textNoShape">
          <a:avLst/>
        </a:prstTxWarp>
      </a:bodyPr>
      <a:lstStyle>
        <a:defPPr marL="176213" marR="0" indent="-176213" algn="just" defTabSz="1019175" rtl="0" eaLnBrk="1" fontAlgn="base" latinLnBrk="0" hangingPunct="1">
          <a:lnSpc>
            <a:spcPct val="105000"/>
          </a:lnSpc>
          <a:spcBef>
            <a:spcPct val="40000"/>
          </a:spcBef>
          <a:spcAft>
            <a:spcPct val="0"/>
          </a:spcAft>
          <a:buClrTx/>
          <a:buSzPct val="80000"/>
          <a:buFont typeface="Wingdings" pitchFamily="2" charset="2"/>
          <a:buNone/>
          <a:tabLst/>
          <a:defRPr kumimoji="0" lang="zh-CN" altLang="en-US" sz="1600" b="1" i="0" u="none" strike="noStrike" cap="none" normalizeH="0" baseline="0" smtClean="0">
            <a:ln>
              <a:noFill/>
            </a:ln>
            <a:solidFill>
              <a:schemeClr val="tx1"/>
            </a:solidFill>
            <a:effectLst/>
            <a:latin typeface="楷体_GB2312" pitchFamily="49" charset="-122"/>
            <a:ea typeface="楷体_GB2312" pitchFamily="49"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101182" tIns="50589" rIns="101182" bIns="50589" numCol="1" anchor="t" anchorCtr="0" compatLnSpc="1">
        <a:prstTxWarp prst="textNoShape">
          <a:avLst/>
        </a:prstTxWarp>
      </a:bodyPr>
      <a:lstStyle>
        <a:defPPr marL="176213" marR="0" indent="-176213" algn="just" defTabSz="1019175" rtl="0" eaLnBrk="1" fontAlgn="base" latinLnBrk="0" hangingPunct="1">
          <a:lnSpc>
            <a:spcPct val="105000"/>
          </a:lnSpc>
          <a:spcBef>
            <a:spcPct val="40000"/>
          </a:spcBef>
          <a:spcAft>
            <a:spcPct val="0"/>
          </a:spcAft>
          <a:buClrTx/>
          <a:buSzPct val="80000"/>
          <a:buFont typeface="Wingdings" pitchFamily="2" charset="2"/>
          <a:buNone/>
          <a:tabLst/>
          <a:defRPr kumimoji="0" lang="zh-CN" altLang="en-US" sz="1600" b="1" i="0" u="none" strike="noStrike" cap="none" normalizeH="0" baseline="0" smtClean="0">
            <a:ln>
              <a:noFill/>
            </a:ln>
            <a:solidFill>
              <a:schemeClr val="tx1"/>
            </a:solidFill>
            <a:effectLst/>
            <a:latin typeface="楷体_GB2312" pitchFamily="49" charset="-122"/>
            <a:ea typeface="楷体_GB2312" pitchFamily="49" charset="-122"/>
          </a:defRPr>
        </a:defPPr>
      </a:lstStyle>
    </a:lnDef>
  </a:objectDefaults>
  <a:extraClrSchemeLst>
    <a:extraClrScheme>
      <a:clrScheme name="演示文稿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演示文稿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演示文稿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演示文稿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演示文稿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演示文稿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演示文稿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演示文稿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演示文稿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演示文稿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演示文稿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演示文稿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演示文稿1">
  <a:themeElements>
    <a:clrScheme name="演示文稿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演示文稿1">
      <a:majorFont>
        <a:latin typeface="Arial"/>
        <a:ea typeface="楷体_GB2312"/>
        <a:cs typeface=""/>
      </a:majorFont>
      <a:minorFont>
        <a:latin typeface="Arial"/>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101182" tIns="50589" rIns="101182" bIns="50589" numCol="1" anchor="t" anchorCtr="0" compatLnSpc="1">
        <a:prstTxWarp prst="textNoShape">
          <a:avLst/>
        </a:prstTxWarp>
      </a:bodyPr>
      <a:lstStyle>
        <a:defPPr marL="176213" marR="0" indent="-176213" algn="just" defTabSz="1019175" rtl="0" eaLnBrk="1" fontAlgn="base" latinLnBrk="0" hangingPunct="1">
          <a:lnSpc>
            <a:spcPct val="105000"/>
          </a:lnSpc>
          <a:spcBef>
            <a:spcPct val="40000"/>
          </a:spcBef>
          <a:spcAft>
            <a:spcPct val="0"/>
          </a:spcAft>
          <a:buClrTx/>
          <a:buSzPct val="80000"/>
          <a:buFont typeface="Wingdings" pitchFamily="2" charset="2"/>
          <a:buNone/>
          <a:tabLst/>
          <a:defRPr kumimoji="0" lang="zh-CN" altLang="en-US" sz="1600" b="1" i="0" u="none" strike="noStrike" cap="none" normalizeH="0" baseline="0" smtClean="0">
            <a:ln>
              <a:noFill/>
            </a:ln>
            <a:solidFill>
              <a:schemeClr val="tx1"/>
            </a:solidFill>
            <a:effectLst/>
            <a:latin typeface="楷体_GB2312" pitchFamily="49" charset="-122"/>
            <a:ea typeface="楷体_GB2312" pitchFamily="49"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101182" tIns="50589" rIns="101182" bIns="50589" numCol="1" anchor="t" anchorCtr="0" compatLnSpc="1">
        <a:prstTxWarp prst="textNoShape">
          <a:avLst/>
        </a:prstTxWarp>
      </a:bodyPr>
      <a:lstStyle>
        <a:defPPr marL="176213" marR="0" indent="-176213" algn="just" defTabSz="1019175" rtl="0" eaLnBrk="1" fontAlgn="base" latinLnBrk="0" hangingPunct="1">
          <a:lnSpc>
            <a:spcPct val="105000"/>
          </a:lnSpc>
          <a:spcBef>
            <a:spcPct val="40000"/>
          </a:spcBef>
          <a:spcAft>
            <a:spcPct val="0"/>
          </a:spcAft>
          <a:buClrTx/>
          <a:buSzPct val="80000"/>
          <a:buFont typeface="Wingdings" pitchFamily="2" charset="2"/>
          <a:buNone/>
          <a:tabLst/>
          <a:defRPr kumimoji="0" lang="zh-CN" altLang="en-US" sz="1600" b="1" i="0" u="none" strike="noStrike" cap="none" normalizeH="0" baseline="0" smtClean="0">
            <a:ln>
              <a:noFill/>
            </a:ln>
            <a:solidFill>
              <a:schemeClr val="tx1"/>
            </a:solidFill>
            <a:effectLst/>
            <a:latin typeface="楷体_GB2312" pitchFamily="49" charset="-122"/>
            <a:ea typeface="楷体_GB2312" pitchFamily="49" charset="-122"/>
          </a:defRPr>
        </a:defPPr>
      </a:lstStyle>
    </a:lnDef>
  </a:objectDefaults>
  <a:extraClrSchemeLst>
    <a:extraClrScheme>
      <a:clrScheme name="演示文稿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演示文稿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演示文稿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演示文稿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演示文稿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演示文稿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演示文稿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演示文稿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演示文稿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演示文稿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演示文稿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演示文稿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中国电信模板2">
  <a:themeElements>
    <a:clrScheme name="1_中国电信模板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中国电信模板2">
      <a:majorFont>
        <a:latin typeface="楷体_GB2312"/>
        <a:ea typeface="楷体_GB2312"/>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中国电信模板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中国电信模板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中国电信模板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中国电信模板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中国电信模板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中国电信模板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中国电信模板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中国电信模板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中国电信模板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中国电信模板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中国电信模板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中国电信模板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中国电信模板2">
  <a:themeElements>
    <a:clrScheme name="中国电信模板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中国电信模板2">
      <a:majorFont>
        <a:latin typeface="楷体_GB2312"/>
        <a:ea typeface="楷体_GB2312"/>
        <a:cs typeface=""/>
      </a:majorFont>
      <a:minorFont>
        <a:latin typeface="楷体_GB2312"/>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8080"/>
        </a:solidFill>
        <a:ln w="9525" cap="flat" cmpd="sng" algn="ctr">
          <a:solidFill>
            <a:schemeClr val="tx1"/>
          </a:solidFill>
          <a:prstDash val="solid"/>
          <a:round/>
          <a:headEnd type="none" w="med" len="med"/>
          <a:tailEnd type="none" w="med" len="med"/>
        </a:ln>
        <a:effectLst/>
      </a:spPr>
      <a:bodyPr vert="horz" wrap="square" lIns="80748" tIns="41989" rIns="80748" bIns="41989" numCol="1" anchor="ctr" anchorCtr="0" compatLnSpc="1">
        <a:prstTxWarp prst="textNoShape">
          <a:avLst/>
        </a:prstTxWarp>
      </a:bodyPr>
      <a:lstStyle>
        <a:defPPr marL="0" marR="0" indent="0" algn="ctr" defTabSz="914400" rtl="0" eaLnBrk="1" fontAlgn="base" latinLnBrk="0" hangingPunct="1">
          <a:lnSpc>
            <a:spcPct val="110000"/>
          </a:lnSpc>
          <a:spcBef>
            <a:spcPct val="40000"/>
          </a:spcBef>
          <a:spcAft>
            <a:spcPct val="0"/>
          </a:spcAft>
          <a:buClrTx/>
          <a:buSzPct val="80000"/>
          <a:buFont typeface="Wingdings" pitchFamily="2" charset="2"/>
          <a:buNone/>
          <a:tabLst/>
          <a:defRPr kumimoji="0" lang="zh-CN" altLang="en-US" sz="1300" b="1" i="0" u="none" strike="noStrike" cap="none" normalizeH="0" baseline="0" smtClean="0">
            <a:ln>
              <a:noFill/>
            </a:ln>
            <a:solidFill>
              <a:schemeClr val="bg1"/>
            </a:solidFill>
            <a:effectLst/>
            <a:latin typeface="Arial" pitchFamily="34" charset="0"/>
            <a:ea typeface="楷体_GB2312" pitchFamily="49" charset="-122"/>
          </a:defRPr>
        </a:defPPr>
      </a:lstStyle>
    </a:spDef>
    <a:lnDef>
      <a:spPr bwMode="auto">
        <a:xfrm>
          <a:off x="0" y="0"/>
          <a:ext cx="1" cy="1"/>
        </a:xfrm>
        <a:custGeom>
          <a:avLst/>
          <a:gdLst/>
          <a:ahLst/>
          <a:cxnLst/>
          <a:rect l="0" t="0" r="0" b="0"/>
          <a:pathLst/>
        </a:custGeom>
        <a:solidFill>
          <a:srgbClr val="008080"/>
        </a:solidFill>
        <a:ln w="9525" cap="flat" cmpd="sng" algn="ctr">
          <a:solidFill>
            <a:schemeClr val="tx1"/>
          </a:solidFill>
          <a:prstDash val="solid"/>
          <a:round/>
          <a:headEnd type="none" w="med" len="med"/>
          <a:tailEnd type="none" w="med" len="med"/>
        </a:ln>
        <a:effectLst/>
      </a:spPr>
      <a:bodyPr vert="horz" wrap="square" lIns="80748" tIns="41989" rIns="80748" bIns="41989" numCol="1" anchor="ctr" anchorCtr="0" compatLnSpc="1">
        <a:prstTxWarp prst="textNoShape">
          <a:avLst/>
        </a:prstTxWarp>
      </a:bodyPr>
      <a:lstStyle>
        <a:defPPr marL="0" marR="0" indent="0" algn="ctr" defTabSz="914400" rtl="0" eaLnBrk="1" fontAlgn="base" latinLnBrk="0" hangingPunct="1">
          <a:lnSpc>
            <a:spcPct val="110000"/>
          </a:lnSpc>
          <a:spcBef>
            <a:spcPct val="40000"/>
          </a:spcBef>
          <a:spcAft>
            <a:spcPct val="0"/>
          </a:spcAft>
          <a:buClrTx/>
          <a:buSzPct val="80000"/>
          <a:buFont typeface="Wingdings" pitchFamily="2" charset="2"/>
          <a:buNone/>
          <a:tabLst/>
          <a:defRPr kumimoji="0" lang="zh-CN" altLang="en-US" sz="1300" b="1" i="0" u="none" strike="noStrike" cap="none" normalizeH="0" baseline="0" smtClean="0">
            <a:ln>
              <a:noFill/>
            </a:ln>
            <a:solidFill>
              <a:schemeClr val="bg1"/>
            </a:solidFill>
            <a:effectLst/>
            <a:latin typeface="Arial" pitchFamily="34" charset="0"/>
            <a:ea typeface="楷体_GB2312" pitchFamily="49" charset="-122"/>
          </a:defRPr>
        </a:defPPr>
      </a:lstStyle>
    </a:lnDef>
  </a:objectDefaults>
  <a:extraClrSchemeLst>
    <a:extraClrScheme>
      <a:clrScheme name="中国电信模板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中国电信模板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中国电信模板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中国电信模板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中国电信模板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中国电信模板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中国电信模板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中国电信模板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中国电信模板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中国电信模板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中国电信模板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中国电信模板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MEF Powerpoint Template-blue">
  <a:themeElements>
    <a:clrScheme name="1_MEF Powerpoint Template-blu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MEF Powerpoint Template-blu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EF Powerpoint Template-blu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MEF Powerpoint Template-blu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MEF Powerpoint Template-blu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MEF Powerpoint Template-blu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MEF Powerpoint Template-blu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MEF Powerpoint Template-blu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MEF Powerpoint Template-blu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MEF Powerpoint Template-blue">
  <a:themeElements>
    <a:clrScheme name="1_MEF Powerpoint Template-blu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MEF Powerpoint Template-blu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EF Powerpoint Template-blu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MEF Powerpoint Template-blu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MEF Powerpoint Template-blu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MEF Powerpoint Template-blu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MEF Powerpoint Template-blu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MEF Powerpoint Template-blu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MEF Powerpoint Template-blu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2_MEF Powerpoint Template-blue">
  <a:themeElements>
    <a:clrScheme name="1_MEF Powerpoint Template-blu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MEF Powerpoint Template-blu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EF Powerpoint Template-blu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MEF Powerpoint Template-blu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MEF Powerpoint Template-blu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MEF Powerpoint Template-blu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MEF Powerpoint Template-blu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MEF Powerpoint Template-blu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MEF Powerpoint Template-blu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贺征大客户">
  <a:themeElements>
    <a:clrScheme name="贺征大客户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贺征大客户">
      <a:majorFont>
        <a:latin typeface="Arial"/>
        <a:ea typeface="黑体"/>
        <a:cs typeface=""/>
      </a:majorFont>
      <a:minorFont>
        <a:latin typeface="楷体_GB2312"/>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rgbClr val="85AAAD">
                <a:alpha val="67000"/>
              </a:srgbClr>
            </a:gs>
            <a:gs pos="80000">
              <a:srgbClr val="AFDEE2">
                <a:alpha val="93400"/>
              </a:srgbClr>
            </a:gs>
            <a:gs pos="100000">
              <a:srgbClr val="AFE0E4"/>
            </a:gs>
          </a:gsLst>
          <a:lin ang="16200000"/>
        </a:gradFill>
        <a:ln w="9525" cap="flat" cmpd="sng" algn="ctr">
          <a:solidFill>
            <a:srgbClr val="B6DCDF"/>
          </a:solidFill>
          <a:prstDash val="solid"/>
          <a:round/>
          <a:headEnd type="none" w="med" len="med"/>
          <a:tailEnd type="none" w="med" len="med"/>
        </a:ln>
        <a:effectLst>
          <a:outerShdw dist="23000" dir="5400000" rotWithShape="0">
            <a:srgbClr val="000000">
              <a:alpha val="34999"/>
            </a:srgbClr>
          </a:outerShdw>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900" b="1" i="0" u="none" strike="noStrike" cap="none" normalizeH="0" baseline="0" smtClean="0">
            <a:ln>
              <a:noFill/>
            </a:ln>
            <a:solidFill>
              <a:srgbClr val="404040"/>
            </a:solidFill>
            <a:effectLst/>
            <a:latin typeface="楷体_GB2312" pitchFamily="49" charset="-122"/>
            <a:ea typeface="楷体_GB2312" pitchFamily="49" charset="-122"/>
          </a:defRPr>
        </a:defPPr>
      </a:lstStyle>
    </a:spDef>
    <a:lnDef>
      <a:spPr bwMode="auto">
        <a:xfrm>
          <a:off x="0" y="0"/>
          <a:ext cx="1" cy="1"/>
        </a:xfrm>
        <a:custGeom>
          <a:avLst/>
          <a:gdLst/>
          <a:ahLst/>
          <a:cxnLst/>
          <a:rect l="0" t="0" r="0" b="0"/>
          <a:pathLst/>
        </a:custGeom>
        <a:gradFill rotWithShape="1">
          <a:gsLst>
            <a:gs pos="0">
              <a:srgbClr val="85AAAD">
                <a:alpha val="67000"/>
              </a:srgbClr>
            </a:gs>
            <a:gs pos="80000">
              <a:srgbClr val="AFDEE2">
                <a:alpha val="93400"/>
              </a:srgbClr>
            </a:gs>
            <a:gs pos="100000">
              <a:srgbClr val="AFE0E4"/>
            </a:gs>
          </a:gsLst>
          <a:lin ang="16200000"/>
        </a:gradFill>
        <a:ln w="9525" cap="flat" cmpd="sng" algn="ctr">
          <a:solidFill>
            <a:srgbClr val="B6DCDF"/>
          </a:solidFill>
          <a:prstDash val="solid"/>
          <a:round/>
          <a:headEnd type="none" w="med" len="med"/>
          <a:tailEnd type="none" w="med" len="med"/>
        </a:ln>
        <a:effectLst>
          <a:outerShdw dist="23000" dir="5400000" rotWithShape="0">
            <a:srgbClr val="000000">
              <a:alpha val="34999"/>
            </a:srgbClr>
          </a:outerShdw>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900" b="1" i="0" u="none" strike="noStrike" cap="none" normalizeH="0" baseline="0" smtClean="0">
            <a:ln>
              <a:noFill/>
            </a:ln>
            <a:solidFill>
              <a:srgbClr val="404040"/>
            </a:solidFill>
            <a:effectLst/>
            <a:latin typeface="楷体_GB2312" pitchFamily="49" charset="-122"/>
            <a:ea typeface="楷体_GB2312" pitchFamily="49" charset="-122"/>
          </a:defRPr>
        </a:defPPr>
      </a:lstStyle>
    </a:lnDef>
  </a:objectDefaults>
  <a:extraClrSchemeLst>
    <a:extraClrScheme>
      <a:clrScheme name="贺征大客户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贺征大客户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贺征大客户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贺征大客户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贺征大客户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贺征大客户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贺征大客户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贺征大客户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贺征大客户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贺征大客户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贺征大客户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贺征大客户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下一代互联网2012年项目研究-新型城域网与关键技术研究</Template>
  <TotalTime>367</TotalTime>
  <Words>1036</Words>
  <Application>Microsoft Office PowerPoint</Application>
  <PresentationFormat>全屏显示(4:3)</PresentationFormat>
  <Paragraphs>134</Paragraphs>
  <Slides>10</Slides>
  <Notes>0</Notes>
  <HiddenSlides>0</HiddenSlides>
  <MMClips>0</MMClips>
  <ScaleCrop>false</ScaleCrop>
  <HeadingPairs>
    <vt:vector size="4" baseType="variant">
      <vt:variant>
        <vt:lpstr>主题</vt:lpstr>
      </vt:variant>
      <vt:variant>
        <vt:i4>11</vt:i4>
      </vt:variant>
      <vt:variant>
        <vt:lpstr>幻灯片标题</vt:lpstr>
      </vt:variant>
      <vt:variant>
        <vt:i4>10</vt:i4>
      </vt:variant>
    </vt:vector>
  </HeadingPairs>
  <TitlesOfParts>
    <vt:vector size="21" baseType="lpstr">
      <vt:lpstr>1_CTBRI</vt:lpstr>
      <vt:lpstr>演示文稿1</vt:lpstr>
      <vt:lpstr>1_演示文稿1</vt:lpstr>
      <vt:lpstr>1_中国电信模板2</vt:lpstr>
      <vt:lpstr>中国电信模板2</vt:lpstr>
      <vt:lpstr>4_MEF Powerpoint Template-blue</vt:lpstr>
      <vt:lpstr>5_MEF Powerpoint Template-blue</vt:lpstr>
      <vt:lpstr>2_MEF Powerpoint Template-blue</vt:lpstr>
      <vt:lpstr>贺征大客户</vt:lpstr>
      <vt:lpstr>1_集团模版-修改</vt:lpstr>
      <vt:lpstr>4</vt:lpstr>
      <vt:lpstr> SAVI Requirements and Solutions for ISP IPv6 Access Network</vt:lpstr>
      <vt:lpstr>Abstract</vt:lpstr>
      <vt:lpstr>Current Network Situation</vt:lpstr>
      <vt:lpstr>Scenario 1: Home gateway act as DHCPv6 proxy </vt:lpstr>
      <vt:lpstr>Scenario 2: STB gets IP address via DHCPv6 </vt:lpstr>
      <vt:lpstr>Scenario 3: PC gets IP address via PPPoE &amp; RA</vt:lpstr>
      <vt:lpstr>Scenario 4: Laptop accesses Internet via WLAN</vt:lpstr>
      <vt:lpstr>Scenario 5: Laptop accesses Internet via C+W</vt:lpstr>
      <vt:lpstr>Conclusion</vt:lpstr>
      <vt:lpstr>End</vt:lpstr>
    </vt:vector>
  </TitlesOfParts>
  <Company>IBM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SAVI Requirements for IPv4/IPv6 Transition and China Telecom IPv6 Access Network</dc:title>
  <dc:creator>DaiGua</dc:creator>
  <cp:lastModifiedBy>user</cp:lastModifiedBy>
  <cp:revision>39</cp:revision>
  <dcterms:created xsi:type="dcterms:W3CDTF">2011-10-28T05:06:07Z</dcterms:created>
  <dcterms:modified xsi:type="dcterms:W3CDTF">2011-11-13T07:10:55Z</dcterms:modified>
</cp:coreProperties>
</file>