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6" d="100"/>
          <a:sy n="116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99A2E-BEAA-40C3-8CED-618DED16E7FB}" type="datetimeFigureOut">
              <a:rPr lang="en-US" smtClean="0"/>
              <a:t>11/10/2011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B188E-FB2F-47F4-B508-CDF890533A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7486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99A2E-BEAA-40C3-8CED-618DED16E7FB}" type="datetimeFigureOut">
              <a:rPr lang="en-US" smtClean="0"/>
              <a:t>11/10/2011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B188E-FB2F-47F4-B508-CDF890533A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9737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99A2E-BEAA-40C3-8CED-618DED16E7FB}" type="datetimeFigureOut">
              <a:rPr lang="en-US" smtClean="0"/>
              <a:t>11/10/2011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B188E-FB2F-47F4-B508-CDF890533A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4148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99A2E-BEAA-40C3-8CED-618DED16E7FB}" type="datetimeFigureOut">
              <a:rPr lang="en-US" smtClean="0"/>
              <a:t>11/10/2011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B188E-FB2F-47F4-B508-CDF890533A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3796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99A2E-BEAA-40C3-8CED-618DED16E7FB}" type="datetimeFigureOut">
              <a:rPr lang="en-US" smtClean="0"/>
              <a:t>11/10/2011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B188E-FB2F-47F4-B508-CDF890533A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5397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99A2E-BEAA-40C3-8CED-618DED16E7FB}" type="datetimeFigureOut">
              <a:rPr lang="en-US" smtClean="0"/>
              <a:t>11/10/2011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B188E-FB2F-47F4-B508-CDF890533A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016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99A2E-BEAA-40C3-8CED-618DED16E7FB}" type="datetimeFigureOut">
              <a:rPr lang="en-US" smtClean="0"/>
              <a:t>11/10/2011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B188E-FB2F-47F4-B508-CDF890533A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9840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99A2E-BEAA-40C3-8CED-618DED16E7FB}" type="datetimeFigureOut">
              <a:rPr lang="en-US" smtClean="0"/>
              <a:t>11/10/2011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B188E-FB2F-47F4-B508-CDF890533A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38599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99A2E-BEAA-40C3-8CED-618DED16E7FB}" type="datetimeFigureOut">
              <a:rPr lang="en-US" smtClean="0"/>
              <a:t>11/10/2011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B188E-FB2F-47F4-B508-CDF890533A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42592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99A2E-BEAA-40C3-8CED-618DED16E7FB}" type="datetimeFigureOut">
              <a:rPr lang="en-US" smtClean="0"/>
              <a:t>11/10/2011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B188E-FB2F-47F4-B508-CDF890533A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6007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99A2E-BEAA-40C3-8CED-618DED16E7FB}" type="datetimeFigureOut">
              <a:rPr lang="en-US" smtClean="0"/>
              <a:t>11/10/2011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B188E-FB2F-47F4-B508-CDF890533A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7572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499A2E-BEAA-40C3-8CED-618DED16E7FB}" type="datetimeFigureOut">
              <a:rPr lang="en-US" smtClean="0"/>
              <a:t>11/10/2011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6B188E-FB2F-47F4-B508-CDF890533A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328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ping@pingpan.org" TargetMode="External"/><Relationship Id="rId2" Type="http://schemas.openxmlformats.org/officeDocument/2006/relationships/hyperlink" Target="mailto:pedro.r.marques@gmail.com" TargetMode="External"/><Relationship Id="rId1" Type="http://schemas.openxmlformats.org/officeDocument/2006/relationships/slideLayout" Target="../slideLayouts/slideLayout1.xml"/><Relationship Id="rId5" Type="http://schemas.openxmlformats.org/officeDocument/2006/relationships/hyperlink" Target="mailto:amit@juniper.net" TargetMode="External"/><Relationship Id="rId4" Type="http://schemas.openxmlformats.org/officeDocument/2006/relationships/hyperlink" Target="mailto:lufang@cisco.com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VM Network Virtualization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Pedro Marques </a:t>
            </a:r>
            <a:r>
              <a:rPr lang="en-US" dirty="0" smtClean="0">
                <a:hlinkClick r:id="rId2"/>
              </a:rPr>
              <a:t>pedro.r.marques@gmail.com</a:t>
            </a:r>
            <a:endParaRPr lang="en-US" dirty="0" smtClean="0"/>
          </a:p>
          <a:p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Ping Pan </a:t>
            </a:r>
            <a:r>
              <a:rPr lang="en-US" dirty="0" smtClean="0">
                <a:hlinkClick r:id="rId3"/>
              </a:rPr>
              <a:t>ping@pingpan.org</a:t>
            </a:r>
            <a:r>
              <a:rPr lang="en-US" dirty="0"/>
              <a:t> </a:t>
            </a:r>
            <a:r>
              <a:rPr lang="en-US" dirty="0" smtClean="0"/>
              <a:t>(presenting)</a:t>
            </a:r>
          </a:p>
          <a:p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Luyuan Fang </a:t>
            </a:r>
            <a:r>
              <a:rPr lang="en-US" dirty="0" smtClean="0">
                <a:hlinkClick r:id="rId4"/>
              </a:rPr>
              <a:t>lufang@cisco.com</a:t>
            </a:r>
            <a:endParaRPr lang="en-US" dirty="0" smtClean="0"/>
          </a:p>
          <a:p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err="1" smtClean="0">
                <a:solidFill>
                  <a:schemeClr val="tx1"/>
                </a:solidFill>
              </a:rPr>
              <a:t>Amit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Shukla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smtClean="0">
                <a:hlinkClick r:id="rId5"/>
              </a:rPr>
              <a:t>amit@juniper.net</a:t>
            </a:r>
            <a:endParaRPr lang="en-US" dirty="0" smtClean="0"/>
          </a:p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77250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Goal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525963"/>
          </a:xfrm>
        </p:spPr>
        <p:txBody>
          <a:bodyPr/>
          <a:lstStyle/>
          <a:p>
            <a:r>
              <a:rPr lang="en-US" dirty="0"/>
              <a:t>Network virtualization solution for data-center.</a:t>
            </a:r>
          </a:p>
          <a:p>
            <a:r>
              <a:rPr lang="en-US" dirty="0"/>
              <a:t>Enable standards-based programmatic APIs between orchestration systems and the network.</a:t>
            </a:r>
          </a:p>
          <a:p>
            <a:r>
              <a:rPr lang="en-US" dirty="0"/>
              <a:t>Reuse existing </a:t>
            </a:r>
            <a:r>
              <a:rPr lang="en-US" dirty="0" smtClean="0"/>
              <a:t>protocols</a:t>
            </a:r>
            <a:endParaRPr lang="en-US" dirty="0"/>
          </a:p>
          <a:p>
            <a:pPr lvl="1"/>
            <a:r>
              <a:rPr lang="en-US" dirty="0"/>
              <a:t>Proven technology.</a:t>
            </a:r>
          </a:p>
          <a:p>
            <a:pPr lvl="1"/>
            <a:r>
              <a:rPr lang="en-US" dirty="0"/>
              <a:t>Time to deployment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28302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52400"/>
            <a:ext cx="8229600" cy="639762"/>
          </a:xfrm>
        </p:spPr>
        <p:txBody>
          <a:bodyPr>
            <a:noAutofit/>
          </a:bodyPr>
          <a:lstStyle/>
          <a:p>
            <a:r>
              <a:rPr lang="en-US" sz="3600" dirty="0" smtClean="0"/>
              <a:t>The Architecture </a:t>
            </a:r>
            <a:endParaRPr lang="en-US" sz="3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017634"/>
            <a:ext cx="6858000" cy="5641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562113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Components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End-system: </a:t>
            </a:r>
            <a:r>
              <a:rPr lang="en-US" dirty="0" err="1"/>
              <a:t>vSwitch</a:t>
            </a:r>
            <a:r>
              <a:rPr lang="en-US" dirty="0"/>
              <a:t> or Host OS supporting VMs.</a:t>
            </a:r>
          </a:p>
          <a:p>
            <a:pPr lvl="1"/>
            <a:r>
              <a:rPr lang="en-US" dirty="0"/>
              <a:t>Comparison with standard l3vpn: end-system is a remote line-card using a standard interface (simple XML schema).</a:t>
            </a:r>
          </a:p>
          <a:p>
            <a:r>
              <a:rPr lang="en-US" dirty="0"/>
              <a:t>BGP signaling gateway</a:t>
            </a:r>
          </a:p>
          <a:p>
            <a:pPr lvl="1"/>
            <a:r>
              <a:rPr lang="en-US" dirty="0"/>
              <a:t>XMPP server for N end-systems (e.g. thousands of PE-CE sessions are common in SP space using mobile CPUs).</a:t>
            </a:r>
          </a:p>
          <a:p>
            <a:pPr lvl="1"/>
            <a:r>
              <a:rPr lang="en-US" dirty="0"/>
              <a:t>signaling gateways interconnect to each other using BGP l3vpn. </a:t>
            </a:r>
          </a:p>
          <a:p>
            <a:r>
              <a:rPr lang="en-US" dirty="0"/>
              <a:t>IF-MAP as a programmatic interface between orchestration and BGP signaling gateways.</a:t>
            </a:r>
          </a:p>
          <a:p>
            <a:pPr lvl="1"/>
            <a:r>
              <a:rPr lang="en-US" dirty="0"/>
              <a:t>Supports both provisioning and operational state.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23154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5769" y="152400"/>
            <a:ext cx="8229600" cy="685800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IF-MAP and Illustration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4191000"/>
            <a:ext cx="7315200" cy="24384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IF-MAP in Concept:</a:t>
            </a:r>
          </a:p>
          <a:p>
            <a:pPr lvl="1"/>
            <a:r>
              <a:rPr lang="en-US" dirty="0" smtClean="0"/>
              <a:t>Database </a:t>
            </a:r>
            <a:r>
              <a:rPr lang="en-US" dirty="0"/>
              <a:t>that stores relationships between entities (e.g. circuit is associated with routing table).</a:t>
            </a:r>
          </a:p>
          <a:p>
            <a:pPr lvl="1"/>
            <a:r>
              <a:rPr lang="en-US" dirty="0"/>
              <a:t>The database can be modified, queried or provide notifications to subscribers interested in part of the state.</a:t>
            </a:r>
          </a:p>
          <a:p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990600"/>
            <a:ext cx="5062538" cy="30848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068405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66800" y="1371600"/>
            <a:ext cx="73914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   &lt;?xml version="1.0"?&gt;</a:t>
            </a:r>
          </a:p>
          <a:p>
            <a:r>
              <a:rPr lang="en-US" dirty="0"/>
              <a:t>   &lt;</a:t>
            </a:r>
            <a:r>
              <a:rPr lang="en-US" dirty="0" err="1"/>
              <a:t>ifmap:publish</a:t>
            </a:r>
            <a:r>
              <a:rPr lang="en-US" dirty="0"/>
              <a:t> session-id="1"</a:t>
            </a:r>
          </a:p>
          <a:p>
            <a:r>
              <a:rPr lang="en-US" dirty="0"/>
              <a:t>       </a:t>
            </a:r>
            <a:r>
              <a:rPr lang="en-US" dirty="0" err="1"/>
              <a:t>xmlns:ifmap</a:t>
            </a:r>
            <a:r>
              <a:rPr lang="en-US" dirty="0"/>
              <a:t>="http://ietf.org/I-D.marques-l3vpn-schema"&gt;</a:t>
            </a:r>
          </a:p>
          <a:p>
            <a:r>
              <a:rPr lang="en-US" dirty="0"/>
              <a:t>     &lt;update&gt;</a:t>
            </a:r>
          </a:p>
          <a:p>
            <a:r>
              <a:rPr lang="en-US" dirty="0"/>
              <a:t>       &lt;customer-</a:t>
            </a:r>
            <a:r>
              <a:rPr lang="en-US" dirty="0" err="1"/>
              <a:t>attachement</a:t>
            </a:r>
            <a:r>
              <a:rPr lang="en-US" dirty="0"/>
              <a:t> id="vm:00:00:00:01:02:03"/&gt;</a:t>
            </a:r>
          </a:p>
          <a:p>
            <a:r>
              <a:rPr lang="en-US" dirty="0"/>
              <a:t>       &lt;metadata&gt;</a:t>
            </a:r>
          </a:p>
          <a:p>
            <a:r>
              <a:rPr lang="en-US" dirty="0"/>
              <a:t>         &lt;binding </a:t>
            </a:r>
            <a:r>
              <a:rPr lang="en-US" dirty="0" err="1"/>
              <a:t>ifmap</a:t>
            </a:r>
            <a:r>
              <a:rPr lang="en-US" dirty="0"/>
              <a:t>-cardinality="</a:t>
            </a:r>
            <a:r>
              <a:rPr lang="en-US" dirty="0" err="1"/>
              <a:t>singleValue</a:t>
            </a:r>
            <a:r>
              <a:rPr lang="en-US" dirty="0"/>
              <a:t>"&gt;</a:t>
            </a:r>
          </a:p>
          <a:p>
            <a:r>
              <a:rPr lang="en-US" dirty="0"/>
              <a:t>            &lt;table-name&gt;</a:t>
            </a:r>
            <a:r>
              <a:rPr lang="en-US" dirty="0" err="1"/>
              <a:t>SimpleVPN</a:t>
            </a:r>
            <a:r>
              <a:rPr lang="en-US" dirty="0"/>
              <a:t>&lt;/table-name&gt;</a:t>
            </a:r>
          </a:p>
          <a:p>
            <a:r>
              <a:rPr lang="en-US" dirty="0"/>
              <a:t>         &lt;/binding&gt;</a:t>
            </a:r>
          </a:p>
          <a:p>
            <a:r>
              <a:rPr lang="en-US" dirty="0"/>
              <a:t>         &lt;</a:t>
            </a:r>
            <a:r>
              <a:rPr lang="en-US" dirty="0" err="1"/>
              <a:t>attachement</a:t>
            </a:r>
            <a:r>
              <a:rPr lang="en-US" dirty="0"/>
              <a:t>-state&gt;</a:t>
            </a:r>
          </a:p>
          <a:p>
            <a:r>
              <a:rPr lang="en-US" dirty="0"/>
              <a:t>        &lt;provider-edge&gt;192.168.0.1&lt;/provider-edge&gt;</a:t>
            </a:r>
          </a:p>
          <a:p>
            <a:r>
              <a:rPr lang="en-US" dirty="0"/>
              <a:t>        &lt;state&gt;Up&lt;/state&gt;</a:t>
            </a:r>
          </a:p>
          <a:p>
            <a:r>
              <a:rPr lang="en-US" dirty="0"/>
              <a:t>         &lt;/</a:t>
            </a:r>
            <a:r>
              <a:rPr lang="en-US" dirty="0" err="1"/>
              <a:t>attachement</a:t>
            </a:r>
            <a:r>
              <a:rPr lang="en-US" dirty="0"/>
              <a:t>-state&gt;</a:t>
            </a:r>
          </a:p>
          <a:p>
            <a:r>
              <a:rPr lang="en-US" dirty="0"/>
              <a:t>       &lt;/metadata&gt;</a:t>
            </a:r>
          </a:p>
          <a:p>
            <a:r>
              <a:rPr lang="en-US" dirty="0"/>
              <a:t>     &lt;/update&gt;</a:t>
            </a:r>
          </a:p>
          <a:p>
            <a:r>
              <a:rPr lang="en-US" dirty="0"/>
              <a:t>   &lt;/</a:t>
            </a:r>
            <a:r>
              <a:rPr lang="en-US" dirty="0" err="1"/>
              <a:t>ifmap:publish</a:t>
            </a:r>
            <a:r>
              <a:rPr lang="en-US" dirty="0"/>
              <a:t>&gt;</a:t>
            </a:r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457200" y="274638"/>
            <a:ext cx="8229600" cy="868362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IF-MAP Example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04225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157</Words>
  <Application>Microsoft Office PowerPoint</Application>
  <PresentationFormat>On-screen Show (4:3)</PresentationFormat>
  <Paragraphs>45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VM Network Virtualization</vt:lpstr>
      <vt:lpstr>The Goal</vt:lpstr>
      <vt:lpstr>The Architecture </vt:lpstr>
      <vt:lpstr>The Components</vt:lpstr>
      <vt:lpstr>IF-MAP and Illustration</vt:lpstr>
      <vt:lpstr>PowerPoint Presentation</vt:lpstr>
    </vt:vector>
  </TitlesOfParts>
  <Company>Infinera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VM Network Virtualization</dc:title>
  <dc:creator>Ping Pan</dc:creator>
  <cp:lastModifiedBy>Ping Pan</cp:lastModifiedBy>
  <cp:revision>3</cp:revision>
  <dcterms:created xsi:type="dcterms:W3CDTF">2011-11-10T19:24:13Z</dcterms:created>
  <dcterms:modified xsi:type="dcterms:W3CDTF">2011-11-10T19:37:20Z</dcterms:modified>
</cp:coreProperties>
</file>