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3" r:id="rId5"/>
    <p:sldId id="262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320" y="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385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90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254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942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687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82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18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834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2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91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413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8CE2D-2CD5-9344-9472-7DF32D990539}" type="datetimeFigureOut">
              <a:rPr lang="en-US" smtClean="0"/>
              <a:t>11/17/11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ECCA1-0651-D74B-8135-A16600621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50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f-map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676"/>
            <a:ext cx="8229600" cy="12174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 </a:t>
            </a:r>
            <a:r>
              <a:rPr lang="en-US" dirty="0" smtClean="0"/>
              <a:t>Programmability and </a:t>
            </a:r>
            <a:br>
              <a:rPr lang="en-US" dirty="0" smtClean="0"/>
            </a:br>
            <a:r>
              <a:rPr lang="en-US" dirty="0" smtClean="0"/>
              <a:t>Software Defined Networking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648" y="964178"/>
            <a:ext cx="8629182" cy="593769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 smtClean="0"/>
              <a:t>Lots of confusion in the industry over which “programmability” and “software defined networking” actually mean</a:t>
            </a:r>
          </a:p>
          <a:p>
            <a:endParaRPr lang="en-US" b="1" dirty="0" smtClean="0"/>
          </a:p>
          <a:p>
            <a:r>
              <a:rPr lang="en-US" dirty="0" smtClean="0"/>
              <a:t>So first, what are the programmable entities we’re talking about?</a:t>
            </a:r>
          </a:p>
          <a:p>
            <a:endParaRPr lang="en-US" b="1" dirty="0"/>
          </a:p>
          <a:p>
            <a:r>
              <a:rPr lang="en-US" dirty="0" smtClean="0"/>
              <a:t>Forwarding Plane v. Control Plane v. “network”</a:t>
            </a:r>
          </a:p>
          <a:p>
            <a:pPr lvl="1"/>
            <a:r>
              <a:rPr lang="en-US" dirty="0" smtClean="0"/>
              <a:t>So OF/SDN, </a:t>
            </a:r>
            <a:r>
              <a:rPr lang="en-US" dirty="0" err="1" smtClean="0"/>
              <a:t>Netconf</a:t>
            </a:r>
            <a:r>
              <a:rPr lang="en-US" dirty="0" smtClean="0"/>
              <a:t>, SNMP, CLI, SDKs, </a:t>
            </a:r>
            <a:r>
              <a:rPr lang="en-US" dirty="0" err="1" smtClean="0"/>
              <a:t>OpenStack</a:t>
            </a:r>
            <a:r>
              <a:rPr lang="en-US" dirty="0" smtClean="0"/>
              <a:t>, SDNP, …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0062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676"/>
            <a:ext cx="8229600" cy="6413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Stipulated?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648" y="964178"/>
            <a:ext cx="8629182" cy="593769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r>
              <a:rPr lang="en-US" sz="3000" dirty="0" smtClean="0"/>
              <a:t>OF/</a:t>
            </a:r>
            <a:r>
              <a:rPr lang="en-US" sz="3000" dirty="0" smtClean="0"/>
              <a:t>SDN was originally  designed to be a platform for developing control planes </a:t>
            </a:r>
            <a:endParaRPr lang="en-US" sz="2600" dirty="0" smtClean="0"/>
          </a:p>
          <a:p>
            <a:endParaRPr lang="en-US" sz="3000" dirty="0" smtClean="0"/>
          </a:p>
          <a:p>
            <a:r>
              <a:rPr lang="en-US" sz="3000" dirty="0" smtClean="0"/>
              <a:t>Programmatic </a:t>
            </a:r>
            <a:r>
              <a:rPr lang="en-US" sz="3000" dirty="0" smtClean="0"/>
              <a:t>automation of configuration, management, monitoring, data mining, telemetry, … is a requirement in today’s networks</a:t>
            </a:r>
          </a:p>
          <a:p>
            <a:pPr lvl="1"/>
            <a:r>
              <a:rPr lang="en-US" dirty="0" smtClean="0"/>
              <a:t>SDKs, </a:t>
            </a:r>
            <a:r>
              <a:rPr lang="en-US" dirty="0" err="1" smtClean="0"/>
              <a:t>Netconf</a:t>
            </a:r>
            <a:r>
              <a:rPr lang="en-US" dirty="0" smtClean="0"/>
              <a:t>, Cloud Stacks, </a:t>
            </a:r>
            <a:r>
              <a:rPr lang="en-US" dirty="0" smtClean="0"/>
              <a:t>SDNP, draft-marques-</a:t>
            </a: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506449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676"/>
            <a:ext cx="8229600" cy="6413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my Assertion?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648" y="964178"/>
            <a:ext cx="8629182" cy="593769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Enabling </a:t>
            </a:r>
            <a:r>
              <a:rPr lang="en-US" dirty="0" smtClean="0"/>
              <a:t>programmatic automation of configuration, management, monitoring, data mining, … is largely orthogonal to OF/SDN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Since </a:t>
            </a:r>
            <a:r>
              <a:rPr lang="en-US" dirty="0" smtClean="0"/>
              <a:t>this capability will need to be provided on current control planes *and*future control planes, including OF/SDN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985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676"/>
            <a:ext cx="8229600" cy="6413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Industry Confusion?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648" y="729013"/>
            <a:ext cx="8629182" cy="5937690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endParaRPr lang="en-US" dirty="0" smtClean="0"/>
          </a:p>
          <a:p>
            <a:r>
              <a:rPr lang="en-US" i="1" dirty="0" smtClean="0"/>
              <a:t>What </a:t>
            </a:r>
            <a:r>
              <a:rPr lang="en-US" i="1" dirty="0" smtClean="0"/>
              <a:t>is the difference between OF/SDN and the need for network-wide programmatic  automation?</a:t>
            </a:r>
          </a:p>
          <a:p>
            <a:pPr lvl="1"/>
            <a:r>
              <a:rPr lang="en-US" dirty="0" smtClean="0"/>
              <a:t>OF is a programmatic interface to </a:t>
            </a:r>
            <a:r>
              <a:rPr lang="en-US" dirty="0" smtClean="0"/>
              <a:t>a single </a:t>
            </a:r>
            <a:r>
              <a:rPr lang="en-US" dirty="0" smtClean="0"/>
              <a:t>switch’s forwarding </a:t>
            </a:r>
            <a:r>
              <a:rPr lang="en-US" dirty="0" smtClean="0"/>
              <a:t>plane</a:t>
            </a:r>
            <a:endParaRPr lang="en-US" dirty="0" smtClean="0"/>
          </a:p>
          <a:p>
            <a:pPr lvl="2"/>
            <a:r>
              <a:rPr lang="en-US" dirty="0" smtClean="0"/>
              <a:t>Well, sort of (cf Hybrid </a:t>
            </a:r>
            <a:r>
              <a:rPr lang="en-US" dirty="0" smtClean="0"/>
              <a:t>Switch </a:t>
            </a:r>
            <a:r>
              <a:rPr lang="en-US" dirty="0" smtClean="0"/>
              <a:t>Integrated Mode proposal)</a:t>
            </a:r>
          </a:p>
          <a:p>
            <a:pPr lvl="1"/>
            <a:r>
              <a:rPr lang="en-US" dirty="0" smtClean="0"/>
              <a:t>OF</a:t>
            </a:r>
            <a:r>
              <a:rPr lang="en-US" dirty="0" smtClean="0"/>
              <a:t>/SDN is about abstractions for building control planes</a:t>
            </a:r>
          </a:p>
          <a:p>
            <a:pPr lvl="1"/>
            <a:r>
              <a:rPr lang="en-US" dirty="0" smtClean="0"/>
              <a:t>SDNP, OpenStack, …  are about programmatic interfaces to the </a:t>
            </a:r>
            <a:r>
              <a:rPr lang="en-US" dirty="0" smtClean="0"/>
              <a:t>network</a:t>
            </a:r>
            <a:endParaRPr lang="en-US" dirty="0" smtClean="0"/>
          </a:p>
          <a:p>
            <a:pPr lvl="1"/>
            <a:r>
              <a:rPr lang="en-US" dirty="0" smtClean="0"/>
              <a:t>OF</a:t>
            </a:r>
            <a:r>
              <a:rPr lang="en-US" dirty="0" smtClean="0"/>
              <a:t>/SDN control planes will also need programmatic interfaces to the network</a:t>
            </a:r>
          </a:p>
          <a:p>
            <a:pPr lvl="2"/>
            <a:r>
              <a:rPr lang="en-US" dirty="0" smtClean="0"/>
              <a:t>Perhaps the same ones, e.g.,  IF-MAP (</a:t>
            </a:r>
            <a:r>
              <a:rPr lang="en-US" dirty="0" smtClean="0">
                <a:hlinkClick r:id="rId2"/>
              </a:rPr>
              <a:t>http://www.if-map.org/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6482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676"/>
            <a:ext cx="8229600" cy="6413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Interesting Quote From Martin (Nicira)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648" y="964178"/>
            <a:ext cx="8629182" cy="593769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"</a:t>
            </a:r>
            <a:r>
              <a:rPr lang="en-US" dirty="0"/>
              <a:t>We need to get beyond, 'OpenFlow is going to solve world peace.' OpenFlow is like USB, it's a protocol, a very simple protocol and it's designed at systems builders." </a:t>
            </a:r>
            <a:r>
              <a:rPr lang="en-US" i="1" dirty="0"/>
              <a:t>OpenFlow and beyond: future opportunities in </a:t>
            </a:r>
            <a:r>
              <a:rPr lang="en-US" i="1" dirty="0" smtClean="0"/>
              <a:t>networking</a:t>
            </a:r>
            <a:r>
              <a:rPr lang="en-US" b="1" dirty="0" smtClean="0"/>
              <a:t>, </a:t>
            </a:r>
            <a:r>
              <a:rPr lang="en-US" b="1" i="1" dirty="0" smtClean="0"/>
              <a:t> </a:t>
            </a:r>
            <a:r>
              <a:rPr lang="en-US" dirty="0" smtClean="0"/>
              <a:t>GigaOM 09/</a:t>
            </a:r>
            <a:r>
              <a:rPr lang="en-US" dirty="0" smtClean="0"/>
              <a:t>2011</a:t>
            </a:r>
          </a:p>
          <a:p>
            <a:pPr marL="457200" lvl="1" indent="0">
              <a:buNone/>
            </a:pPr>
            <a:endParaRPr lang="en-US" dirty="0" smtClean="0">
              <a:sym typeface="Wingdings"/>
            </a:endParaRPr>
          </a:p>
          <a:p>
            <a:pPr marL="457200" lvl="1" indent="0">
              <a:buNone/>
            </a:pPr>
            <a:r>
              <a:rPr lang="en-US" dirty="0" smtClean="0">
                <a:sym typeface="Wingdings"/>
              </a:rPr>
              <a:t>Point here is that </a:t>
            </a:r>
            <a:r>
              <a:rPr lang="en-US" dirty="0" smtClean="0"/>
              <a:t>OF is assembly language for building control planes rather than an API for programmatic automation of configuration, management, monitoring, ….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3436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246" y="2880771"/>
            <a:ext cx="2446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Thanks!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92391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358</Words>
  <Application>Microsoft Macintosh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On Programmability and  Software Defined Networking </vt:lpstr>
      <vt:lpstr>What is Stipulated?</vt:lpstr>
      <vt:lpstr>What is my Assertion?</vt:lpstr>
      <vt:lpstr>What is the Industry Confusion?</vt:lpstr>
      <vt:lpstr>Interesting Quote From Martin (Nicira)</vt:lpstr>
      <vt:lpstr>PowerPoint Presentation</vt:lpstr>
    </vt:vector>
  </TitlesOfParts>
  <Company>UO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But First….</dc:title>
  <dc:creator>David Meyer</dc:creator>
  <cp:lastModifiedBy>David Meyer</cp:lastModifiedBy>
  <cp:revision>89</cp:revision>
  <dcterms:created xsi:type="dcterms:W3CDTF">2011-10-27T23:13:24Z</dcterms:created>
  <dcterms:modified xsi:type="dcterms:W3CDTF">2011-11-17T06:25:00Z</dcterms:modified>
</cp:coreProperties>
</file>