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973" autoAdjust="0"/>
  </p:normalViewPr>
  <p:slideViewPr>
    <p:cSldViewPr snapToGrid="0" snapToObjects="1">
      <p:cViewPr varScale="1">
        <p:scale>
          <a:sx n="91" d="100"/>
          <a:sy n="91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CDF-18E6-574E-A036-DB41A4F4C643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3DC5-414C-2A44-A6E5-2AD584E1B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91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CDF-18E6-574E-A036-DB41A4F4C643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3DC5-414C-2A44-A6E5-2AD584E1B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62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CDF-18E6-574E-A036-DB41A4F4C643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3DC5-414C-2A44-A6E5-2AD584E1B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70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CDF-18E6-574E-A036-DB41A4F4C643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3DC5-414C-2A44-A6E5-2AD584E1B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42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CDF-18E6-574E-A036-DB41A4F4C643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3DC5-414C-2A44-A6E5-2AD584E1B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90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CDF-18E6-574E-A036-DB41A4F4C643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3DC5-414C-2A44-A6E5-2AD584E1B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CDF-18E6-574E-A036-DB41A4F4C643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3DC5-414C-2A44-A6E5-2AD584E1B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5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CDF-18E6-574E-A036-DB41A4F4C643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3DC5-414C-2A44-A6E5-2AD584E1B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41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CDF-18E6-574E-A036-DB41A4F4C643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3DC5-414C-2A44-A6E5-2AD584E1B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32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CDF-18E6-574E-A036-DB41A4F4C643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3DC5-414C-2A44-A6E5-2AD584E1B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87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CDF-18E6-574E-A036-DB41A4F4C643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3DC5-414C-2A44-A6E5-2AD584E1B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46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E8CDF-18E6-574E-A036-DB41A4F4C643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23DC5-414C-2A44-A6E5-2AD584E1B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19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Software-Defined Network Use Case for BW on Demand Apps</a:t>
            </a:r>
            <a:br>
              <a:rPr lang="en-US" dirty="0" smtClean="0"/>
            </a:br>
            <a:r>
              <a:rPr lang="en-US" sz="2700" dirty="0" smtClean="0"/>
              <a:t>draft-pan-sdn-bod-problem-statement-and-use-case-01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Co-Authors:</a:t>
            </a:r>
          </a:p>
          <a:p>
            <a:r>
              <a:rPr lang="en-US" dirty="0" smtClean="0"/>
              <a:t>Ping Pan (</a:t>
            </a:r>
            <a:r>
              <a:rPr lang="en-US" dirty="0" err="1" smtClean="0"/>
              <a:t>Infinera</a:t>
            </a:r>
            <a:r>
              <a:rPr lang="en-US" dirty="0" smtClean="0"/>
              <a:t>)</a:t>
            </a:r>
          </a:p>
          <a:p>
            <a:r>
              <a:rPr lang="en-US" dirty="0" smtClean="0"/>
              <a:t>Lyndon </a:t>
            </a:r>
            <a:r>
              <a:rPr lang="en-US" dirty="0" err="1" smtClean="0"/>
              <a:t>Ong</a:t>
            </a:r>
            <a:r>
              <a:rPr lang="en-US" dirty="0" smtClean="0"/>
              <a:t> (</a:t>
            </a:r>
            <a:r>
              <a:rPr lang="en-US" dirty="0" err="1" smtClean="0"/>
              <a:t>Ciena</a:t>
            </a:r>
            <a:r>
              <a:rPr lang="en-US" dirty="0" smtClean="0"/>
              <a:t>)</a:t>
            </a:r>
          </a:p>
          <a:p>
            <a:r>
              <a:rPr lang="en-US" dirty="0" smtClean="0"/>
              <a:t>Shane Amante (Level 3 </a:t>
            </a:r>
            <a:r>
              <a:rPr lang="en-US" dirty="0" err="1" smtClean="0"/>
              <a:t>Communicatons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11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50" y="1972351"/>
            <a:ext cx="8515384" cy="374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856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 is Complicated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90" y="1985590"/>
            <a:ext cx="8574085" cy="319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96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659294"/>
            <a:ext cx="8509000" cy="6184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102" y="0"/>
            <a:ext cx="7770502" cy="7040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Reality is </a:t>
            </a:r>
            <a:r>
              <a:rPr lang="en-US" i="1" u="sng" dirty="0" smtClean="0"/>
              <a:t>even more</a:t>
            </a:r>
            <a:r>
              <a:rPr lang="en-US" dirty="0" smtClean="0"/>
              <a:t> Complicated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272565" y="1638136"/>
            <a:ext cx="1180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BEFORE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176610" y="4855410"/>
            <a:ext cx="988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AFTER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56658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058"/>
            <a:ext cx="8229600" cy="842150"/>
          </a:xfrm>
        </p:spPr>
        <p:txBody>
          <a:bodyPr/>
          <a:lstStyle/>
          <a:p>
            <a:r>
              <a:rPr lang="en-US" dirty="0" smtClean="0"/>
              <a:t>Potential Solution Components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25500"/>
            <a:ext cx="8229600" cy="603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647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47</Words>
  <Application>Microsoft Macintosh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Software-Defined Network Use Case for BW on Demand Apps draft-pan-sdn-bod-problem-statement-and-use-case-01</vt:lpstr>
      <vt:lpstr>The Problem</vt:lpstr>
      <vt:lpstr>Reality is Complicated</vt:lpstr>
      <vt:lpstr>Reality is even more Complicated</vt:lpstr>
      <vt:lpstr>Potential Solution Components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Software-Defined Network Use Case for BW on Demand Apps draft-pan-sdn-bod-problem-statement-and-use-case-01</dc:title>
  <dc:creator>Shane Amante</dc:creator>
  <cp:lastModifiedBy>Shane Amante</cp:lastModifiedBy>
  <cp:revision>1</cp:revision>
  <dcterms:created xsi:type="dcterms:W3CDTF">2011-11-13T05:53:04Z</dcterms:created>
  <dcterms:modified xsi:type="dcterms:W3CDTF">2011-11-16T01:50:36Z</dcterms:modified>
</cp:coreProperties>
</file>