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35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609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055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84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56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15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71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5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39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2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36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68A5F-16D2-4C14-A1C2-E9E3E1CA2B56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1ED13-42A7-4D51-8751-9F1BFD574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80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SDN </a:t>
            </a:r>
            <a:r>
              <a:rPr lang="en-GB" dirty="0" err="1" smtClean="0"/>
              <a:t>BoF</a:t>
            </a:r>
            <a:r>
              <a:rPr lang="en-GB" dirty="0" smtClean="0"/>
              <a:t> – AD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Not a working-group-forming </a:t>
            </a:r>
            <a:r>
              <a:rPr lang="en-GB" dirty="0" err="1" smtClean="0"/>
              <a:t>BoF</a:t>
            </a:r>
            <a:endParaRPr lang="en-GB" dirty="0" smtClean="0"/>
          </a:p>
          <a:p>
            <a:r>
              <a:rPr lang="en-GB" dirty="0" smtClean="0"/>
              <a:t>Information gathering and focussing</a:t>
            </a:r>
          </a:p>
          <a:p>
            <a:pPr lvl="1"/>
            <a:r>
              <a:rPr lang="en-GB" dirty="0" smtClean="0"/>
              <a:t>What is the high-level picture?</a:t>
            </a:r>
          </a:p>
          <a:p>
            <a:pPr lvl="1"/>
            <a:r>
              <a:rPr lang="en-GB" dirty="0" smtClean="0"/>
              <a:t>What are the killer applications?</a:t>
            </a:r>
          </a:p>
          <a:p>
            <a:pPr lvl="1"/>
            <a:r>
              <a:rPr lang="en-GB" dirty="0" smtClean="0"/>
              <a:t>What work might exist for the IETF?</a:t>
            </a:r>
          </a:p>
          <a:p>
            <a:pPr lvl="1"/>
            <a:r>
              <a:rPr lang="en-GB" dirty="0" smtClean="0"/>
              <a:t>Is there critical mass to engage in the work?</a:t>
            </a:r>
          </a:p>
          <a:p>
            <a:r>
              <a:rPr lang="en-GB" dirty="0" smtClean="0"/>
              <a:t>The topic is too important to neglect architecture</a:t>
            </a:r>
          </a:p>
          <a:p>
            <a:pPr lvl="1"/>
            <a:r>
              <a:rPr lang="en-GB" dirty="0" smtClean="0"/>
              <a:t>Currently not very interested in </a:t>
            </a:r>
            <a:r>
              <a:rPr lang="en-GB" smtClean="0"/>
              <a:t>potential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541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SDN BoF – AD Objectives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Farrel</dc:creator>
  <cp:lastModifiedBy>Adrian Farrel</cp:lastModifiedBy>
  <cp:revision>4</cp:revision>
  <dcterms:created xsi:type="dcterms:W3CDTF">2011-11-14T01:02:02Z</dcterms:created>
  <dcterms:modified xsi:type="dcterms:W3CDTF">2011-11-14T01:33:39Z</dcterms:modified>
</cp:coreProperties>
</file>