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IETF-74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ACA7AC-6090-482B-B69E-52941168D6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IETF-74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49142-687E-4B48-A922-5073FB68BF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4485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en-US"/>
              <a:t>IETF-74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fld id="{B8783470-9B2B-4D97-A111-6578FECCBCD4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6C47E5AD-A143-4210-8B92-F200664AE2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6FA9CC6C-FFD8-4194-ADA0-B3102462D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43E6F43C-5CC3-4518-AAE9-1D27F562F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5B6E242A-C46C-47A5-B17D-05137172EB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89FA1C01-610B-482A-BF9A-231A4958CF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867A65B7-7CAE-42C5-8E15-3C66D6035A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BD4DB093-3435-49BF-8DB5-3AD29EE5E2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4E2C9F4B-525A-4B05-A204-C755E27F1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38707185-3019-4E34-B556-838383E07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E68D9197-313E-412B-AEDC-06D0AC09F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0668A086-B377-494E-93B7-DB2F267A1C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2011 IETF 82 Taipei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800" dirty="0" smtClean="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dirty="0"/>
              <a:t>draft-nadeau-sdn</a:t>
            </a:r>
            <a:r>
              <a:rPr dirty="0" smtClean="0"/>
              <a:t>-</a:t>
            </a:r>
            <a:r>
              <a:rPr lang="en-US" dirty="0" smtClean="0"/>
              <a:t>framework</a:t>
            </a:r>
            <a:endParaRPr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6036BB2-0B0E-4E87-9DD9-2964CA8EE8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fld id="{2A8B12D5-22E1-4301-827E-90703F8C2D8D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887413"/>
            <a:ext cx="7772400" cy="1143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SDN Framework</a:t>
            </a:r>
            <a:br>
              <a:rPr lang="en-US" sz="4000" dirty="0" smtClean="0"/>
            </a:br>
            <a:r>
              <a:rPr lang="en-US" sz="1800" dirty="0" smtClean="0"/>
              <a:t>draft-nadeau-sdn-framework-statement-01</a:t>
            </a:r>
            <a:endParaRPr lang="en-US" sz="4000" dirty="0" smtClean="0">
              <a:solidFill>
                <a:srgbClr val="0033CC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9718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Thomas D. Nadeau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Ping Pan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49300" y="5859463"/>
            <a:ext cx="884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latin typeface="Times New Roman" charset="0"/>
                <a:ea typeface="ＭＳ Ｐゴシック" charset="0"/>
              </a:rPr>
              <a:t>IETF-82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Key </a:t>
            </a:r>
            <a:r>
              <a:rPr lang="en-US" dirty="0" smtClean="0"/>
              <a:t>Framework Components</a:t>
            </a:r>
            <a:endParaRPr lang="en-US" dirty="0" smtClean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Orchestrator</a:t>
            </a:r>
          </a:p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Object Model </a:t>
            </a:r>
            <a:r>
              <a:rPr lang="en-US" sz="2800" smtClean="0">
                <a:ea typeface="+mn-ea"/>
              </a:rPr>
              <a:t>and Schema</a:t>
            </a:r>
          </a:p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API </a:t>
            </a:r>
            <a:r>
              <a:rPr lang="en-US" sz="2800" dirty="0" smtClean="0">
                <a:ea typeface="+mn-ea"/>
              </a:rPr>
              <a:t>between Orchestrator and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</a:rPr>
              <a:t>Policy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</a:rPr>
              <a:t>Plug-Ins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</a:rPr>
              <a:t>Alto/DNS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</a:rPr>
              <a:t>Etc…</a:t>
            </a:r>
            <a:endParaRPr lang="en-US" sz="2000" dirty="0" smtClean="0">
              <a:ea typeface="+mn-ea"/>
            </a:endParaRPr>
          </a:p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Plug-Ins between Orchestrator and Controlling Software</a:t>
            </a:r>
          </a:p>
          <a:p>
            <a:pPr eaLnBrk="1" hangingPunct="1">
              <a:defRPr/>
            </a:pPr>
            <a:endParaRPr lang="en-US" sz="2800" dirty="0" smtClean="0"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fld id="{3E50E4B2-1535-4064-A9C5-01488A9D4541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8311"/>
            <a:ext cx="7772400" cy="1143000"/>
          </a:xfrm>
        </p:spPr>
        <p:txBody>
          <a:bodyPr/>
          <a:lstStyle/>
          <a:p>
            <a:r>
              <a:rPr lang="en-US" dirty="0" smtClean="0"/>
              <a:t>Conceptual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757823" y="1587981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4060150" y="1587981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</a:t>
            </a:r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5362477" y="1587981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2155150" y="4556317"/>
            <a:ext cx="2313709" cy="69965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Network Element</a:t>
            </a:r>
          </a:p>
          <a:p>
            <a:pPr algn="ctr"/>
            <a:r>
              <a:rPr lang="en-US" sz="1800" dirty="0" smtClean="0"/>
              <a:t>Control Software</a:t>
            </a: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4926059" y="4556317"/>
            <a:ext cx="2313709" cy="69965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Other Applications/Services</a:t>
            </a:r>
            <a:endParaRPr lang="en-US" sz="1800" dirty="0"/>
          </a:p>
        </p:txBody>
      </p:sp>
      <p:sp>
        <p:nvSpPr>
          <p:cNvPr id="37" name="Oval 36"/>
          <p:cNvSpPr/>
          <p:nvPr/>
        </p:nvSpPr>
        <p:spPr>
          <a:xfrm>
            <a:off x="2080490" y="2613218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Policy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2244054" y="5549871"/>
            <a:ext cx="1986587" cy="5265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Device</a:t>
            </a:r>
            <a:br>
              <a:rPr lang="en-US" sz="1800" dirty="0" smtClean="0"/>
            </a:br>
            <a:r>
              <a:rPr lang="en-US" sz="1800" dirty="0" smtClean="0"/>
              <a:t>(virtual or real)</a:t>
            </a:r>
            <a:endParaRPr lang="en-US" sz="1800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332787" y="5255972"/>
            <a:ext cx="1" cy="29389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6404694" y="2571653"/>
            <a:ext cx="1474491" cy="99204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Location services</a:t>
            </a:r>
            <a:endParaRPr lang="en-US" sz="1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775522" y="1270627"/>
            <a:ext cx="7958296" cy="3409081"/>
            <a:chOff x="755963" y="1147236"/>
            <a:chExt cx="7958296" cy="3409081"/>
          </a:xfrm>
        </p:grpSpPr>
        <p:grpSp>
          <p:nvGrpSpPr>
            <p:cNvPr id="22" name="Group 21"/>
            <p:cNvGrpSpPr/>
            <p:nvPr/>
          </p:nvGrpSpPr>
          <p:grpSpPr>
            <a:xfrm>
              <a:off x="755963" y="2079817"/>
              <a:ext cx="6788605" cy="2476500"/>
              <a:chOff x="755963" y="2079817"/>
              <a:chExt cx="6788605" cy="24765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630660" y="2571653"/>
                <a:ext cx="1995053" cy="699655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rgbClr val="008000"/>
                    </a:solidFill>
                  </a:rPr>
                  <a:t>SDN Orchestrator</a:t>
                </a:r>
                <a:endParaRPr lang="en-US" sz="1800" dirty="0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10" name="Straight Arrow Connector 9"/>
              <p:cNvCxnSpPr>
                <a:stCxn id="6" idx="4"/>
              </p:cNvCxnSpPr>
              <p:nvPr/>
            </p:nvCxnSpPr>
            <p:spPr>
              <a:xfrm>
                <a:off x="3332787" y="2079817"/>
                <a:ext cx="408708" cy="49183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endCxn id="5" idx="0"/>
              </p:cNvCxnSpPr>
              <p:nvPr/>
            </p:nvCxnSpPr>
            <p:spPr>
              <a:xfrm>
                <a:off x="4579697" y="2079817"/>
                <a:ext cx="48490" cy="49183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5210077" y="2079817"/>
                <a:ext cx="748147" cy="49183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3577515" y="3271308"/>
                <a:ext cx="748144" cy="969818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endCxn id="47" idx="0"/>
              </p:cNvCxnSpPr>
              <p:nvPr/>
            </p:nvCxnSpPr>
            <p:spPr>
              <a:xfrm>
                <a:off x="4926059" y="3271308"/>
                <a:ext cx="1087582" cy="960191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991201" y="3563695"/>
                <a:ext cx="9028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Network</a:t>
                </a:r>
              </a:p>
              <a:p>
                <a:pPr algn="ctr"/>
                <a:r>
                  <a:rPr lang="en-US" sz="1600" dirty="0" smtClean="0"/>
                  <a:t>APIs</a:t>
                </a:r>
                <a:endParaRPr lang="en-US" sz="16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55963" y="2139278"/>
                <a:ext cx="11560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Application</a:t>
                </a:r>
              </a:p>
              <a:p>
                <a:pPr algn="ctr"/>
                <a:r>
                  <a:rPr lang="en-US" sz="1600" dirty="0" smtClean="0"/>
                  <a:t>APIs</a:t>
                </a:r>
                <a:endParaRPr lang="en-US" sz="1600" dirty="0"/>
              </a:p>
            </p:txBody>
          </p:sp>
          <p:cxnSp>
            <p:nvCxnSpPr>
              <p:cNvPr id="38" name="Straight Arrow Connector 37"/>
              <p:cNvCxnSpPr>
                <a:stCxn id="37" idx="6"/>
              </p:cNvCxnSpPr>
              <p:nvPr/>
            </p:nvCxnSpPr>
            <p:spPr>
              <a:xfrm>
                <a:off x="3230417" y="2859136"/>
                <a:ext cx="408400" cy="116032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>
                <a:off x="2757823" y="4231499"/>
                <a:ext cx="1302327" cy="324818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rgbClr val="008000"/>
                    </a:solidFill>
                  </a:rPr>
                  <a:t>Plug-in</a:t>
                </a:r>
                <a:endParaRPr lang="en-US" sz="18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362477" y="4231499"/>
                <a:ext cx="1302327" cy="324818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rgbClr val="008000"/>
                    </a:solidFill>
                  </a:rPr>
                  <a:t>Plug-in</a:t>
                </a:r>
                <a:endParaRPr lang="en-US" sz="1800" dirty="0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1912049" y="3840174"/>
                <a:ext cx="5632519" cy="15300"/>
              </a:xfrm>
              <a:prstGeom prst="line">
                <a:avLst/>
              </a:prstGeom>
              <a:ln w="28575" cmpd="sng">
                <a:prstDash val="sysDash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1912049" y="2370827"/>
                <a:ext cx="5632519" cy="15300"/>
              </a:xfrm>
              <a:prstGeom prst="line">
                <a:avLst/>
              </a:prstGeom>
              <a:ln w="28575" cmpd="sng">
                <a:prstDash val="sysDash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5624968" y="2895504"/>
                <a:ext cx="770668" cy="116032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5584151" y="1147236"/>
              <a:ext cx="3130108" cy="1484809"/>
              <a:chOff x="5584151" y="1147236"/>
              <a:chExt cx="3130108" cy="1484809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flipH="1">
                <a:off x="5584151" y="1790041"/>
                <a:ext cx="1655617" cy="842004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Oval 53"/>
              <p:cNvSpPr/>
              <p:nvPr/>
            </p:nvSpPr>
            <p:spPr>
              <a:xfrm>
                <a:off x="7239768" y="1147236"/>
                <a:ext cx="1474491" cy="992042"/>
              </a:xfrm>
              <a:prstGeom prst="ellipse">
                <a:avLst/>
              </a:prstGeom>
              <a:ln>
                <a:prstDash val="sysDash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Other domains</a:t>
                </a:r>
                <a:endParaRPr lang="en-US" sz="1600" dirty="0"/>
              </a:p>
            </p:txBody>
          </p:sp>
        </p:grpSp>
      </p:grpSp>
      <p:sp>
        <p:nvSpPr>
          <p:cNvPr id="32" name="Oval 31"/>
          <p:cNvSpPr/>
          <p:nvPr/>
        </p:nvSpPr>
        <p:spPr>
          <a:xfrm>
            <a:off x="545428" y="2945597"/>
            <a:ext cx="1209840" cy="691996"/>
          </a:xfrm>
          <a:prstGeom prst="ellipse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Object Model/Schema</a:t>
            </a:r>
            <a:endParaRPr lang="en-US" sz="16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824143" y="2555057"/>
            <a:ext cx="176340" cy="61546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4143" y="3255964"/>
            <a:ext cx="89428" cy="61546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870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80</Words>
  <Application>Microsoft Macintosh PowerPoint</Application>
  <PresentationFormat>On-screen Show (4:3)</PresentationFormat>
  <Paragraphs>37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 SDN Framework draft-nadeau-sdn-framework-statement-01</vt:lpstr>
      <vt:lpstr>Key Framework Components</vt:lpstr>
      <vt:lpstr>Conceptual Components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OAM for L2 VPN Networks Using CFM and VCCV</dc:title>
  <dc:creator>Olen L. Stokes, Jr</dc:creator>
  <cp:lastModifiedBy>Thomas Nadeau</cp:lastModifiedBy>
  <cp:revision>91</cp:revision>
  <dcterms:created xsi:type="dcterms:W3CDTF">2007-11-30T14:27:40Z</dcterms:created>
  <dcterms:modified xsi:type="dcterms:W3CDTF">2011-11-17T09:54:35Z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-1059623844</vt:i4>
  </property>
  <property fmtid="{D5CDD505-2E9C-101B-9397-08002B2CF9AE}" pid="3" name="_NewReviewCycle">
    <vt:lpwstr/>
  </property>
  <property fmtid="{D5CDD505-2E9C-101B-9397-08002B2CF9AE}" pid="4" name="_EmailSubject">
    <vt:lpwstr>SDN BoF Presentations</vt:lpwstr>
  </property>
  <property fmtid="{D5CDD505-2E9C-101B-9397-08002B2CF9AE}" pid="5" name="_AuthorEmail">
    <vt:lpwstr>dimitri.stiliadis@alcatel-lucent.com</vt:lpwstr>
  </property>
  <property fmtid="{D5CDD505-2E9C-101B-9397-08002B2CF9AE}" pid="6" name="_AuthorEmailDisplayName">
    <vt:lpwstr>Stiliadis, Dimitrios (Dimitri)</vt:lpwstr>
  </property>
</Properties>
</file>