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8" r:id="rId3"/>
    <p:sldId id="278" r:id="rId4"/>
    <p:sldId id="279" r:id="rId5"/>
    <p:sldId id="283" r:id="rId6"/>
    <p:sldId id="284" r:id="rId7"/>
    <p:sldId id="280" r:id="rId8"/>
    <p:sldId id="285" r:id="rId9"/>
    <p:sldId id="28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45" autoAdjust="0"/>
    <p:restoredTop sz="98067" autoAdjust="0"/>
  </p:normalViewPr>
  <p:slideViewPr>
    <p:cSldViewPr>
      <p:cViewPr>
        <p:scale>
          <a:sx n="123" d="100"/>
          <a:sy n="123" d="100"/>
        </p:scale>
        <p:origin x="-1848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AD41B97-F85C-3244-BB74-8A30D6D0EC3A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7CB280-6941-7F48-A7F3-A70D72F55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2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8451CB-9F21-D94B-A471-025E2320D380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6E993-E198-F646-81C7-2C952F333B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B1E76-B350-AF44-ABCA-AFAA798CFBDF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EB0DE-0AF3-C44C-9ADE-9BF3912C5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8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8D23AB-530C-FF49-90E8-E85EED2F3B83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4D021-0FA4-2E4C-AAF1-1D7865BE8F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2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652827-7170-8043-88A5-F456C575A621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53ABA-788E-F343-8F61-C7099039AB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94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2DD17-9C6D-2C43-ACB3-A095B896C6C1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BFB4B-DB7C-1943-94FE-61B56DE017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60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4FF104-F894-E948-9738-ED40AF874575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B63A3-51C6-0741-A942-ABBD1F4DB7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3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091B6A-D83C-4943-8234-5CCFB447B90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3A4BD-DEDA-754D-AFD1-EF40A574F1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3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092FF-5BDB-4943-897D-D2585DECC4FD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69646-57D8-3F43-AE02-9135261238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1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8047A-9A69-544D-B1EC-186AEB9F18D6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7B764-83E7-8845-8C91-F4D974E87A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72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F79B5F-1E5C-A543-AAD7-8DE2E721ECDA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C86B2-8BFE-F34F-BF56-DEF93BE80F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6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1ECA3-CB43-DF47-A80A-78967FBEF805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C44FE-319A-5A45-B755-D46F7568C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7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4ABE3-C647-5647-BA83-D12DEB404C53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9AB0A-C93A-F24F-8444-7DB4ECBE2E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00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728B8C-0F0B-2043-A09D-D7DEBEE7ADC2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6A34D-240F-C44F-A158-2E8C3484E1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3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595716-2948-5E4B-B743-7961546CCCB3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89CF0-A19B-174D-88A6-6696E9C6A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67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E56A4-C8FC-D643-A5F2-4A83F7B16293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A90A0-6C80-104A-887E-3A0EA1C37F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6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AD205-BBC5-0F4F-BF96-87E71602AC38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3FAF3-BE5E-C84D-B2CD-AEE8EC60A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5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D82CB-60CE-2C4B-A20A-B49494D70429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3E470-C8E0-BC41-9B67-FF823202EE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3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3361E2-BF24-7843-B51C-D9ADE4FC1FF4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9915F-EEC5-FB4A-A91F-089E6F41D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FE3403-5CBB-DD4B-84C4-CC01F2496D57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131A3-D2BC-5645-AEEC-8A3BB0B077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237B97-360E-DF41-B50F-DFC64117660F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6C37C-7E5F-7F47-9190-409C2AF5EF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8FF61-1629-2141-BB6F-182C214B3380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2438-D48B-944A-8C40-D06324EF1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9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113EF7-F9BD-AF4B-A995-39DBF0192FA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7D56E-ED83-0149-9EF8-F7149F2B9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1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D200633-476E-1641-9BF8-1D67A8B84F21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7FB75FE-1CF5-3F41-8F36-7C47DCF5DE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6D4B94E-7CCF-4E47-AF63-01055782A1F0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6EF8E70-694D-A049-9666-257D632022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SIPREC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Architecture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(draft-ietf-siprec-architecture-03)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 </a:t>
            </a:r>
            <a:br>
              <a:rPr lang="en-US" dirty="0" smtClean="0">
                <a:ea typeface="+mj-ea"/>
              </a:rPr>
            </a:br>
            <a:endParaRPr lang="en-US" sz="3100" u="sng" dirty="0" smtClean="0">
              <a:ea typeface="+mj-ea"/>
            </a:endParaRPr>
          </a:p>
        </p:txBody>
      </p:sp>
      <p:sp>
        <p:nvSpPr>
          <p:cNvPr id="3076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IETF 82 </a:t>
            </a:r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Taipei</a:t>
            </a:r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077" name="Content Placeholder 2"/>
          <p:cNvSpPr>
            <a:spLocks/>
          </p:cNvSpPr>
          <p:nvPr/>
        </p:nvSpPr>
        <p:spPr bwMode="auto">
          <a:xfrm>
            <a:off x="285750" y="5516563"/>
            <a:ext cx="85725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latin typeface="Calibri" charset="0"/>
              </a:rPr>
              <a:t>Authors: </a:t>
            </a:r>
            <a:r>
              <a:rPr lang="en-US" sz="2800" dirty="0" smtClean="0">
                <a:latin typeface="Calibri" charset="0"/>
              </a:rPr>
              <a:t>A</a:t>
            </a:r>
            <a:r>
              <a:rPr lang="en-US" sz="2800" dirty="0">
                <a:latin typeface="Calibri" charset="0"/>
              </a:rPr>
              <a:t>. </a:t>
            </a:r>
            <a:r>
              <a:rPr lang="en-US" sz="2800" dirty="0" smtClean="0">
                <a:latin typeface="Calibri" charset="0"/>
              </a:rPr>
              <a:t>Hutton, L. Portman, R. Jain, K. </a:t>
            </a:r>
            <a:r>
              <a:rPr lang="en-US" sz="2800" dirty="0" err="1" smtClean="0">
                <a:latin typeface="Calibri" charset="0"/>
              </a:rPr>
              <a:t>Rehor</a:t>
            </a:r>
            <a:endParaRPr lang="en-US" sz="2800" dirty="0">
              <a:latin typeface="Calibri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Status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Currently </a:t>
            </a:r>
            <a:r>
              <a:rPr lang="en-US" dirty="0" smtClean="0">
                <a:latin typeface="Calibri" charset="0"/>
              </a:rPr>
              <a:t>-03 </a:t>
            </a:r>
            <a:r>
              <a:rPr lang="en-US" dirty="0" smtClean="0">
                <a:latin typeface="Calibri" charset="0"/>
              </a:rPr>
              <a:t>draft</a:t>
            </a:r>
          </a:p>
          <a:p>
            <a:r>
              <a:rPr lang="en-US" dirty="0" smtClean="0">
                <a:latin typeface="Calibri" charset="0"/>
              </a:rPr>
              <a:t>Changes from </a:t>
            </a:r>
            <a:r>
              <a:rPr lang="en-US" dirty="0" smtClean="0">
                <a:latin typeface="Calibri" charset="0"/>
              </a:rPr>
              <a:t>-02</a:t>
            </a:r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Open items</a:t>
            </a:r>
            <a:endParaRPr lang="en-US" dirty="0">
              <a:latin typeface="Calibri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</a:t>
            </a:r>
            <a:r>
              <a:rPr lang="en-US" dirty="0" smtClean="0"/>
              <a:t>-02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sz="3200" dirty="0"/>
              <a:t>Editorial changes</a:t>
            </a:r>
          </a:p>
          <a:p>
            <a:r>
              <a:rPr lang="en-US" dirty="0" smtClean="0"/>
              <a:t>Updates to B2BUA diagram</a:t>
            </a:r>
          </a:p>
          <a:p>
            <a:pPr lvl="1"/>
            <a:r>
              <a:rPr lang="en-US" dirty="0" smtClean="0"/>
              <a:t>One composite communication session</a:t>
            </a:r>
          </a:p>
          <a:p>
            <a:r>
              <a:rPr lang="en-US" dirty="0" smtClean="0"/>
              <a:t>Fixing SRC decomposition diagram</a:t>
            </a:r>
          </a:p>
          <a:p>
            <a:pPr lvl="1"/>
            <a:r>
              <a:rPr lang="en-US" dirty="0" smtClean="0"/>
              <a:t>Adding generic control protocol for </a:t>
            </a:r>
            <a:r>
              <a:rPr lang="en-US" smtClean="0"/>
              <a:t>Media Servers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46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838200"/>
            <a:ext cx="64135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95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1574800"/>
            <a:ext cx="72136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9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SRS initiated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editorial fixes required</a:t>
            </a:r>
          </a:p>
          <a:p>
            <a:r>
              <a:rPr lang="en-US" dirty="0" smtClean="0"/>
              <a:t>Unique </a:t>
            </a:r>
            <a:r>
              <a:rPr lang="en-US" dirty="0" smtClean="0"/>
              <a:t>URIs </a:t>
            </a:r>
            <a:r>
              <a:rPr lang="en-US" dirty="0" smtClean="0"/>
              <a:t>for UA that can also be SRS/SRC</a:t>
            </a:r>
          </a:p>
          <a:p>
            <a:r>
              <a:rPr lang="en-US" dirty="0"/>
              <a:t>How to identify CS?</a:t>
            </a:r>
          </a:p>
          <a:p>
            <a:pPr lvl="1"/>
            <a:r>
              <a:rPr lang="en-US" dirty="0" smtClean="0"/>
              <a:t>Use of request-URI to identify CS?</a:t>
            </a:r>
          </a:p>
          <a:p>
            <a:pPr lvl="1"/>
            <a:r>
              <a:rPr lang="en-US" dirty="0" smtClean="0"/>
              <a:t>Other parameters?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08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SRS-Initiated flows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2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9C9DE-7330-4848-9028-0EB013BE760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Discussion</a:t>
            </a:r>
          </a:p>
        </p:txBody>
      </p:sp>
      <p:sp>
        <p:nvSpPr>
          <p:cNvPr id="13316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189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105</Words>
  <Application>Microsoft Macintosh PowerPoint</Application>
  <PresentationFormat>On-screen Show (4:3)</PresentationFormat>
  <Paragraphs>26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SIPREC Architecture (draft-ietf-siprec-architecture-03)   </vt:lpstr>
      <vt:lpstr>Status</vt:lpstr>
      <vt:lpstr>Changes from -02</vt:lpstr>
      <vt:lpstr>PowerPoint Presentation</vt:lpstr>
      <vt:lpstr>PowerPoint Presentation</vt:lpstr>
      <vt:lpstr>Issue: SRS initiated recording</vt:lpstr>
      <vt:lpstr>Next steps</vt:lpstr>
      <vt:lpstr>Discussion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Leon Portman</cp:lastModifiedBy>
  <cp:revision>281</cp:revision>
  <dcterms:created xsi:type="dcterms:W3CDTF">2010-10-26T11:43:01Z</dcterms:created>
  <dcterms:modified xsi:type="dcterms:W3CDTF">2011-11-16T01:23:26Z</dcterms:modified>
</cp:coreProperties>
</file>