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71" r:id="rId4"/>
    <p:sldId id="272" r:id="rId5"/>
    <p:sldId id="273" r:id="rId6"/>
    <p:sldId id="269" r:id="rId7"/>
    <p:sldId id="274" r:id="rId8"/>
    <p:sldId id="276" r:id="rId9"/>
    <p:sldId id="277" r:id="rId10"/>
    <p:sldId id="275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4" autoAdjust="0"/>
    <p:restoredTop sz="94718" autoAdjust="0"/>
  </p:normalViewPr>
  <p:slideViewPr>
    <p:cSldViewPr>
      <p:cViewPr varScale="1">
        <p:scale>
          <a:sx n="123" d="100"/>
          <a:sy n="123" d="100"/>
        </p:scale>
        <p:origin x="-11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4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60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9AF12-D343-44CF-B0EC-C056ED02F1BF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A7C2F-58AA-458D-A4FF-96757FC9C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32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B0BEBA-1CCC-4F0D-9F6A-D3C24823EC8B}" type="datetimeFigureOut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AD5F8A-5DAB-4803-A9F2-25167B4E9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46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4E54F-1E09-4CB1-97D0-5AF1C6BCC7E1}" type="datetime1">
              <a:rPr lang="en-US" smtClean="0"/>
              <a:pPr>
                <a:defRPr/>
              </a:pPr>
              <a:t>11/16/11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5FD92-7036-4A69-A8BC-193E1848DA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E0F6-8501-4BB4-A28C-0F6F5D9B6696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49526-4FC5-4F2B-9F8A-AE0A33151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F4AE-5A6D-470A-8C46-087D5428C460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6E1A0-74E7-4729-A303-B998B53A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5E92-3EB5-412C-843C-4165FA53064F}" type="datetime1">
              <a:rPr lang="en-US"/>
              <a:pPr>
                <a:defRPr/>
              </a:pPr>
              <a:t>11/16/11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AC934-C93A-476D-952A-6FC8EDACF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24FD-1534-41AA-8A0E-3155A48EA65E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5F8B-26DB-408E-A159-979FF995B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E3A3F-251A-4A53-B6C7-4CDFBAB619DD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8F3D-86C6-4B60-B67B-6FCCDE724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4D898-68DD-4CBC-963A-C33860CE8D3E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EA778-AA28-4814-B949-D876FB19E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1A6D-6365-4044-AD38-3563810C8029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7D428-8A07-4B60-90A4-AF9377CE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E701-BD94-4B9F-A860-DE8E89C8C52E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4DB07-F179-4DF8-97E9-D5BDA1041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3E9B1-C504-4FD1-B0F2-E57D0641E665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85FD-3663-4E1C-9C01-D12B69B75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E549B-FBEA-432B-A529-553B7CF5F55A}" type="datetime1">
              <a:rPr lang="en-US"/>
              <a:pPr>
                <a:defRPr/>
              </a:pPr>
              <a:t>11/16/11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E310A-1F5B-4789-9DD0-8D180C47C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B07CC5-254A-47C6-9957-B99FFAD19E70}" type="datetime1">
              <a:rPr lang="en-US" smtClean="0"/>
              <a:pPr>
                <a:defRPr/>
              </a:pPr>
              <a:t>11/16/11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ADEC19-9F62-44F9-9C8A-FC0EDA9E9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6578" y="6286520"/>
            <a:ext cx="2133600" cy="365125"/>
          </a:xfrm>
        </p:spPr>
        <p:txBody>
          <a:bodyPr/>
          <a:lstStyle/>
          <a:p>
            <a:pPr>
              <a:defRPr/>
            </a:pPr>
            <a:fld id="{7C357677-6198-4494-AA1D-9F59330A442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57252" y="123825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SIPREC Protocol</a:t>
            </a:r>
            <a:br>
              <a:rPr lang="en-US" dirty="0" smtClean="0"/>
            </a:br>
            <a:r>
              <a:rPr lang="en-US" sz="2000" dirty="0" smtClean="0"/>
              <a:t>draft-ietf-siprec-protocol-02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5858" y="2900363"/>
            <a:ext cx="7215188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IETF 82 Taipei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95536" y="5877272"/>
            <a:ext cx="8064896" cy="75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Authors: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H.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L. Portman, A. Johnston, A. Hutton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on different tags</a:t>
            </a:r>
          </a:p>
          <a:p>
            <a:r>
              <a:rPr lang="en-US" dirty="0" smtClean="0"/>
              <a:t>Publish -03 version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62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9C9DE-7330-4848-9028-0EB013BE760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Discussion</a:t>
            </a:r>
          </a:p>
        </p:txBody>
      </p:sp>
      <p:sp>
        <p:nvSpPr>
          <p:cNvPr id="13316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Currently -</a:t>
            </a:r>
            <a:r>
              <a:rPr lang="en-US" dirty="0" smtClean="0"/>
              <a:t>02 </a:t>
            </a:r>
            <a:r>
              <a:rPr lang="en-US" dirty="0"/>
              <a:t>draft</a:t>
            </a:r>
          </a:p>
          <a:p>
            <a:r>
              <a:rPr lang="en-US" dirty="0"/>
              <a:t>Changes from </a:t>
            </a:r>
            <a:r>
              <a:rPr lang="en-US" dirty="0" smtClean="0"/>
              <a:t>-01</a:t>
            </a:r>
            <a:endParaRPr lang="en-US" dirty="0"/>
          </a:p>
          <a:p>
            <a:r>
              <a:rPr lang="en-US" dirty="0"/>
              <a:t>Open items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-01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 of editorial changes</a:t>
            </a:r>
          </a:p>
          <a:p>
            <a:r>
              <a:rPr lang="en-US" dirty="0" smtClean="0"/>
              <a:t>Add “</a:t>
            </a:r>
            <a:r>
              <a:rPr lang="en-US" dirty="0" err="1" smtClean="0"/>
              <a:t>recordpref</a:t>
            </a:r>
            <a:r>
              <a:rPr lang="en-US" dirty="0" smtClean="0"/>
              <a:t>” for SDP answer as well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8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1: ‘</a:t>
            </a:r>
            <a:r>
              <a:rPr lang="en-US" dirty="0" err="1" smtClean="0"/>
              <a:t>srs</a:t>
            </a:r>
            <a:r>
              <a:rPr lang="en-US" dirty="0" smtClean="0"/>
              <a:t>’ and ‘</a:t>
            </a:r>
            <a:r>
              <a:rPr lang="en-US" dirty="0" err="1" smtClean="0"/>
              <a:t>src</a:t>
            </a:r>
            <a:r>
              <a:rPr lang="en-US" dirty="0" smtClean="0"/>
              <a:t>’ feature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Indication of SRC and SRS capabilities and RS intent in </a:t>
            </a:r>
            <a:r>
              <a:rPr lang="en-US" dirty="0"/>
              <a:t>order to </a:t>
            </a:r>
            <a:r>
              <a:rPr lang="en-US" dirty="0" smtClean="0"/>
              <a:t>support SRS discovery and routing of </a:t>
            </a:r>
            <a:r>
              <a:rPr lang="en-US" dirty="0"/>
              <a:t>RS </a:t>
            </a:r>
            <a:r>
              <a:rPr lang="en-US" dirty="0" smtClean="0"/>
              <a:t>INVITES</a:t>
            </a:r>
          </a:p>
          <a:p>
            <a:r>
              <a:rPr lang="en-US" dirty="0" smtClean="0"/>
              <a:t>Suggestion from Paul:</a:t>
            </a:r>
          </a:p>
          <a:p>
            <a:pPr lvl="1"/>
            <a:r>
              <a:rPr lang="en-US" dirty="0" smtClean="0"/>
              <a:t>Rename to ‘+</a:t>
            </a:r>
            <a:r>
              <a:rPr lang="en-US" dirty="0" err="1" smtClean="0"/>
              <a:t>sip.src</a:t>
            </a:r>
            <a:r>
              <a:rPr lang="en-US" dirty="0" smtClean="0"/>
              <a:t>’ and ‘+</a:t>
            </a:r>
            <a:r>
              <a:rPr lang="en-US" dirty="0" err="1" smtClean="0"/>
              <a:t>sip.srs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Abuse of the feature tags mechanism, should not be used for intent</a:t>
            </a:r>
          </a:p>
          <a:p>
            <a:pPr marL="457200" lvl="1" indent="0">
              <a:buNone/>
            </a:pPr>
            <a:r>
              <a:rPr lang="en-US" dirty="0" smtClean="0"/>
              <a:t>- Can we use presence of metadata as indication of 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41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2: ‘</a:t>
            </a:r>
            <a:r>
              <a:rPr lang="en-US" dirty="0" err="1" smtClean="0"/>
              <a:t>siprec</a:t>
            </a:r>
            <a:r>
              <a:rPr lang="en-US" dirty="0" smtClean="0"/>
              <a:t>’ option tag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/>
              <a:t>Make sure that only SRS and SRC will handle RS INVITE and not </a:t>
            </a:r>
            <a:r>
              <a:rPr lang="en-US" dirty="0" smtClean="0"/>
              <a:t>break </a:t>
            </a:r>
            <a:r>
              <a:rPr lang="en-US" dirty="0"/>
              <a:t>other UAs in case of wrong configuration or routing </a:t>
            </a:r>
            <a:r>
              <a:rPr lang="en-US" dirty="0" smtClean="0"/>
              <a:t>mistakes</a:t>
            </a:r>
          </a:p>
          <a:p>
            <a:r>
              <a:rPr lang="en-US" dirty="0" smtClean="0"/>
              <a:t>Suggestion </a:t>
            </a:r>
            <a:r>
              <a:rPr lang="en-US" dirty="0"/>
              <a:t>from Paul:</a:t>
            </a:r>
          </a:p>
          <a:p>
            <a:pPr lvl="1"/>
            <a:r>
              <a:rPr lang="en-US" dirty="0"/>
              <a:t>Two option tags: </a:t>
            </a:r>
            <a:r>
              <a:rPr lang="en-US" dirty="0" smtClean="0"/>
              <a:t>‘</a:t>
            </a:r>
            <a:r>
              <a:rPr lang="en-US" dirty="0" err="1" smtClean="0"/>
              <a:t>srs</a:t>
            </a:r>
            <a:r>
              <a:rPr lang="en-US" dirty="0" smtClean="0"/>
              <a:t>’ </a:t>
            </a:r>
            <a:r>
              <a:rPr lang="en-US" dirty="0"/>
              <a:t>and </a:t>
            </a:r>
            <a:r>
              <a:rPr lang="en-US" dirty="0" smtClean="0"/>
              <a:t>‘</a:t>
            </a:r>
            <a:r>
              <a:rPr lang="en-US" dirty="0" err="1" smtClean="0"/>
              <a:t>src</a:t>
            </a:r>
            <a:r>
              <a:rPr lang="en-US" dirty="0" smtClean="0"/>
              <a:t>’</a:t>
            </a:r>
            <a:endParaRPr lang="en-US" dirty="0"/>
          </a:p>
          <a:p>
            <a:pPr lvl="1"/>
            <a:r>
              <a:rPr lang="en-US" dirty="0" smtClean="0"/>
              <a:t>And </a:t>
            </a:r>
            <a:r>
              <a:rPr lang="en-US" dirty="0"/>
              <a:t>have:</a:t>
            </a:r>
          </a:p>
          <a:p>
            <a:pPr lvl="2"/>
            <a:r>
              <a:rPr lang="en-US" dirty="0"/>
              <a:t>Supported: </a:t>
            </a:r>
            <a:r>
              <a:rPr lang="en-US" dirty="0" err="1"/>
              <a:t>src</a:t>
            </a:r>
            <a:endParaRPr lang="en-US" dirty="0"/>
          </a:p>
          <a:p>
            <a:pPr lvl="2"/>
            <a:r>
              <a:rPr lang="en-US" dirty="0"/>
              <a:t>Required: </a:t>
            </a:r>
            <a:r>
              <a:rPr lang="en-US" dirty="0" err="1"/>
              <a:t>srs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3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3: Multiplexing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Support for RTP multiplexing</a:t>
            </a:r>
          </a:p>
          <a:p>
            <a:r>
              <a:rPr lang="en-US" dirty="0"/>
              <a:t>Support for RTP and RTCP multiplexing to maintain NAT bindings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4: ‘</a:t>
            </a:r>
            <a:r>
              <a:rPr lang="en-US" dirty="0" err="1" smtClean="0"/>
              <a:t>recordpref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Support for “</a:t>
            </a:r>
            <a:r>
              <a:rPr lang="en-US" dirty="0" err="1"/>
              <a:t>recordpref</a:t>
            </a:r>
            <a:r>
              <a:rPr lang="en-US" dirty="0"/>
              <a:t>” on session level as well</a:t>
            </a:r>
          </a:p>
          <a:p>
            <a:r>
              <a:rPr lang="en-US" dirty="0"/>
              <a:t>Same for “record” 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4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open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‘mute’ and ‘unmute’ text</a:t>
            </a:r>
          </a:p>
          <a:p>
            <a:r>
              <a:rPr lang="en-US" dirty="0" smtClean="0"/>
              <a:t>Allow usage of ‘UPDATE’ for full metadata snapshot updates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8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updates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AC934-C93A-476D-952A-6FC8EDACFB5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406590"/>
            <a:ext cx="5064224" cy="509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239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269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SIPREC Protocol draft-ietf-siprec-protocol-02</vt:lpstr>
      <vt:lpstr>Status</vt:lpstr>
      <vt:lpstr>Changes from -01</vt:lpstr>
      <vt:lpstr>Issue 1: ‘srs’ and ‘src’ feature tags</vt:lpstr>
      <vt:lpstr>Issue 2: ‘siprec’ option tag </vt:lpstr>
      <vt:lpstr>Issue 3: Multiplexing support</vt:lpstr>
      <vt:lpstr>Issue 4: ‘recordpref’</vt:lpstr>
      <vt:lpstr>Addition open items</vt:lpstr>
      <vt:lpstr>Metadata updates flow</vt:lpstr>
      <vt:lpstr>Next steps</vt:lpstr>
      <vt:lpstr>Discussion</vt:lpstr>
    </vt:vector>
  </TitlesOfParts>
  <Company>Nice_Systems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SRP Requirements</dc:title>
  <dc:subject>Session Recording Protocol Requirements</dc:subject>
  <dc:creator>Leon Portman</dc:creator>
  <cp:keywords>SRP, IETF</cp:keywords>
  <cp:lastModifiedBy>Leon Portman</cp:lastModifiedBy>
  <cp:revision>172</cp:revision>
  <dcterms:created xsi:type="dcterms:W3CDTF">2009-07-22T12:44:00Z</dcterms:created>
  <dcterms:modified xsi:type="dcterms:W3CDTF">2011-11-16T05:29:35Z</dcterms:modified>
  <cp:category>IETF</cp:category>
</cp:coreProperties>
</file>