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handoutMasterIdLst>
    <p:handoutMasterId r:id="rId16"/>
  </p:handoutMasterIdLst>
  <p:sldIdLst>
    <p:sldId id="256" r:id="rId2"/>
    <p:sldId id="270" r:id="rId3"/>
    <p:sldId id="281" r:id="rId4"/>
    <p:sldId id="280" r:id="rId5"/>
    <p:sldId id="282" r:id="rId6"/>
    <p:sldId id="283" r:id="rId7"/>
    <p:sldId id="258" r:id="rId8"/>
    <p:sldId id="260" r:id="rId9"/>
    <p:sldId id="276" r:id="rId10"/>
    <p:sldId id="265" r:id="rId11"/>
    <p:sldId id="279" r:id="rId12"/>
    <p:sldId id="278" r:id="rId13"/>
    <p:sldId id="271"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F0000"/>
    <a:srgbClr val="00CC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721" autoAdjust="0"/>
    <p:restoredTop sz="94660"/>
  </p:normalViewPr>
  <p:slideViewPr>
    <p:cSldViewPr>
      <p:cViewPr varScale="1">
        <p:scale>
          <a:sx n="71" d="100"/>
          <a:sy n="71" d="100"/>
        </p:scale>
        <p:origin x="-104" y="-568"/>
      </p:cViewPr>
      <p:guideLst>
        <p:guide orient="horz" pos="2160"/>
        <p:guide pos="2880"/>
      </p:guideLst>
    </p:cSldViewPr>
  </p:slideViewPr>
  <p:outlineViewPr>
    <p:cViewPr>
      <p:scale>
        <a:sx n="33" d="100"/>
        <a:sy n="33" d="100"/>
      </p:scale>
      <p:origin x="0" y="6472"/>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handoutMaster" Target="handoutMasters/handout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cs typeface="+mn-cs"/>
              </a:defRPr>
            </a:lvl1pPr>
          </a:lstStyle>
          <a:p>
            <a:pPr>
              <a:defRPr/>
            </a:pPr>
            <a:endParaRPr lang="en-US"/>
          </a:p>
        </p:txBody>
      </p:sp>
      <p:sp>
        <p:nvSpPr>
          <p:cNvPr id="717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cs typeface="+mn-cs"/>
              </a:defRPr>
            </a:lvl1pPr>
          </a:lstStyle>
          <a:p>
            <a:pPr>
              <a:defRPr/>
            </a:pPr>
            <a:r>
              <a:rPr lang="en-US" smtClean="0"/>
              <a:t>Nocember 2011</a:t>
            </a:r>
            <a:endParaRPr lang="en-US"/>
          </a:p>
        </p:txBody>
      </p:sp>
      <p:sp>
        <p:nvSpPr>
          <p:cNvPr id="717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cs typeface="+mn-cs"/>
              </a:defRPr>
            </a:lvl1pPr>
          </a:lstStyle>
          <a:p>
            <a:pPr>
              <a:defRPr/>
            </a:pPr>
            <a:r>
              <a:rPr lang="en-US"/>
              <a:t>IETF TRILL WG</a:t>
            </a:r>
          </a:p>
        </p:txBody>
      </p:sp>
      <p:sp>
        <p:nvSpPr>
          <p:cNvPr id="717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4C45671A-062C-F44F-8C45-C2D991FDA352}" type="slidenum">
              <a:rPr lang="en-US"/>
              <a:pPr>
                <a:defRPr/>
              </a:pPr>
              <a:t>‹#›</a:t>
            </a:fld>
            <a:endParaRPr lang="en-US"/>
          </a:p>
        </p:txBody>
      </p:sp>
    </p:spTree>
    <p:extLst>
      <p:ext uri="{BB962C8B-B14F-4D97-AF65-F5344CB8AC3E}">
        <p14:creationId xmlns:p14="http://schemas.microsoft.com/office/powerpoint/2010/main" val="1051991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cs typeface="+mn-cs"/>
              </a:defRPr>
            </a:lvl1pPr>
          </a:lstStyle>
          <a:p>
            <a:pPr>
              <a:defRPr/>
            </a:pPr>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cs typeface="+mn-cs"/>
              </a:defRPr>
            </a:lvl1pPr>
          </a:lstStyle>
          <a:p>
            <a:pPr>
              <a:defRPr/>
            </a:pPr>
            <a:r>
              <a:rPr lang="en-US" smtClean="0"/>
              <a:t>Nocember 2011</a:t>
            </a:r>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cs typeface="+mn-cs"/>
              </a:defRPr>
            </a:lvl1pPr>
          </a:lstStyle>
          <a:p>
            <a:pPr>
              <a:defRPr/>
            </a:pPr>
            <a:r>
              <a:rPr lang="en-US"/>
              <a:t>IETF TRILL WG</a:t>
            </a:r>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436CCEA7-B1DF-B148-956D-1B6726BAD4A5}" type="slidenum">
              <a:rPr lang="en-US"/>
              <a:pPr>
                <a:defRPr/>
              </a:pPr>
              <a:t>‹#›</a:t>
            </a:fld>
            <a:endParaRPr lang="en-US"/>
          </a:p>
        </p:txBody>
      </p:sp>
    </p:spTree>
    <p:extLst>
      <p:ext uri="{BB962C8B-B14F-4D97-AF65-F5344CB8AC3E}">
        <p14:creationId xmlns:p14="http://schemas.microsoft.com/office/powerpoint/2010/main" val="4225835115"/>
      </p:ext>
    </p:extLst>
  </p:cSld>
  <p:clrMap bg1="lt1" tx1="dk1" bg2="lt2" tx2="dk2" accent1="accent1" accent2="accent2" accent3="accent3" accent4="accent4" accent5="accent5" accent6="accent6" hlink="hlink" folHlink="folHlink"/>
  <p:hf hdr="0"/>
  <p:notesStyle>
    <a:lvl1pPr algn="l" rtl="0" eaLnBrk="0" fontAlgn="base" hangingPunct="0">
      <a:spcBef>
        <a:spcPct val="30000"/>
      </a:spcBef>
      <a:spcAft>
        <a:spcPct val="0"/>
      </a:spcAft>
      <a:defRPr sz="1200" kern="1200">
        <a:solidFill>
          <a:schemeClr val="tx1"/>
        </a:solidFill>
        <a:latin typeface="Arial" pitchFamily="-110" charset="0"/>
        <a:ea typeface="ＭＳ Ｐゴシック" pitchFamily="-65" charset="-128"/>
        <a:cs typeface="ＭＳ Ｐゴシック" pitchFamily="-65" charset="-128"/>
      </a:defRPr>
    </a:lvl1pPr>
    <a:lvl2pPr marL="457200" algn="l" rtl="0" eaLnBrk="0" fontAlgn="base" hangingPunct="0">
      <a:spcBef>
        <a:spcPct val="30000"/>
      </a:spcBef>
      <a:spcAft>
        <a:spcPct val="0"/>
      </a:spcAft>
      <a:defRPr sz="1200" kern="1200">
        <a:solidFill>
          <a:schemeClr val="tx1"/>
        </a:solidFill>
        <a:latin typeface="Arial" pitchFamily="-110" charset="0"/>
        <a:ea typeface="ＭＳ Ｐゴシック" pitchFamily="-110" charset="-128"/>
        <a:cs typeface="+mn-cs"/>
      </a:defRPr>
    </a:lvl2pPr>
    <a:lvl3pPr marL="914400" algn="l" rtl="0" eaLnBrk="0" fontAlgn="base" hangingPunct="0">
      <a:spcBef>
        <a:spcPct val="30000"/>
      </a:spcBef>
      <a:spcAft>
        <a:spcPct val="0"/>
      </a:spcAft>
      <a:defRPr sz="1200" kern="1200">
        <a:solidFill>
          <a:schemeClr val="tx1"/>
        </a:solidFill>
        <a:latin typeface="Arial" pitchFamily="-110" charset="0"/>
        <a:ea typeface="ＭＳ Ｐゴシック" pitchFamily="-110" charset="-128"/>
        <a:cs typeface="+mn-cs"/>
      </a:defRPr>
    </a:lvl3pPr>
    <a:lvl4pPr marL="1371600" algn="l" rtl="0" eaLnBrk="0" fontAlgn="base" hangingPunct="0">
      <a:spcBef>
        <a:spcPct val="30000"/>
      </a:spcBef>
      <a:spcAft>
        <a:spcPct val="0"/>
      </a:spcAft>
      <a:defRPr sz="1200" kern="1200">
        <a:solidFill>
          <a:schemeClr val="tx1"/>
        </a:solidFill>
        <a:latin typeface="Arial" pitchFamily="-110" charset="0"/>
        <a:ea typeface="ＭＳ Ｐゴシック" pitchFamily="-110" charset="-128"/>
        <a:cs typeface="+mn-cs"/>
      </a:defRPr>
    </a:lvl4pPr>
    <a:lvl5pPr marL="1828800" algn="l" rtl="0" eaLnBrk="0" fontAlgn="base" hangingPunct="0">
      <a:spcBef>
        <a:spcPct val="30000"/>
      </a:spcBef>
      <a:spcAft>
        <a:spcPct val="0"/>
      </a:spcAft>
      <a:defRPr sz="1200" kern="1200">
        <a:solidFill>
          <a:schemeClr val="tx1"/>
        </a:solidFill>
        <a:latin typeface="Arial" pitchFamily="-110" charset="0"/>
        <a:ea typeface="ＭＳ Ｐゴシック" pitchFamily="-110"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smtClean="0"/>
              <a:t>Nocember 2011</a:t>
            </a:r>
            <a:endParaRPr lang="en-US" sz="1200"/>
          </a:p>
        </p:txBody>
      </p:sp>
      <p:sp>
        <p:nvSpPr>
          <p:cNvPr id="1638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t>IETF TRILL WG</a:t>
            </a:r>
          </a:p>
        </p:txBody>
      </p:sp>
      <p:sp>
        <p:nvSpPr>
          <p:cNvPr id="1638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08334B1-4607-B94B-A267-FE304800CBD4}" type="slidenum">
              <a:rPr lang="en-US" sz="1200"/>
              <a:pPr eaLnBrk="1" hangingPunct="1"/>
              <a:t>1</a:t>
            </a:fld>
            <a:endParaRPr lang="en-US" sz="1200"/>
          </a:p>
        </p:txBody>
      </p:sp>
      <p:sp>
        <p:nvSpPr>
          <p:cNvPr id="16388" name="Rectangle 2"/>
          <p:cNvSpPr>
            <a:spLocks noGrp="1" noRot="1" noChangeAspect="1" noChangeArrowheads="1" noTextEdit="1"/>
          </p:cNvSpPr>
          <p:nvPr>
            <p:ph type="sldImg"/>
          </p:nvPr>
        </p:nvSpPr>
        <p:spPr>
          <a:ln/>
        </p:spPr>
      </p:sp>
      <p:sp>
        <p:nvSpPr>
          <p:cNvPr id="1638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Arial" charset="0"/>
              <a:ea typeface="ＭＳ Ｐゴシック" charset="0"/>
              <a:cs typeface="ＭＳ Ｐゴシック"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a:ln/>
        </p:spPr>
      </p:sp>
      <p:sp>
        <p:nvSpPr>
          <p:cNvPr id="1843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Arial" charset="0"/>
              <a:ea typeface="ＭＳ Ｐゴシック" charset="0"/>
              <a:cs typeface="ＭＳ Ｐゴシック" charset="0"/>
            </a:endParaRPr>
          </a:p>
        </p:txBody>
      </p:sp>
      <p:sp>
        <p:nvSpPr>
          <p:cNvPr id="18435" name="Date Placeholder 3"/>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smtClean="0"/>
              <a:t>Nocember 2011</a:t>
            </a:r>
            <a:endParaRPr lang="en-US" sz="1200"/>
          </a:p>
        </p:txBody>
      </p:sp>
      <p:sp>
        <p:nvSpPr>
          <p:cNvPr id="18436" name="Footer Placeholder 4"/>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t>IETF TRILL WG</a:t>
            </a:r>
          </a:p>
        </p:txBody>
      </p:sp>
      <p:sp>
        <p:nvSpPr>
          <p:cNvPr id="18437" name="Slide Number Placeholder 5"/>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4D1D7C47-E76C-E84D-A1C2-3A6DC2497DE0}" type="slidenum">
              <a:rPr lang="en-US" sz="1200"/>
              <a:pPr eaLnBrk="1" hangingPunct="1"/>
              <a:t>2</a:t>
            </a:fld>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smtClean="0"/>
              <a:t>Nocember 2011</a:t>
            </a:r>
            <a:endParaRPr lang="en-US" sz="1200"/>
          </a:p>
        </p:txBody>
      </p:sp>
      <p:sp>
        <p:nvSpPr>
          <p:cNvPr id="2048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t>IETF TRILL WG</a:t>
            </a:r>
          </a:p>
        </p:txBody>
      </p:sp>
      <p:sp>
        <p:nvSpPr>
          <p:cNvPr id="2048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E202970-1FA2-5B43-9860-0322EAD041FE}" type="slidenum">
              <a:rPr lang="en-US" sz="1200"/>
              <a:pPr eaLnBrk="1" hangingPunct="1"/>
              <a:t>3</a:t>
            </a:fld>
            <a:endParaRPr lang="en-US" sz="1200"/>
          </a:p>
        </p:txBody>
      </p:sp>
      <p:sp>
        <p:nvSpPr>
          <p:cNvPr id="20484" name="Rectangle 2"/>
          <p:cNvSpPr>
            <a:spLocks noGrp="1" noRot="1" noChangeAspect="1" noChangeArrowheads="1" noTextEdit="1"/>
          </p:cNvSpPr>
          <p:nvPr>
            <p:ph type="sldImg"/>
          </p:nvPr>
        </p:nvSpPr>
        <p:spPr>
          <a:ln/>
        </p:spPr>
      </p:sp>
      <p:sp>
        <p:nvSpPr>
          <p:cNvPr id="2048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Arial" charset="0"/>
              <a:ea typeface="ＭＳ Ｐゴシック" charset="0"/>
              <a:cs typeface="ＭＳ Ｐゴシック"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smtClean="0"/>
              <a:t>Nocember 2011</a:t>
            </a:r>
            <a:endParaRPr lang="en-US" sz="1200"/>
          </a:p>
        </p:txBody>
      </p:sp>
      <p:sp>
        <p:nvSpPr>
          <p:cNvPr id="2048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t>IETF TRILL WG</a:t>
            </a:r>
          </a:p>
        </p:txBody>
      </p:sp>
      <p:sp>
        <p:nvSpPr>
          <p:cNvPr id="2048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E202970-1FA2-5B43-9860-0322EAD041FE}" type="slidenum">
              <a:rPr lang="en-US" sz="1200"/>
              <a:pPr eaLnBrk="1" hangingPunct="1"/>
              <a:t>4</a:t>
            </a:fld>
            <a:endParaRPr lang="en-US" sz="1200"/>
          </a:p>
        </p:txBody>
      </p:sp>
      <p:sp>
        <p:nvSpPr>
          <p:cNvPr id="20484" name="Rectangle 2"/>
          <p:cNvSpPr>
            <a:spLocks noGrp="1" noRot="1" noChangeAspect="1" noChangeArrowheads="1" noTextEdit="1"/>
          </p:cNvSpPr>
          <p:nvPr>
            <p:ph type="sldImg"/>
          </p:nvPr>
        </p:nvSpPr>
        <p:spPr>
          <a:ln/>
        </p:spPr>
      </p:sp>
      <p:sp>
        <p:nvSpPr>
          <p:cNvPr id="2048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Arial" charset="0"/>
              <a:ea typeface="ＭＳ Ｐゴシック" charset="0"/>
              <a:cs typeface="ＭＳ Ｐゴシック"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smtClean="0"/>
              <a:t>Nocember 2011</a:t>
            </a:r>
            <a:endParaRPr lang="en-US" sz="1200"/>
          </a:p>
        </p:txBody>
      </p:sp>
      <p:sp>
        <p:nvSpPr>
          <p:cNvPr id="2048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t>IETF TRILL WG</a:t>
            </a:r>
          </a:p>
        </p:txBody>
      </p:sp>
      <p:sp>
        <p:nvSpPr>
          <p:cNvPr id="2048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E202970-1FA2-5B43-9860-0322EAD041FE}" type="slidenum">
              <a:rPr lang="en-US" sz="1200"/>
              <a:pPr eaLnBrk="1" hangingPunct="1"/>
              <a:t>5</a:t>
            </a:fld>
            <a:endParaRPr lang="en-US" sz="1200"/>
          </a:p>
        </p:txBody>
      </p:sp>
      <p:sp>
        <p:nvSpPr>
          <p:cNvPr id="20484" name="Rectangle 2"/>
          <p:cNvSpPr>
            <a:spLocks noGrp="1" noRot="1" noChangeAspect="1" noChangeArrowheads="1" noTextEdit="1"/>
          </p:cNvSpPr>
          <p:nvPr>
            <p:ph type="sldImg"/>
          </p:nvPr>
        </p:nvSpPr>
        <p:spPr>
          <a:ln/>
        </p:spPr>
      </p:sp>
      <p:sp>
        <p:nvSpPr>
          <p:cNvPr id="2048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Arial" charset="0"/>
              <a:ea typeface="ＭＳ Ｐゴシック" charset="0"/>
              <a:cs typeface="ＭＳ Ｐゴシック"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smtClean="0"/>
              <a:t>Nocember 2011</a:t>
            </a:r>
            <a:endParaRPr lang="en-US" sz="1200"/>
          </a:p>
        </p:txBody>
      </p:sp>
      <p:sp>
        <p:nvSpPr>
          <p:cNvPr id="2048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t>IETF TRILL WG</a:t>
            </a:r>
          </a:p>
        </p:txBody>
      </p:sp>
      <p:sp>
        <p:nvSpPr>
          <p:cNvPr id="2048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E202970-1FA2-5B43-9860-0322EAD041FE}" type="slidenum">
              <a:rPr lang="en-US" sz="1200"/>
              <a:pPr eaLnBrk="1" hangingPunct="1"/>
              <a:t>6</a:t>
            </a:fld>
            <a:endParaRPr lang="en-US" sz="1200"/>
          </a:p>
        </p:txBody>
      </p:sp>
      <p:sp>
        <p:nvSpPr>
          <p:cNvPr id="20484" name="Rectangle 2"/>
          <p:cNvSpPr>
            <a:spLocks noGrp="1" noRot="1" noChangeAspect="1" noChangeArrowheads="1" noTextEdit="1"/>
          </p:cNvSpPr>
          <p:nvPr>
            <p:ph type="sldImg"/>
          </p:nvPr>
        </p:nvSpPr>
        <p:spPr>
          <a:ln/>
        </p:spPr>
      </p:sp>
      <p:sp>
        <p:nvSpPr>
          <p:cNvPr id="2048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Arial" charset="0"/>
              <a:ea typeface="ＭＳ Ｐゴシック" charset="0"/>
              <a:cs typeface="ＭＳ Ｐゴシック"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smtClean="0"/>
              <a:t>Nocember 2011</a:t>
            </a:r>
            <a:endParaRPr lang="en-US" sz="1200"/>
          </a:p>
        </p:txBody>
      </p:sp>
      <p:sp>
        <p:nvSpPr>
          <p:cNvPr id="2355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t>IETF TRILL WG</a:t>
            </a:r>
          </a:p>
        </p:txBody>
      </p:sp>
      <p:sp>
        <p:nvSpPr>
          <p:cNvPr id="2355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CFFBC1D-ACC0-ED46-BB41-816C92C30F16}" type="slidenum">
              <a:rPr lang="en-US" sz="1200"/>
              <a:pPr eaLnBrk="1" hangingPunct="1"/>
              <a:t>8</a:t>
            </a:fld>
            <a:endParaRPr lang="en-US" sz="1200"/>
          </a:p>
        </p:txBody>
      </p:sp>
      <p:sp>
        <p:nvSpPr>
          <p:cNvPr id="23556" name="Rectangle 2"/>
          <p:cNvSpPr>
            <a:spLocks noGrp="1" noRot="1" noChangeAspect="1" noChangeArrowheads="1" noTextEdit="1"/>
          </p:cNvSpPr>
          <p:nvPr>
            <p:ph type="sldImg"/>
          </p:nvPr>
        </p:nvSpPr>
        <p:spPr>
          <a:ln/>
        </p:spPr>
      </p:sp>
      <p:sp>
        <p:nvSpPr>
          <p:cNvPr id="2355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Arial" charset="0"/>
              <a:ea typeface="ＭＳ Ｐゴシック" charset="0"/>
              <a:cs typeface="ＭＳ Ｐゴシック"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smtClean="0"/>
              <a:t>Nocember 2011</a:t>
            </a:r>
            <a:endParaRPr lang="en-US" sz="1200"/>
          </a:p>
        </p:txBody>
      </p:sp>
      <p:sp>
        <p:nvSpPr>
          <p:cNvPr id="2560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t>IETF TRILL WG</a:t>
            </a:r>
          </a:p>
        </p:txBody>
      </p:sp>
      <p:sp>
        <p:nvSpPr>
          <p:cNvPr id="2560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CBB3EA57-2028-2B48-BADA-3E4C0919CEB1}" type="slidenum">
              <a:rPr lang="en-US" sz="1200"/>
              <a:pPr eaLnBrk="1" hangingPunct="1"/>
              <a:t>9</a:t>
            </a:fld>
            <a:endParaRPr lang="en-US" sz="1200"/>
          </a:p>
        </p:txBody>
      </p:sp>
      <p:sp>
        <p:nvSpPr>
          <p:cNvPr id="25604" name="Rectangle 2"/>
          <p:cNvSpPr>
            <a:spLocks noGrp="1" noRot="1" noChangeAspect="1" noChangeArrowheads="1" noTextEdit="1"/>
          </p:cNvSpPr>
          <p:nvPr>
            <p:ph type="sldImg"/>
          </p:nvPr>
        </p:nvSpPr>
        <p:spPr>
          <a:ln/>
        </p:spPr>
      </p:sp>
      <p:sp>
        <p:nvSpPr>
          <p:cNvPr id="2560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Arial" charset="0"/>
              <a:ea typeface="ＭＳ Ｐゴシック" charset="0"/>
              <a:cs typeface="ＭＳ Ｐゴシック"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November 2011</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IETF TRILL WG</a:t>
            </a:r>
          </a:p>
        </p:txBody>
      </p:sp>
      <p:sp>
        <p:nvSpPr>
          <p:cNvPr id="6" name="Rectangle 6"/>
          <p:cNvSpPr>
            <a:spLocks noGrp="1" noChangeArrowheads="1"/>
          </p:cNvSpPr>
          <p:nvPr>
            <p:ph type="sldNum" sz="quarter" idx="12"/>
          </p:nvPr>
        </p:nvSpPr>
        <p:spPr>
          <a:ln/>
        </p:spPr>
        <p:txBody>
          <a:bodyPr/>
          <a:lstStyle>
            <a:lvl1pPr>
              <a:defRPr/>
            </a:lvl1pPr>
          </a:lstStyle>
          <a:p>
            <a:pPr>
              <a:defRPr/>
            </a:pPr>
            <a:fld id="{453E21AF-1211-3146-B7F2-7502760DE992}" type="slidenum">
              <a:rPr lang="en-US"/>
              <a:pPr>
                <a:defRPr/>
              </a:pPr>
              <a:t>‹#›</a:t>
            </a:fld>
            <a:endParaRPr lang="en-US"/>
          </a:p>
        </p:txBody>
      </p:sp>
    </p:spTree>
    <p:extLst>
      <p:ext uri="{BB962C8B-B14F-4D97-AF65-F5344CB8AC3E}">
        <p14:creationId xmlns:p14="http://schemas.microsoft.com/office/powerpoint/2010/main" val="12938909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November 2011</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IETF TRILL WG</a:t>
            </a:r>
          </a:p>
        </p:txBody>
      </p:sp>
      <p:sp>
        <p:nvSpPr>
          <p:cNvPr id="6" name="Rectangle 6"/>
          <p:cNvSpPr>
            <a:spLocks noGrp="1" noChangeArrowheads="1"/>
          </p:cNvSpPr>
          <p:nvPr>
            <p:ph type="sldNum" sz="quarter" idx="12"/>
          </p:nvPr>
        </p:nvSpPr>
        <p:spPr>
          <a:ln/>
        </p:spPr>
        <p:txBody>
          <a:bodyPr/>
          <a:lstStyle>
            <a:lvl1pPr>
              <a:defRPr/>
            </a:lvl1pPr>
          </a:lstStyle>
          <a:p>
            <a:pPr>
              <a:defRPr/>
            </a:pPr>
            <a:fld id="{4D1AA63A-D1D6-B74B-9133-63E6A34889EA}" type="slidenum">
              <a:rPr lang="en-US"/>
              <a:pPr>
                <a:defRPr/>
              </a:pPr>
              <a:t>‹#›</a:t>
            </a:fld>
            <a:endParaRPr lang="en-US"/>
          </a:p>
        </p:txBody>
      </p:sp>
    </p:spTree>
    <p:extLst>
      <p:ext uri="{BB962C8B-B14F-4D97-AF65-F5344CB8AC3E}">
        <p14:creationId xmlns:p14="http://schemas.microsoft.com/office/powerpoint/2010/main" val="505862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November 2011</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IETF TRILL WG</a:t>
            </a:r>
          </a:p>
        </p:txBody>
      </p:sp>
      <p:sp>
        <p:nvSpPr>
          <p:cNvPr id="6" name="Rectangle 6"/>
          <p:cNvSpPr>
            <a:spLocks noGrp="1" noChangeArrowheads="1"/>
          </p:cNvSpPr>
          <p:nvPr>
            <p:ph type="sldNum" sz="quarter" idx="12"/>
          </p:nvPr>
        </p:nvSpPr>
        <p:spPr>
          <a:ln/>
        </p:spPr>
        <p:txBody>
          <a:bodyPr/>
          <a:lstStyle>
            <a:lvl1pPr>
              <a:defRPr/>
            </a:lvl1pPr>
          </a:lstStyle>
          <a:p>
            <a:pPr>
              <a:defRPr/>
            </a:pPr>
            <a:fld id="{36C5B2F0-5560-794A-A2E8-88DB5A45AD16}" type="slidenum">
              <a:rPr lang="en-US"/>
              <a:pPr>
                <a:defRPr/>
              </a:pPr>
              <a:t>‹#›</a:t>
            </a:fld>
            <a:endParaRPr lang="en-US"/>
          </a:p>
        </p:txBody>
      </p:sp>
    </p:spTree>
    <p:extLst>
      <p:ext uri="{BB962C8B-B14F-4D97-AF65-F5344CB8AC3E}">
        <p14:creationId xmlns:p14="http://schemas.microsoft.com/office/powerpoint/2010/main" val="18916070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November 2011</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IETF TRILL WG</a:t>
            </a:r>
          </a:p>
        </p:txBody>
      </p:sp>
      <p:sp>
        <p:nvSpPr>
          <p:cNvPr id="6" name="Rectangle 6"/>
          <p:cNvSpPr>
            <a:spLocks noGrp="1" noChangeArrowheads="1"/>
          </p:cNvSpPr>
          <p:nvPr>
            <p:ph type="sldNum" sz="quarter" idx="12"/>
          </p:nvPr>
        </p:nvSpPr>
        <p:spPr>
          <a:ln/>
        </p:spPr>
        <p:txBody>
          <a:bodyPr/>
          <a:lstStyle>
            <a:lvl1pPr>
              <a:defRPr/>
            </a:lvl1pPr>
          </a:lstStyle>
          <a:p>
            <a:pPr>
              <a:defRPr/>
            </a:pPr>
            <a:fld id="{90D3B029-49DC-9641-A5E1-1AEC5D57CBDC}" type="slidenum">
              <a:rPr lang="en-US"/>
              <a:pPr>
                <a:defRPr/>
              </a:pPr>
              <a:t>‹#›</a:t>
            </a:fld>
            <a:endParaRPr lang="en-US"/>
          </a:p>
        </p:txBody>
      </p:sp>
    </p:spTree>
    <p:extLst>
      <p:ext uri="{BB962C8B-B14F-4D97-AF65-F5344CB8AC3E}">
        <p14:creationId xmlns:p14="http://schemas.microsoft.com/office/powerpoint/2010/main" val="40447407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November 2011</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IETF TRILL WG</a:t>
            </a:r>
          </a:p>
        </p:txBody>
      </p:sp>
      <p:sp>
        <p:nvSpPr>
          <p:cNvPr id="6" name="Rectangle 6"/>
          <p:cNvSpPr>
            <a:spLocks noGrp="1" noChangeArrowheads="1"/>
          </p:cNvSpPr>
          <p:nvPr>
            <p:ph type="sldNum" sz="quarter" idx="12"/>
          </p:nvPr>
        </p:nvSpPr>
        <p:spPr>
          <a:ln/>
        </p:spPr>
        <p:txBody>
          <a:bodyPr/>
          <a:lstStyle>
            <a:lvl1pPr>
              <a:defRPr/>
            </a:lvl1pPr>
          </a:lstStyle>
          <a:p>
            <a:pPr>
              <a:defRPr/>
            </a:pPr>
            <a:fld id="{33D28F34-3B34-334B-A56A-B58A51B868B0}" type="slidenum">
              <a:rPr lang="en-US"/>
              <a:pPr>
                <a:defRPr/>
              </a:pPr>
              <a:t>‹#›</a:t>
            </a:fld>
            <a:endParaRPr lang="en-US"/>
          </a:p>
        </p:txBody>
      </p:sp>
    </p:spTree>
    <p:extLst>
      <p:ext uri="{BB962C8B-B14F-4D97-AF65-F5344CB8AC3E}">
        <p14:creationId xmlns:p14="http://schemas.microsoft.com/office/powerpoint/2010/main" val="27046712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November 2011</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IETF TRILL WG</a:t>
            </a:r>
          </a:p>
        </p:txBody>
      </p:sp>
      <p:sp>
        <p:nvSpPr>
          <p:cNvPr id="7" name="Rectangle 6"/>
          <p:cNvSpPr>
            <a:spLocks noGrp="1" noChangeArrowheads="1"/>
          </p:cNvSpPr>
          <p:nvPr>
            <p:ph type="sldNum" sz="quarter" idx="12"/>
          </p:nvPr>
        </p:nvSpPr>
        <p:spPr>
          <a:ln/>
        </p:spPr>
        <p:txBody>
          <a:bodyPr/>
          <a:lstStyle>
            <a:lvl1pPr>
              <a:defRPr/>
            </a:lvl1pPr>
          </a:lstStyle>
          <a:p>
            <a:pPr>
              <a:defRPr/>
            </a:pPr>
            <a:fld id="{29681CAF-8131-2143-A615-B4827DCC3A7C}" type="slidenum">
              <a:rPr lang="en-US"/>
              <a:pPr>
                <a:defRPr/>
              </a:pPr>
              <a:t>‹#›</a:t>
            </a:fld>
            <a:endParaRPr lang="en-US"/>
          </a:p>
        </p:txBody>
      </p:sp>
    </p:spTree>
    <p:extLst>
      <p:ext uri="{BB962C8B-B14F-4D97-AF65-F5344CB8AC3E}">
        <p14:creationId xmlns:p14="http://schemas.microsoft.com/office/powerpoint/2010/main" val="21483789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November 2011</a:t>
            </a: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IETF TRILL WG</a:t>
            </a:r>
          </a:p>
        </p:txBody>
      </p:sp>
      <p:sp>
        <p:nvSpPr>
          <p:cNvPr id="9" name="Rectangle 6"/>
          <p:cNvSpPr>
            <a:spLocks noGrp="1" noChangeArrowheads="1"/>
          </p:cNvSpPr>
          <p:nvPr>
            <p:ph type="sldNum" sz="quarter" idx="12"/>
          </p:nvPr>
        </p:nvSpPr>
        <p:spPr>
          <a:ln/>
        </p:spPr>
        <p:txBody>
          <a:bodyPr/>
          <a:lstStyle>
            <a:lvl1pPr>
              <a:defRPr/>
            </a:lvl1pPr>
          </a:lstStyle>
          <a:p>
            <a:pPr>
              <a:defRPr/>
            </a:pPr>
            <a:fld id="{D11FF23A-47ED-A843-8ABD-246DF42A05BC}" type="slidenum">
              <a:rPr lang="en-US"/>
              <a:pPr>
                <a:defRPr/>
              </a:pPr>
              <a:t>‹#›</a:t>
            </a:fld>
            <a:endParaRPr lang="en-US"/>
          </a:p>
        </p:txBody>
      </p:sp>
    </p:spTree>
    <p:extLst>
      <p:ext uri="{BB962C8B-B14F-4D97-AF65-F5344CB8AC3E}">
        <p14:creationId xmlns:p14="http://schemas.microsoft.com/office/powerpoint/2010/main" val="14895252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November 2011</a:t>
            </a: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IETF TRILL WG</a:t>
            </a:r>
          </a:p>
        </p:txBody>
      </p:sp>
      <p:sp>
        <p:nvSpPr>
          <p:cNvPr id="5" name="Rectangle 6"/>
          <p:cNvSpPr>
            <a:spLocks noGrp="1" noChangeArrowheads="1"/>
          </p:cNvSpPr>
          <p:nvPr>
            <p:ph type="sldNum" sz="quarter" idx="12"/>
          </p:nvPr>
        </p:nvSpPr>
        <p:spPr>
          <a:ln/>
        </p:spPr>
        <p:txBody>
          <a:bodyPr/>
          <a:lstStyle>
            <a:lvl1pPr>
              <a:defRPr/>
            </a:lvl1pPr>
          </a:lstStyle>
          <a:p>
            <a:pPr>
              <a:defRPr/>
            </a:pPr>
            <a:fld id="{FB63035E-2E10-1544-BB5B-AB61AE571D01}" type="slidenum">
              <a:rPr lang="en-US"/>
              <a:pPr>
                <a:defRPr/>
              </a:pPr>
              <a:t>‹#›</a:t>
            </a:fld>
            <a:endParaRPr lang="en-US"/>
          </a:p>
        </p:txBody>
      </p:sp>
    </p:spTree>
    <p:extLst>
      <p:ext uri="{BB962C8B-B14F-4D97-AF65-F5344CB8AC3E}">
        <p14:creationId xmlns:p14="http://schemas.microsoft.com/office/powerpoint/2010/main" val="16153704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November 2011</a:t>
            </a: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IETF TRILL WG</a:t>
            </a:r>
          </a:p>
        </p:txBody>
      </p:sp>
      <p:sp>
        <p:nvSpPr>
          <p:cNvPr id="4" name="Rectangle 6"/>
          <p:cNvSpPr>
            <a:spLocks noGrp="1" noChangeArrowheads="1"/>
          </p:cNvSpPr>
          <p:nvPr>
            <p:ph type="sldNum" sz="quarter" idx="12"/>
          </p:nvPr>
        </p:nvSpPr>
        <p:spPr>
          <a:ln/>
        </p:spPr>
        <p:txBody>
          <a:bodyPr/>
          <a:lstStyle>
            <a:lvl1pPr>
              <a:defRPr/>
            </a:lvl1pPr>
          </a:lstStyle>
          <a:p>
            <a:pPr>
              <a:defRPr/>
            </a:pPr>
            <a:fld id="{DF9D5F82-83EE-A949-B8EE-4B8EF721CB43}" type="slidenum">
              <a:rPr lang="en-US"/>
              <a:pPr>
                <a:defRPr/>
              </a:pPr>
              <a:t>‹#›</a:t>
            </a:fld>
            <a:endParaRPr lang="en-US"/>
          </a:p>
        </p:txBody>
      </p:sp>
    </p:spTree>
    <p:extLst>
      <p:ext uri="{BB962C8B-B14F-4D97-AF65-F5344CB8AC3E}">
        <p14:creationId xmlns:p14="http://schemas.microsoft.com/office/powerpoint/2010/main" val="36795768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November 2011</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IETF TRILL WG</a:t>
            </a:r>
          </a:p>
        </p:txBody>
      </p:sp>
      <p:sp>
        <p:nvSpPr>
          <p:cNvPr id="7" name="Rectangle 6"/>
          <p:cNvSpPr>
            <a:spLocks noGrp="1" noChangeArrowheads="1"/>
          </p:cNvSpPr>
          <p:nvPr>
            <p:ph type="sldNum" sz="quarter" idx="12"/>
          </p:nvPr>
        </p:nvSpPr>
        <p:spPr>
          <a:ln/>
        </p:spPr>
        <p:txBody>
          <a:bodyPr/>
          <a:lstStyle>
            <a:lvl1pPr>
              <a:defRPr/>
            </a:lvl1pPr>
          </a:lstStyle>
          <a:p>
            <a:pPr>
              <a:defRPr/>
            </a:pPr>
            <a:fld id="{80B0E8DB-AA70-A94B-8F97-46C4E2973DE5}" type="slidenum">
              <a:rPr lang="en-US"/>
              <a:pPr>
                <a:defRPr/>
              </a:pPr>
              <a:t>‹#›</a:t>
            </a:fld>
            <a:endParaRPr lang="en-US"/>
          </a:p>
        </p:txBody>
      </p:sp>
    </p:spTree>
    <p:extLst>
      <p:ext uri="{BB962C8B-B14F-4D97-AF65-F5344CB8AC3E}">
        <p14:creationId xmlns:p14="http://schemas.microsoft.com/office/powerpoint/2010/main" val="39867873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November 2011</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IETF TRILL WG</a:t>
            </a:r>
          </a:p>
        </p:txBody>
      </p:sp>
      <p:sp>
        <p:nvSpPr>
          <p:cNvPr id="7" name="Rectangle 6"/>
          <p:cNvSpPr>
            <a:spLocks noGrp="1" noChangeArrowheads="1"/>
          </p:cNvSpPr>
          <p:nvPr>
            <p:ph type="sldNum" sz="quarter" idx="12"/>
          </p:nvPr>
        </p:nvSpPr>
        <p:spPr>
          <a:ln/>
        </p:spPr>
        <p:txBody>
          <a:bodyPr/>
          <a:lstStyle>
            <a:lvl1pPr>
              <a:defRPr/>
            </a:lvl1pPr>
          </a:lstStyle>
          <a:p>
            <a:pPr>
              <a:defRPr/>
            </a:pPr>
            <a:fld id="{9B47C40C-8B79-784B-A6ED-67DF60F9CD1C}" type="slidenum">
              <a:rPr lang="en-US"/>
              <a:pPr>
                <a:defRPr/>
              </a:pPr>
              <a:t>‹#›</a:t>
            </a:fld>
            <a:endParaRPr lang="en-US"/>
          </a:p>
        </p:txBody>
      </p:sp>
    </p:spTree>
    <p:extLst>
      <p:ext uri="{BB962C8B-B14F-4D97-AF65-F5344CB8AC3E}">
        <p14:creationId xmlns:p14="http://schemas.microsoft.com/office/powerpoint/2010/main" val="403616592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mn-ea"/>
                <a:cs typeface="+mn-cs"/>
              </a:defRPr>
            </a:lvl1pPr>
          </a:lstStyle>
          <a:p>
            <a:pPr>
              <a:defRPr/>
            </a:pPr>
            <a:r>
              <a:rPr lang="en-US" smtClean="0"/>
              <a:t>November 2011</a:t>
            </a: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mn-ea"/>
                <a:cs typeface="+mn-cs"/>
              </a:defRPr>
            </a:lvl1pPr>
          </a:lstStyle>
          <a:p>
            <a:pPr>
              <a:defRPr/>
            </a:pPr>
            <a:r>
              <a:rPr lang="en-US"/>
              <a:t>IETF TRILL WG</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2E3AC389-CF9E-5D44-9261-02D47E2A74B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0" fontAlgn="base" hangingPunct="0">
        <a:spcBef>
          <a:spcPct val="0"/>
        </a:spcBef>
        <a:spcAft>
          <a:spcPct val="0"/>
        </a:spcAft>
        <a:defRPr sz="4400">
          <a:solidFill>
            <a:schemeClr val="tx2"/>
          </a:solidFill>
          <a:latin typeface="+mj-lt"/>
          <a:ea typeface="ＭＳ Ｐゴシック" pitchFamily="-65" charset="-128"/>
          <a:cs typeface="ＭＳ Ｐゴシック" pitchFamily="-65" charset="-128"/>
        </a:defRPr>
      </a:lvl1pPr>
      <a:lvl2pPr algn="ctr" rtl="0" eaLnBrk="0" fontAlgn="base" hangingPunct="0">
        <a:spcBef>
          <a:spcPct val="0"/>
        </a:spcBef>
        <a:spcAft>
          <a:spcPct val="0"/>
        </a:spcAft>
        <a:defRPr sz="4400">
          <a:solidFill>
            <a:schemeClr val="tx2"/>
          </a:solidFill>
          <a:latin typeface="Arial" pitchFamily="-110" charset="0"/>
          <a:ea typeface="ＭＳ Ｐゴシック" pitchFamily="-65" charset="-128"/>
          <a:cs typeface="ＭＳ Ｐゴシック" pitchFamily="-65" charset="-128"/>
        </a:defRPr>
      </a:lvl2pPr>
      <a:lvl3pPr algn="ctr" rtl="0" eaLnBrk="0" fontAlgn="base" hangingPunct="0">
        <a:spcBef>
          <a:spcPct val="0"/>
        </a:spcBef>
        <a:spcAft>
          <a:spcPct val="0"/>
        </a:spcAft>
        <a:defRPr sz="4400">
          <a:solidFill>
            <a:schemeClr val="tx2"/>
          </a:solidFill>
          <a:latin typeface="Arial" pitchFamily="-110" charset="0"/>
          <a:ea typeface="ＭＳ Ｐゴシック" pitchFamily="-65" charset="-128"/>
          <a:cs typeface="ＭＳ Ｐゴシック" pitchFamily="-65" charset="-128"/>
        </a:defRPr>
      </a:lvl3pPr>
      <a:lvl4pPr algn="ctr" rtl="0" eaLnBrk="0" fontAlgn="base" hangingPunct="0">
        <a:spcBef>
          <a:spcPct val="0"/>
        </a:spcBef>
        <a:spcAft>
          <a:spcPct val="0"/>
        </a:spcAft>
        <a:defRPr sz="4400">
          <a:solidFill>
            <a:schemeClr val="tx2"/>
          </a:solidFill>
          <a:latin typeface="Arial" pitchFamily="-110" charset="0"/>
          <a:ea typeface="ＭＳ Ｐゴシック" pitchFamily="-65" charset="-128"/>
          <a:cs typeface="ＭＳ Ｐゴシック" pitchFamily="-65" charset="-128"/>
        </a:defRPr>
      </a:lvl4pPr>
      <a:lvl5pPr algn="ctr" rtl="0" eaLnBrk="0" fontAlgn="base" hangingPunct="0">
        <a:spcBef>
          <a:spcPct val="0"/>
        </a:spcBef>
        <a:spcAft>
          <a:spcPct val="0"/>
        </a:spcAft>
        <a:defRPr sz="4400">
          <a:solidFill>
            <a:schemeClr val="tx2"/>
          </a:solidFill>
          <a:latin typeface="Arial" pitchFamily="-110" charset="0"/>
          <a:ea typeface="ＭＳ Ｐゴシック" pitchFamily="-65" charset="-128"/>
          <a:cs typeface="ＭＳ Ｐゴシック" pitchFamily="-65" charset="-128"/>
        </a:defRPr>
      </a:lvl5pPr>
      <a:lvl6pPr marL="457200" algn="ctr" rtl="0" fontAlgn="base">
        <a:spcBef>
          <a:spcPct val="0"/>
        </a:spcBef>
        <a:spcAft>
          <a:spcPct val="0"/>
        </a:spcAft>
        <a:defRPr sz="4400">
          <a:solidFill>
            <a:schemeClr val="tx2"/>
          </a:solidFill>
          <a:latin typeface="Arial" pitchFamily="-110" charset="0"/>
        </a:defRPr>
      </a:lvl6pPr>
      <a:lvl7pPr marL="914400" algn="ctr" rtl="0" fontAlgn="base">
        <a:spcBef>
          <a:spcPct val="0"/>
        </a:spcBef>
        <a:spcAft>
          <a:spcPct val="0"/>
        </a:spcAft>
        <a:defRPr sz="4400">
          <a:solidFill>
            <a:schemeClr val="tx2"/>
          </a:solidFill>
          <a:latin typeface="Arial" pitchFamily="-110" charset="0"/>
        </a:defRPr>
      </a:lvl7pPr>
      <a:lvl8pPr marL="1371600" algn="ctr" rtl="0" fontAlgn="base">
        <a:spcBef>
          <a:spcPct val="0"/>
        </a:spcBef>
        <a:spcAft>
          <a:spcPct val="0"/>
        </a:spcAft>
        <a:defRPr sz="4400">
          <a:solidFill>
            <a:schemeClr val="tx2"/>
          </a:solidFill>
          <a:latin typeface="Arial" pitchFamily="-110" charset="0"/>
        </a:defRPr>
      </a:lvl8pPr>
      <a:lvl9pPr marL="1828800" algn="ctr" rtl="0" fontAlgn="base">
        <a:spcBef>
          <a:spcPct val="0"/>
        </a:spcBef>
        <a:spcAft>
          <a:spcPct val="0"/>
        </a:spcAft>
        <a:defRPr sz="4400">
          <a:solidFill>
            <a:schemeClr val="tx2"/>
          </a:solidFill>
          <a:latin typeface="Arial" pitchFamily="-110"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65" charset="-128"/>
          <a:cs typeface="ＭＳ Ｐゴシック" pitchFamily="-65"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10"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110"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10"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10"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110"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10"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10"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10"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rbridge@postel.org" TargetMode="External"/><Relationship Id="rId4" Type="http://schemas.openxmlformats.org/officeDocument/2006/relationships/hyperlink" Target="http://tools.ietf.org/wg/trill/" TargetMode="External"/><Relationship Id="rId5" Type="http://schemas.openxmlformats.org/officeDocument/2006/relationships/hyperlink" Target="http://www.postel.org/rbridge" TargetMode="External"/><Relationship Id="rId6" Type="http://schemas.openxmlformats.org/officeDocument/2006/relationships/hyperlink" Target="mailto:erik.nordmark@cisco.com" TargetMode="External"/><Relationship Id="rId7" Type="http://schemas.openxmlformats.org/officeDocument/2006/relationships/hyperlink" Target="mailto:d3e3e3@gmail.com"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wisnet.seecs.nust.edu.pk/people/~khayam/index.php" TargetMode="External"/><Relationship Id="rId4" Type="http://schemas.openxmlformats.org/officeDocument/2006/relationships/image" Target="../media/image1.png"/><Relationship Id="rId5"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hyperlink" Target="http://hub.opensolaris.org/bin/view/Project+rbridges/WebHome"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smtClean="0"/>
              <a:t>November 2011</a:t>
            </a:r>
            <a:endParaRPr lang="en-US" sz="1400"/>
          </a:p>
        </p:txBody>
      </p:sp>
      <p:sp>
        <p:nvSpPr>
          <p:cNvPr id="1536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IETF TRILL WG</a:t>
            </a:r>
          </a:p>
        </p:txBody>
      </p:sp>
      <p:sp>
        <p:nvSpPr>
          <p:cNvPr id="1536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3247186-A2EE-AD44-ADDF-00932AFAAB73}" type="slidenum">
              <a:rPr lang="en-US" sz="1400"/>
              <a:pPr eaLnBrk="1" hangingPunct="1"/>
              <a:t>1</a:t>
            </a:fld>
            <a:endParaRPr lang="en-US" sz="1400"/>
          </a:p>
        </p:txBody>
      </p:sp>
      <p:sp>
        <p:nvSpPr>
          <p:cNvPr id="15364" name="Rectangle 2"/>
          <p:cNvSpPr>
            <a:spLocks noGrp="1" noChangeArrowheads="1"/>
          </p:cNvSpPr>
          <p:nvPr>
            <p:ph type="ctrTitle"/>
          </p:nvPr>
        </p:nvSpPr>
        <p:spPr>
          <a:xfrm>
            <a:off x="685800" y="685800"/>
            <a:ext cx="7772400" cy="1066800"/>
          </a:xfrm>
        </p:spPr>
        <p:txBody>
          <a:bodyPr/>
          <a:lstStyle/>
          <a:p>
            <a:pPr eaLnBrk="1" hangingPunct="1"/>
            <a:r>
              <a:rPr lang="en-US" sz="5400" b="1">
                <a:solidFill>
                  <a:srgbClr val="0000FF"/>
                </a:solidFill>
                <a:latin typeface="Arial" charset="0"/>
                <a:ea typeface="ＭＳ Ｐゴシック" charset="0"/>
                <a:cs typeface="ＭＳ Ｐゴシック" charset="0"/>
              </a:rPr>
              <a:t>TRILL Working Group</a:t>
            </a:r>
          </a:p>
        </p:txBody>
      </p:sp>
      <p:sp>
        <p:nvSpPr>
          <p:cNvPr id="15365" name="Rectangle 3"/>
          <p:cNvSpPr>
            <a:spLocks noGrp="1" noChangeArrowheads="1"/>
          </p:cNvSpPr>
          <p:nvPr>
            <p:ph type="subTitle" idx="1"/>
          </p:nvPr>
        </p:nvSpPr>
        <p:spPr>
          <a:xfrm>
            <a:off x="609600" y="1905000"/>
            <a:ext cx="7924800" cy="4038600"/>
          </a:xfrm>
        </p:spPr>
        <p:txBody>
          <a:bodyPr/>
          <a:lstStyle/>
          <a:p>
            <a:pPr eaLnBrk="1" hangingPunct="1">
              <a:lnSpc>
                <a:spcPct val="80000"/>
              </a:lnSpc>
            </a:pPr>
            <a:r>
              <a:rPr lang="en-US" sz="2800">
                <a:latin typeface="Arial" charset="0"/>
                <a:ea typeface="ＭＳ Ｐゴシック" charset="0"/>
                <a:cs typeface="ＭＳ Ｐゴシック" charset="0"/>
              </a:rPr>
              <a:t>TRansparent Interconnection of Lots of Links</a:t>
            </a:r>
          </a:p>
          <a:p>
            <a:pPr eaLnBrk="1" hangingPunct="1">
              <a:lnSpc>
                <a:spcPct val="80000"/>
              </a:lnSpc>
            </a:pPr>
            <a:endParaRPr lang="en-US" sz="2400">
              <a:latin typeface="Arial" charset="0"/>
              <a:ea typeface="ＭＳ Ｐゴシック" charset="0"/>
              <a:cs typeface="ＭＳ Ｐゴシック" charset="0"/>
            </a:endParaRPr>
          </a:p>
          <a:p>
            <a:pPr eaLnBrk="1" hangingPunct="1">
              <a:lnSpc>
                <a:spcPct val="80000"/>
              </a:lnSpc>
            </a:pPr>
            <a:r>
              <a:rPr lang="en-US" sz="2000">
                <a:latin typeface="Arial" charset="0"/>
                <a:ea typeface="ＭＳ Ｐゴシック" charset="0"/>
                <a:cs typeface="ＭＳ Ｐゴシック" charset="0"/>
              </a:rPr>
              <a:t>Mailing list: </a:t>
            </a:r>
            <a:r>
              <a:rPr lang="en-US" sz="2000">
                <a:latin typeface="Arial" charset="0"/>
                <a:ea typeface="ＭＳ Ｐゴシック" charset="0"/>
                <a:cs typeface="ＭＳ Ｐゴシック" charset="0"/>
                <a:hlinkClick r:id="rId3"/>
              </a:rPr>
              <a:t>rbridge@postel.org</a:t>
            </a:r>
            <a:endParaRPr lang="en-US" sz="2000">
              <a:latin typeface="Arial" charset="0"/>
              <a:ea typeface="ＭＳ Ｐゴシック" charset="0"/>
              <a:cs typeface="ＭＳ Ｐゴシック" charset="0"/>
            </a:endParaRPr>
          </a:p>
          <a:p>
            <a:pPr eaLnBrk="1" hangingPunct="1">
              <a:lnSpc>
                <a:spcPct val="80000"/>
              </a:lnSpc>
            </a:pPr>
            <a:r>
              <a:rPr lang="en-US" sz="2000">
                <a:latin typeface="Arial" charset="0"/>
                <a:ea typeface="ＭＳ Ｐゴシック" charset="0"/>
                <a:cs typeface="ＭＳ Ｐゴシック" charset="0"/>
              </a:rPr>
              <a:t>Tools site: </a:t>
            </a:r>
            <a:r>
              <a:rPr lang="en-US" sz="2000">
                <a:latin typeface="Arial" charset="0"/>
                <a:ea typeface="ＭＳ Ｐゴシック" charset="0"/>
                <a:cs typeface="ＭＳ Ｐゴシック" charset="0"/>
                <a:hlinkClick r:id="rId4"/>
              </a:rPr>
              <a:t>http://tools.ietf.org/wg/trill/</a:t>
            </a:r>
            <a:r>
              <a:rPr lang="en-US" sz="2000">
                <a:latin typeface="Arial" charset="0"/>
                <a:ea typeface="ＭＳ Ｐゴシック" charset="0"/>
                <a:cs typeface="ＭＳ Ｐゴシック" charset="0"/>
              </a:rPr>
              <a:t>  </a:t>
            </a:r>
          </a:p>
          <a:p>
            <a:pPr eaLnBrk="1" hangingPunct="1">
              <a:lnSpc>
                <a:spcPct val="80000"/>
              </a:lnSpc>
            </a:pPr>
            <a:r>
              <a:rPr lang="en-US" sz="2000">
                <a:latin typeface="Arial" charset="0"/>
                <a:ea typeface="ＭＳ Ｐゴシック" charset="0"/>
                <a:cs typeface="ＭＳ Ｐゴシック" charset="0"/>
              </a:rPr>
              <a:t>Website: </a:t>
            </a:r>
            <a:r>
              <a:rPr lang="en-US" sz="2000">
                <a:latin typeface="Arial" charset="0"/>
                <a:ea typeface="ＭＳ Ｐゴシック" charset="0"/>
                <a:cs typeface="ＭＳ Ｐゴシック" charset="0"/>
                <a:hlinkClick r:id="rId5"/>
              </a:rPr>
              <a:t>http://www.postel.org/rbridge</a:t>
            </a:r>
            <a:endParaRPr lang="en-US" sz="2000">
              <a:latin typeface="Arial" charset="0"/>
              <a:ea typeface="ＭＳ Ｐゴシック" charset="0"/>
              <a:cs typeface="ＭＳ Ｐゴシック" charset="0"/>
            </a:endParaRPr>
          </a:p>
          <a:p>
            <a:pPr eaLnBrk="1" hangingPunct="1">
              <a:lnSpc>
                <a:spcPct val="80000"/>
              </a:lnSpc>
            </a:pPr>
            <a:endParaRPr lang="en-US" sz="4000">
              <a:latin typeface="Arial" charset="0"/>
              <a:ea typeface="ＭＳ Ｐゴシック" charset="0"/>
              <a:cs typeface="ＭＳ Ｐゴシック" charset="0"/>
            </a:endParaRPr>
          </a:p>
          <a:p>
            <a:pPr eaLnBrk="1" hangingPunct="1">
              <a:lnSpc>
                <a:spcPct val="80000"/>
              </a:lnSpc>
            </a:pPr>
            <a:r>
              <a:rPr lang="en-US" sz="2000">
                <a:latin typeface="Arial" charset="0"/>
                <a:ea typeface="ＭＳ Ｐゴシック" charset="0"/>
                <a:cs typeface="ＭＳ Ｐゴシック" charset="0"/>
              </a:rPr>
              <a:t>Co-Chairs:</a:t>
            </a:r>
          </a:p>
          <a:p>
            <a:pPr eaLnBrk="1" hangingPunct="1">
              <a:lnSpc>
                <a:spcPct val="80000"/>
              </a:lnSpc>
            </a:pPr>
            <a:r>
              <a:rPr lang="en-US" sz="2400">
                <a:latin typeface="Arial" charset="0"/>
                <a:ea typeface="ＭＳ Ｐゴシック" charset="0"/>
                <a:cs typeface="ＭＳ Ｐゴシック" charset="0"/>
              </a:rPr>
              <a:t>Erik Nordmark                   Donald E. Eastlake, 3rd</a:t>
            </a:r>
          </a:p>
          <a:p>
            <a:pPr eaLnBrk="1" hangingPunct="1">
              <a:lnSpc>
                <a:spcPct val="80000"/>
              </a:lnSpc>
            </a:pPr>
            <a:r>
              <a:rPr lang="en-US" sz="2000">
                <a:latin typeface="Arial" charset="0"/>
                <a:ea typeface="ＭＳ Ｐゴシック" charset="0"/>
                <a:cs typeface="ＭＳ Ｐゴシック" charset="0"/>
                <a:hlinkClick r:id="rId6"/>
              </a:rPr>
              <a:t>erik.nordmark@cisco.com</a:t>
            </a:r>
            <a:r>
              <a:rPr lang="en-US" sz="2000">
                <a:latin typeface="Arial" charset="0"/>
                <a:ea typeface="ＭＳ Ｐゴシック" charset="0"/>
                <a:cs typeface="ＭＳ Ｐゴシック" charset="0"/>
              </a:rPr>
              <a:t>                    </a:t>
            </a:r>
            <a:r>
              <a:rPr lang="en-US" sz="2000" u="sng">
                <a:latin typeface="Arial" charset="0"/>
                <a:ea typeface="ＭＳ Ｐゴシック" charset="0"/>
                <a:cs typeface="ＭＳ Ｐゴシック" charset="0"/>
                <a:hlinkClick r:id="rId7"/>
              </a:rPr>
              <a:t>d3e3e3@gmail.com</a:t>
            </a:r>
            <a:r>
              <a:rPr lang="en-US" sz="2000" u="sng">
                <a:latin typeface="Arial" charset="0"/>
                <a:ea typeface="ＭＳ Ｐゴシック" charset="0"/>
                <a:cs typeface="ＭＳ Ｐゴシック" charset="0"/>
              </a:rPr>
              <a:t> </a:t>
            </a:r>
          </a:p>
          <a:p>
            <a:pPr eaLnBrk="1" hangingPunct="1">
              <a:lnSpc>
                <a:spcPct val="80000"/>
              </a:lnSpc>
            </a:pPr>
            <a:endParaRPr lang="en-US" sz="2000">
              <a:latin typeface="Arial" charset="0"/>
              <a:ea typeface="ＭＳ Ｐゴシック" charset="0"/>
              <a:cs typeface="ＭＳ Ｐゴシック" charset="0"/>
            </a:endParaRPr>
          </a:p>
          <a:p>
            <a:pPr eaLnBrk="1" hangingPunct="1">
              <a:lnSpc>
                <a:spcPct val="80000"/>
              </a:lnSpc>
            </a:pPr>
            <a:r>
              <a:rPr lang="en-US" sz="2000">
                <a:latin typeface="Arial" charset="0"/>
                <a:ea typeface="ＭＳ Ｐゴシック" charset="0"/>
                <a:cs typeface="ＭＳ Ｐゴシック" charset="0"/>
              </a:rPr>
              <a:t>Area Director:    Ralph Droms</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457200" y="274638"/>
            <a:ext cx="8229600" cy="868362"/>
          </a:xfrm>
        </p:spPr>
        <p:txBody>
          <a:bodyPr/>
          <a:lstStyle/>
          <a:p>
            <a:r>
              <a:rPr lang="en-US" b="1">
                <a:solidFill>
                  <a:srgbClr val="0000FF"/>
                </a:solidFill>
                <a:latin typeface="Arial" charset="0"/>
                <a:ea typeface="ＭＳ Ｐゴシック" charset="0"/>
                <a:cs typeface="ＭＳ Ｐゴシック" charset="0"/>
              </a:rPr>
              <a:t>Document Status</a:t>
            </a:r>
            <a:endParaRPr lang="en-US">
              <a:latin typeface="Arial" charset="0"/>
              <a:ea typeface="ＭＳ Ｐゴシック" charset="0"/>
              <a:cs typeface="ＭＳ Ｐゴシック" charset="0"/>
            </a:endParaRPr>
          </a:p>
        </p:txBody>
      </p:sp>
      <p:sp>
        <p:nvSpPr>
          <p:cNvPr id="27650" name="Content Placeholder 2"/>
          <p:cNvSpPr>
            <a:spLocks noGrp="1"/>
          </p:cNvSpPr>
          <p:nvPr>
            <p:ph idx="1"/>
          </p:nvPr>
        </p:nvSpPr>
        <p:spPr>
          <a:xfrm>
            <a:off x="457200" y="1143000"/>
            <a:ext cx="8229600" cy="4983163"/>
          </a:xfrm>
        </p:spPr>
        <p:txBody>
          <a:bodyPr/>
          <a:lstStyle/>
          <a:p>
            <a:pPr eaLnBrk="1" hangingPunct="1">
              <a:buFontTx/>
              <a:buNone/>
              <a:defRPr/>
            </a:pPr>
            <a:r>
              <a:rPr lang="en-US" dirty="0" smtClean="0">
                <a:latin typeface="Arial" charset="0"/>
                <a:ea typeface="ＭＳ Ｐゴシック" charset="0"/>
                <a:cs typeface="ＭＳ Ｐゴシック" charset="0"/>
              </a:rPr>
              <a:t>RFCs</a:t>
            </a:r>
            <a:endParaRPr lang="en-US" dirty="0">
              <a:latin typeface="Arial" charset="0"/>
              <a:ea typeface="ＭＳ Ｐゴシック" charset="0"/>
              <a:cs typeface="ＭＳ Ｐゴシック" charset="0"/>
            </a:endParaRPr>
          </a:p>
          <a:p>
            <a:pPr eaLnBrk="1" hangingPunct="1">
              <a:defRPr/>
            </a:pPr>
            <a:r>
              <a:rPr lang="en-US" sz="2400" dirty="0" smtClean="0">
                <a:latin typeface="Arial" charset="0"/>
                <a:ea typeface="ＭＳ Ｐゴシック" charset="0"/>
                <a:cs typeface="ＭＳ Ｐゴシック" charset="0"/>
              </a:rPr>
              <a:t>RFC 5556, “TRILL</a:t>
            </a:r>
            <a:r>
              <a:rPr lang="en-US" sz="2400" dirty="0">
                <a:latin typeface="Arial" charset="0"/>
                <a:ea typeface="ＭＳ Ｐゴシック" charset="0"/>
                <a:cs typeface="ＭＳ Ｐゴシック" charset="0"/>
              </a:rPr>
              <a:t>: Problem and Applicability </a:t>
            </a:r>
            <a:r>
              <a:rPr lang="en-US" sz="2400" dirty="0" smtClean="0">
                <a:latin typeface="Arial" charset="0"/>
                <a:ea typeface="ＭＳ Ｐゴシック" charset="0"/>
                <a:cs typeface="ＭＳ Ｐゴシック" charset="0"/>
              </a:rPr>
              <a:t>Statement”</a:t>
            </a:r>
            <a:endParaRPr lang="en-US" sz="2400" dirty="0">
              <a:latin typeface="Arial" charset="0"/>
              <a:ea typeface="ＭＳ Ｐゴシック" charset="0"/>
              <a:cs typeface="ＭＳ Ｐゴシック" charset="0"/>
            </a:endParaRPr>
          </a:p>
          <a:p>
            <a:pPr>
              <a:defRPr/>
            </a:pPr>
            <a:r>
              <a:rPr lang="en-US" sz="2400" dirty="0" smtClean="0">
                <a:latin typeface="Arial" charset="0"/>
                <a:ea typeface="ＭＳ Ｐゴシック" charset="0"/>
                <a:cs typeface="ＭＳ Ｐゴシック" charset="0"/>
              </a:rPr>
              <a:t>RFC 6165, “</a:t>
            </a:r>
            <a:r>
              <a:rPr lang="en-US" sz="2400" dirty="0"/>
              <a:t>Extensions to IS-IS for Layer-2 Systems</a:t>
            </a:r>
            <a:r>
              <a:rPr lang="en-US" sz="2400" dirty="0" smtClean="0">
                <a:latin typeface="Arial" charset="0"/>
                <a:ea typeface="ＭＳ Ｐゴシック" charset="0"/>
                <a:cs typeface="ＭＳ Ｐゴシック" charset="0"/>
              </a:rPr>
              <a:t>”</a:t>
            </a:r>
          </a:p>
          <a:p>
            <a:pPr eaLnBrk="1" hangingPunct="1">
              <a:defRPr/>
            </a:pPr>
            <a:r>
              <a:rPr lang="en-US" sz="2400" dirty="0" smtClean="0">
                <a:latin typeface="Arial" charset="0"/>
                <a:ea typeface="ＭＳ Ｐゴシック" charset="0"/>
                <a:cs typeface="ＭＳ Ｐゴシック" charset="0"/>
              </a:rPr>
              <a:t>RFC 6325, “</a:t>
            </a:r>
            <a:r>
              <a:rPr lang="en-US" sz="2400" dirty="0" err="1" smtClean="0">
                <a:latin typeface="Arial" charset="0"/>
                <a:ea typeface="ＭＳ Ｐゴシック" charset="0"/>
                <a:cs typeface="ＭＳ Ｐゴシック" charset="0"/>
              </a:rPr>
              <a:t>RBridges</a:t>
            </a:r>
            <a:r>
              <a:rPr lang="en-US" sz="2400" dirty="0">
                <a:latin typeface="Arial" charset="0"/>
                <a:ea typeface="ＭＳ Ｐゴシック" charset="0"/>
                <a:cs typeface="ＭＳ Ｐゴシック" charset="0"/>
              </a:rPr>
              <a:t>: Base Protocol </a:t>
            </a:r>
            <a:r>
              <a:rPr lang="en-US" sz="2400" dirty="0" smtClean="0">
                <a:latin typeface="Arial" charset="0"/>
                <a:ea typeface="ＭＳ Ｐゴシック" charset="0"/>
                <a:cs typeface="ＭＳ Ｐゴシック" charset="0"/>
              </a:rPr>
              <a:t>Specification”</a:t>
            </a:r>
            <a:endParaRPr lang="en-US" sz="2400" dirty="0">
              <a:latin typeface="Arial" charset="0"/>
              <a:ea typeface="ＭＳ Ｐゴシック" charset="0"/>
              <a:cs typeface="ＭＳ Ｐゴシック" charset="0"/>
            </a:endParaRPr>
          </a:p>
          <a:p>
            <a:pPr>
              <a:defRPr/>
            </a:pPr>
            <a:r>
              <a:rPr lang="en-US" sz="2400" dirty="0" smtClean="0">
                <a:latin typeface="Arial" charset="0"/>
                <a:ea typeface="ＭＳ Ｐゴシック" charset="0"/>
                <a:cs typeface="ＭＳ Ｐゴシック" charset="0"/>
              </a:rPr>
              <a:t>RFC 6326, “TRILL </a:t>
            </a:r>
            <a:r>
              <a:rPr lang="en-US" sz="2400" dirty="0">
                <a:latin typeface="Arial" charset="0"/>
                <a:ea typeface="ＭＳ Ｐゴシック" charset="0"/>
                <a:cs typeface="ＭＳ Ｐゴシック" charset="0"/>
              </a:rPr>
              <a:t>Use of IS-</a:t>
            </a:r>
            <a:r>
              <a:rPr lang="en-US" sz="2400" dirty="0" smtClean="0">
                <a:latin typeface="Arial" charset="0"/>
                <a:ea typeface="ＭＳ Ｐゴシック" charset="0"/>
                <a:cs typeface="ＭＳ Ｐゴシック" charset="0"/>
              </a:rPr>
              <a:t>IS”</a:t>
            </a:r>
          </a:p>
          <a:p>
            <a:pPr>
              <a:defRPr/>
            </a:pPr>
            <a:r>
              <a:rPr lang="en-US" sz="2400" dirty="0" smtClean="0">
                <a:latin typeface="Arial" charset="0"/>
                <a:ea typeface="ＭＳ Ｐゴシック" charset="0"/>
                <a:cs typeface="ＭＳ Ｐゴシック" charset="0"/>
              </a:rPr>
              <a:t>RFC 6327, “</a:t>
            </a:r>
            <a:r>
              <a:rPr lang="en-US" sz="2400" dirty="0" err="1" smtClean="0">
                <a:latin typeface="Arial" charset="0"/>
                <a:ea typeface="ＭＳ Ｐゴシック" charset="0"/>
                <a:cs typeface="ＭＳ Ｐゴシック" charset="0"/>
              </a:rPr>
              <a:t>RBridges</a:t>
            </a:r>
            <a:r>
              <a:rPr lang="en-US" sz="2400" dirty="0" smtClean="0">
                <a:latin typeface="Arial" charset="0"/>
                <a:ea typeface="ＭＳ Ｐゴシック" charset="0"/>
                <a:cs typeface="ＭＳ Ｐゴシック" charset="0"/>
              </a:rPr>
              <a:t>: Adjacency</a:t>
            </a:r>
            <a:r>
              <a:rPr lang="en-US" sz="2400" dirty="0" smtClean="0">
                <a:latin typeface="Arial" charset="0"/>
                <a:ea typeface="ＭＳ Ｐゴシック" charset="0"/>
                <a:cs typeface="ＭＳ Ｐゴシック" charset="0"/>
              </a:rPr>
              <a:t>”</a:t>
            </a:r>
          </a:p>
          <a:p>
            <a:pPr>
              <a:defRPr/>
            </a:pPr>
            <a:r>
              <a:rPr lang="en-US" sz="2400" dirty="0">
                <a:latin typeface="Arial" charset="0"/>
                <a:ea typeface="ＭＳ Ｐゴシック" charset="0"/>
                <a:cs typeface="ＭＳ Ｐゴシック" charset="0"/>
              </a:rPr>
              <a:t>RFC 6328, “IANA Considerations for </a:t>
            </a:r>
            <a:r>
              <a:rPr lang="en-US" sz="2400" dirty="0" smtClean="0">
                <a:latin typeface="Arial" charset="0"/>
                <a:ea typeface="ＭＳ Ｐゴシック" charset="0"/>
                <a:cs typeface="ＭＳ Ｐゴシック" charset="0"/>
              </a:rPr>
              <a:t>NLPIDs”</a:t>
            </a:r>
            <a:endParaRPr lang="en-US" sz="2400" dirty="0" smtClean="0">
              <a:latin typeface="Arial" charset="0"/>
              <a:ea typeface="ＭＳ Ｐゴシック" charset="0"/>
              <a:cs typeface="ＭＳ Ｐゴシック" charset="0"/>
            </a:endParaRPr>
          </a:p>
          <a:p>
            <a:pPr>
              <a:defRPr/>
            </a:pPr>
            <a:r>
              <a:rPr lang="en-US" sz="2400" dirty="0" smtClean="0">
                <a:latin typeface="Arial" charset="0"/>
                <a:ea typeface="ＭＳ Ｐゴシック" charset="0"/>
                <a:cs typeface="ＭＳ Ｐゴシック" charset="0"/>
              </a:rPr>
              <a:t>RFC 6361, “</a:t>
            </a:r>
            <a:r>
              <a:rPr lang="en-US" sz="2400" dirty="0"/>
              <a:t>PPP TRILL Protocol Control </a:t>
            </a:r>
            <a:r>
              <a:rPr lang="en-US" sz="2400" dirty="0" smtClean="0"/>
              <a:t>Protocol</a:t>
            </a:r>
            <a:r>
              <a:rPr lang="en-US" sz="2400" dirty="0" smtClean="0"/>
              <a:t>”</a:t>
            </a:r>
            <a:endParaRPr lang="en-US" sz="2400" dirty="0">
              <a:latin typeface="Arial" charset="0"/>
              <a:ea typeface="ＭＳ Ｐゴシック" charset="0"/>
              <a:cs typeface="ＭＳ Ｐゴシック" charset="0"/>
            </a:endParaRPr>
          </a:p>
        </p:txBody>
      </p:sp>
      <p:sp>
        <p:nvSpPr>
          <p:cNvPr id="26627"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smtClean="0"/>
              <a:t>November 2011</a:t>
            </a:r>
            <a:endParaRPr lang="en-US" sz="1400"/>
          </a:p>
        </p:txBody>
      </p:sp>
      <p:sp>
        <p:nvSpPr>
          <p:cNvPr id="2662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IETF TRILL WG</a:t>
            </a:r>
          </a:p>
        </p:txBody>
      </p:sp>
      <p:sp>
        <p:nvSpPr>
          <p:cNvPr id="2662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C110E707-C3F7-3344-8114-E6881C95C56E}" type="slidenum">
              <a:rPr lang="en-US" sz="1400"/>
              <a:pPr eaLnBrk="1" hangingPunct="1"/>
              <a:t>10</a:t>
            </a:fld>
            <a:endParaRPr lang="en-US" sz="140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457200" y="274638"/>
            <a:ext cx="8229600" cy="868362"/>
          </a:xfrm>
        </p:spPr>
        <p:txBody>
          <a:bodyPr/>
          <a:lstStyle/>
          <a:p>
            <a:r>
              <a:rPr lang="en-US" b="1" dirty="0">
                <a:solidFill>
                  <a:srgbClr val="0000FF"/>
                </a:solidFill>
                <a:latin typeface="Arial" charset="0"/>
                <a:ea typeface="ＭＳ Ｐゴシック" charset="0"/>
                <a:cs typeface="ＭＳ Ｐゴシック" charset="0"/>
              </a:rPr>
              <a:t>Document </a:t>
            </a:r>
            <a:r>
              <a:rPr lang="en-US" b="1" dirty="0" smtClean="0">
                <a:solidFill>
                  <a:srgbClr val="0000FF"/>
                </a:solidFill>
                <a:latin typeface="Arial" charset="0"/>
                <a:ea typeface="ＭＳ Ｐゴシック" charset="0"/>
                <a:cs typeface="ＭＳ Ｐゴシック" charset="0"/>
              </a:rPr>
              <a:t>Status</a:t>
            </a:r>
            <a:endParaRPr lang="en-US" dirty="0">
              <a:latin typeface="Arial" charset="0"/>
              <a:ea typeface="ＭＳ Ｐゴシック" charset="0"/>
              <a:cs typeface="ＭＳ Ｐゴシック" charset="0"/>
            </a:endParaRPr>
          </a:p>
        </p:txBody>
      </p:sp>
      <p:sp>
        <p:nvSpPr>
          <p:cNvPr id="27650" name="Content Placeholder 2"/>
          <p:cNvSpPr>
            <a:spLocks noGrp="1"/>
          </p:cNvSpPr>
          <p:nvPr>
            <p:ph idx="1"/>
          </p:nvPr>
        </p:nvSpPr>
        <p:spPr>
          <a:xfrm>
            <a:off x="457200" y="1143000"/>
            <a:ext cx="8229600" cy="4983163"/>
          </a:xfrm>
        </p:spPr>
        <p:txBody>
          <a:bodyPr/>
          <a:lstStyle/>
          <a:p>
            <a:pPr eaLnBrk="1" hangingPunct="1">
              <a:buFontTx/>
              <a:buNone/>
              <a:defRPr/>
            </a:pPr>
            <a:r>
              <a:rPr lang="en-US" sz="2800" dirty="0" smtClean="0">
                <a:latin typeface="Arial" charset="0"/>
                <a:ea typeface="ＭＳ Ｐゴシック" charset="0"/>
                <a:cs typeface="ＭＳ Ｐゴシック" charset="0"/>
              </a:rPr>
              <a:t>In RFC Editor’s Queue</a:t>
            </a:r>
          </a:p>
          <a:p>
            <a:pPr eaLnBrk="1" hangingPunct="1">
              <a:lnSpc>
                <a:spcPct val="80000"/>
              </a:lnSpc>
            </a:pPr>
            <a:r>
              <a:rPr lang="en-US" sz="2400" dirty="0" err="1" smtClean="0">
                <a:latin typeface="Arial" charset="0"/>
                <a:ea typeface="ＭＳ Ｐゴシック" charset="0"/>
                <a:cs typeface="ＭＳ Ｐゴシック" charset="0"/>
              </a:rPr>
              <a:t>RBridges</a:t>
            </a:r>
            <a:r>
              <a:rPr lang="en-US" sz="2400" dirty="0">
                <a:latin typeface="Arial" charset="0"/>
                <a:ea typeface="ＭＳ Ｐゴシック" charset="0"/>
                <a:cs typeface="ＭＳ Ｐゴシック" charset="0"/>
              </a:rPr>
              <a:t>: Appointed </a:t>
            </a:r>
            <a:r>
              <a:rPr lang="en-US" sz="2400" dirty="0" smtClean="0">
                <a:latin typeface="Arial" charset="0"/>
                <a:ea typeface="ＭＳ Ｐゴシック" charset="0"/>
                <a:cs typeface="ＭＳ Ｐゴシック" charset="0"/>
              </a:rPr>
              <a:t>Forwarders</a:t>
            </a:r>
            <a:endParaRPr lang="en-US" sz="2400" dirty="0">
              <a:latin typeface="Arial" charset="0"/>
              <a:ea typeface="ＭＳ Ｐゴシック" charset="0"/>
              <a:cs typeface="ＭＳ Ｐゴシック" charset="0"/>
            </a:endParaRPr>
          </a:p>
          <a:p>
            <a:pPr marL="0" indent="0" eaLnBrk="1" hangingPunct="1">
              <a:lnSpc>
                <a:spcPct val="80000"/>
              </a:lnSpc>
              <a:buNone/>
            </a:pPr>
            <a:r>
              <a:rPr lang="en-US" sz="2800" dirty="0" smtClean="0">
                <a:latin typeface="Arial" charset="0"/>
                <a:ea typeface="ＭＳ Ｐゴシック" charset="0"/>
                <a:cs typeface="ＭＳ Ｐゴシック" charset="0"/>
              </a:rPr>
              <a:t>In IETF Last Call</a:t>
            </a:r>
            <a:endParaRPr lang="en-US" sz="2800" dirty="0">
              <a:latin typeface="Arial" charset="0"/>
              <a:ea typeface="ＭＳ Ｐゴシック" charset="0"/>
              <a:cs typeface="ＭＳ Ｐゴシック" charset="0"/>
            </a:endParaRPr>
          </a:p>
          <a:p>
            <a:pPr eaLnBrk="1" hangingPunct="1">
              <a:lnSpc>
                <a:spcPct val="80000"/>
              </a:lnSpc>
            </a:pPr>
            <a:r>
              <a:rPr lang="en-US" sz="2400" dirty="0">
                <a:latin typeface="Arial" charset="0"/>
                <a:ea typeface="ＭＳ Ｐゴシック" charset="0"/>
                <a:cs typeface="ＭＳ Ｐゴシック" charset="0"/>
              </a:rPr>
              <a:t>Definitions of Managed Objects for </a:t>
            </a:r>
            <a:r>
              <a:rPr lang="en-US" sz="2400" dirty="0" err="1">
                <a:latin typeface="Arial" charset="0"/>
                <a:ea typeface="ＭＳ Ｐゴシック" charset="0"/>
                <a:cs typeface="ＭＳ Ｐゴシック" charset="0"/>
              </a:rPr>
              <a:t>RBridges</a:t>
            </a:r>
            <a:endParaRPr lang="en-US" sz="2400" dirty="0">
              <a:latin typeface="Arial" charset="0"/>
              <a:ea typeface="ＭＳ Ｐゴシック" charset="0"/>
              <a:cs typeface="ＭＳ Ｐゴシック" charset="0"/>
            </a:endParaRPr>
          </a:p>
          <a:p>
            <a:pPr marL="0" indent="0" eaLnBrk="1" hangingPunct="1">
              <a:buFontTx/>
              <a:buNone/>
              <a:defRPr/>
            </a:pPr>
            <a:endParaRPr lang="en-US" sz="2400" dirty="0">
              <a:latin typeface="Arial" charset="0"/>
              <a:ea typeface="ＭＳ Ｐゴシック" charset="0"/>
              <a:cs typeface="ＭＳ Ｐゴシック" charset="0"/>
            </a:endParaRPr>
          </a:p>
          <a:p>
            <a:pPr eaLnBrk="1" hangingPunct="1">
              <a:buFontTx/>
              <a:buNone/>
              <a:defRPr/>
            </a:pPr>
            <a:r>
              <a:rPr lang="en-US" sz="2800" dirty="0" smtClean="0">
                <a:latin typeface="Arial" charset="0"/>
                <a:ea typeface="ＭＳ Ｐゴシック" charset="0"/>
                <a:cs typeface="ＭＳ Ｐゴシック" charset="0"/>
              </a:rPr>
              <a:t>Other OAM Drafts</a:t>
            </a:r>
            <a:endParaRPr lang="en-US" sz="2000" dirty="0" smtClean="0">
              <a:latin typeface="Arial" charset="0"/>
              <a:ea typeface="ＭＳ Ｐゴシック" charset="0"/>
              <a:cs typeface="ＭＳ Ｐゴシック" charset="0"/>
            </a:endParaRPr>
          </a:p>
          <a:p>
            <a:pPr eaLnBrk="1" hangingPunct="1">
              <a:defRPr/>
            </a:pPr>
            <a:r>
              <a:rPr lang="en-US" sz="2400" dirty="0" smtClean="0">
                <a:latin typeface="Arial" charset="0"/>
                <a:ea typeface="ＭＳ Ｐゴシック" charset="0"/>
                <a:cs typeface="ＭＳ Ｐゴシック" charset="0"/>
              </a:rPr>
              <a:t>The </a:t>
            </a:r>
            <a:r>
              <a:rPr lang="en-US" sz="2400" dirty="0" smtClean="0">
                <a:latin typeface="Arial" charset="0"/>
                <a:ea typeface="ＭＳ Ｐゴシック" charset="0"/>
                <a:cs typeface="ＭＳ Ｐゴシック" charset="0"/>
              </a:rPr>
              <a:t>following drafts depend on </a:t>
            </a:r>
            <a:r>
              <a:rPr lang="en-US" sz="2400" dirty="0" err="1" smtClean="0">
                <a:latin typeface="Arial" charset="0"/>
                <a:ea typeface="ＭＳ Ｐゴシック" charset="0"/>
                <a:cs typeface="ＭＳ Ｐゴシック" charset="0"/>
              </a:rPr>
              <a:t>RBridge</a:t>
            </a:r>
            <a:r>
              <a:rPr lang="en-US" sz="2400" dirty="0" smtClean="0">
                <a:latin typeface="Arial" charset="0"/>
                <a:ea typeface="ＭＳ Ｐゴシック" charset="0"/>
                <a:cs typeface="ＭＳ Ｐゴシック" charset="0"/>
              </a:rPr>
              <a:t> channel:</a:t>
            </a:r>
          </a:p>
          <a:p>
            <a:pPr lvl="1" eaLnBrk="1" hangingPunct="1">
              <a:defRPr/>
            </a:pPr>
            <a:r>
              <a:rPr lang="en-US" sz="2400" dirty="0" smtClean="0">
                <a:latin typeface="Arial" charset="0"/>
                <a:ea typeface="ＭＳ Ｐゴシック" charset="0"/>
                <a:cs typeface="ＭＳ Ｐゴシック" charset="0"/>
              </a:rPr>
              <a:t>draft-ietf-trill-rbridge-bfd-</a:t>
            </a:r>
            <a:r>
              <a:rPr lang="en-US" sz="2400" dirty="0" smtClean="0">
                <a:latin typeface="Arial" charset="0"/>
                <a:ea typeface="ＭＳ Ｐゴシック" charset="0"/>
                <a:cs typeface="ＭＳ Ｐゴシック" charset="0"/>
              </a:rPr>
              <a:t>01.</a:t>
            </a:r>
            <a:r>
              <a:rPr lang="en-US" sz="2400" dirty="0" smtClean="0">
                <a:latin typeface="Arial" charset="0"/>
                <a:ea typeface="ＭＳ Ｐゴシック" charset="0"/>
                <a:cs typeface="ＭＳ Ｐゴシック" charset="0"/>
              </a:rPr>
              <a:t>txt, </a:t>
            </a:r>
            <a:r>
              <a:rPr lang="en-US" sz="2400" dirty="0" err="1" smtClean="0">
                <a:latin typeface="Arial" charset="0"/>
                <a:ea typeface="ＭＳ Ｐゴシック" charset="0"/>
                <a:cs typeface="ＭＳ Ｐゴシック" charset="0"/>
              </a:rPr>
              <a:t>Vishwas</a:t>
            </a:r>
            <a:r>
              <a:rPr lang="en-US" sz="2400" dirty="0" smtClean="0">
                <a:latin typeface="Arial" charset="0"/>
                <a:ea typeface="ＭＳ Ｐゴシック" charset="0"/>
                <a:cs typeface="ＭＳ Ｐゴシック" charset="0"/>
              </a:rPr>
              <a:t> </a:t>
            </a:r>
            <a:r>
              <a:rPr lang="en-US" sz="2400" dirty="0" err="1" smtClean="0">
                <a:latin typeface="Arial" charset="0"/>
                <a:ea typeface="ＭＳ Ｐゴシック" charset="0"/>
                <a:cs typeface="ＭＳ Ｐゴシック" charset="0"/>
              </a:rPr>
              <a:t>Manral</a:t>
            </a:r>
            <a:endParaRPr lang="en-US" sz="2400" dirty="0" smtClean="0">
              <a:latin typeface="Arial" charset="0"/>
              <a:ea typeface="ＭＳ Ｐゴシック" charset="0"/>
              <a:cs typeface="ＭＳ Ｐゴシック" charset="0"/>
            </a:endParaRPr>
          </a:p>
          <a:p>
            <a:pPr lvl="1" eaLnBrk="1" hangingPunct="1">
              <a:defRPr/>
            </a:pPr>
            <a:r>
              <a:rPr lang="en-US" sz="2400" dirty="0" smtClean="0">
                <a:latin typeface="Arial" charset="0"/>
                <a:ea typeface="ＭＳ Ｐゴシック" charset="0"/>
                <a:cs typeface="ＭＳ Ｐゴシック" charset="0"/>
              </a:rPr>
              <a:t>draft</a:t>
            </a:r>
            <a:r>
              <a:rPr lang="en-US" sz="2400" dirty="0" smtClean="0">
                <a:latin typeface="Arial" charset="0"/>
                <a:ea typeface="ＭＳ Ｐゴシック" charset="0"/>
                <a:cs typeface="ＭＳ Ｐゴシック" charset="0"/>
              </a:rPr>
              <a:t>-ietf-trill-rbridge-oam-</a:t>
            </a:r>
            <a:r>
              <a:rPr lang="en-US" sz="2400" dirty="0" smtClean="0">
                <a:latin typeface="Arial" charset="0"/>
                <a:ea typeface="ＭＳ Ｐゴシック" charset="0"/>
                <a:cs typeface="ＭＳ Ｐゴシック" charset="0"/>
              </a:rPr>
              <a:t>01.</a:t>
            </a:r>
            <a:r>
              <a:rPr lang="en-US" sz="2400" dirty="0" smtClean="0">
                <a:latin typeface="Arial" charset="0"/>
                <a:ea typeface="ＭＳ Ｐゴシック" charset="0"/>
                <a:cs typeface="ＭＳ Ｐゴシック" charset="0"/>
              </a:rPr>
              <a:t>txt, David Bond</a:t>
            </a:r>
          </a:p>
          <a:p>
            <a:pPr eaLnBrk="1" hangingPunct="1">
              <a:defRPr/>
            </a:pPr>
            <a:endParaRPr lang="en-US" sz="2400" b="1" dirty="0" smtClean="0">
              <a:solidFill>
                <a:srgbClr val="FF6600"/>
              </a:solidFill>
              <a:latin typeface="Arial" charset="0"/>
              <a:ea typeface="ＭＳ Ｐゴシック" charset="0"/>
              <a:cs typeface="ＭＳ Ｐゴシック" charset="0"/>
            </a:endParaRPr>
          </a:p>
          <a:p>
            <a:pPr eaLnBrk="1" hangingPunct="1">
              <a:defRPr/>
            </a:pPr>
            <a:r>
              <a:rPr lang="en-US" sz="2400" b="1" dirty="0" smtClean="0">
                <a:solidFill>
                  <a:srgbClr val="FF6600"/>
                </a:solidFill>
                <a:latin typeface="Arial" charset="0"/>
                <a:ea typeface="ＭＳ Ｐゴシック" charset="0"/>
                <a:cs typeface="ＭＳ Ｐゴシック" charset="0"/>
              </a:rPr>
              <a:t>Please </a:t>
            </a:r>
            <a:r>
              <a:rPr lang="en-US" sz="2400" b="1" dirty="0" smtClean="0">
                <a:solidFill>
                  <a:srgbClr val="FF6600"/>
                </a:solidFill>
                <a:latin typeface="Arial" charset="0"/>
                <a:ea typeface="ＭＳ Ｐゴシック" charset="0"/>
                <a:cs typeface="ＭＳ Ｐゴシック" charset="0"/>
              </a:rPr>
              <a:t>read the drafts </a:t>
            </a:r>
            <a:r>
              <a:rPr lang="en-US" sz="2400" b="1" dirty="0" smtClean="0">
                <a:solidFill>
                  <a:srgbClr val="FF6600"/>
                </a:solidFill>
                <a:latin typeface="Arial" charset="0"/>
                <a:ea typeface="ＭＳ Ｐゴシック" charset="0"/>
                <a:cs typeface="ＭＳ Ｐゴシック" charset="0"/>
              </a:rPr>
              <a:t>(and not just the two above) !</a:t>
            </a:r>
            <a:endParaRPr lang="en-US" sz="2400" b="1" dirty="0">
              <a:solidFill>
                <a:srgbClr val="FF6600"/>
              </a:solidFill>
              <a:latin typeface="Arial" charset="0"/>
              <a:ea typeface="ＭＳ Ｐゴシック" charset="0"/>
              <a:cs typeface="ＭＳ Ｐゴシック" charset="0"/>
            </a:endParaRPr>
          </a:p>
        </p:txBody>
      </p:sp>
      <p:sp>
        <p:nvSpPr>
          <p:cNvPr id="26627"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smtClean="0"/>
              <a:t>November 2011</a:t>
            </a:r>
            <a:endParaRPr lang="en-US" sz="1400"/>
          </a:p>
        </p:txBody>
      </p:sp>
      <p:sp>
        <p:nvSpPr>
          <p:cNvPr id="2662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IETF TRILL WG</a:t>
            </a:r>
          </a:p>
        </p:txBody>
      </p:sp>
      <p:sp>
        <p:nvSpPr>
          <p:cNvPr id="2662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C110E707-C3F7-3344-8114-E6881C95C56E}" type="slidenum">
              <a:rPr lang="en-US" sz="1400"/>
              <a:pPr eaLnBrk="1" hangingPunct="1"/>
              <a:t>11</a:t>
            </a:fld>
            <a:endParaRPr lang="en-US" sz="1400"/>
          </a:p>
        </p:txBody>
      </p:sp>
    </p:spTree>
    <p:extLst>
      <p:ext uri="{BB962C8B-B14F-4D97-AF65-F5344CB8AC3E}">
        <p14:creationId xmlns:p14="http://schemas.microsoft.com/office/powerpoint/2010/main" val="86977222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r>
              <a:rPr lang="en-US" sz="4200" b="1" dirty="0" smtClean="0">
                <a:solidFill>
                  <a:srgbClr val="0000FF"/>
                </a:solidFill>
                <a:latin typeface="Arial" charset="0"/>
                <a:ea typeface="ＭＳ Ｐゴシック" charset="0"/>
                <a:cs typeface="ＭＳ Ｐゴシック" charset="0"/>
              </a:rPr>
              <a:t>Open Source Implementations</a:t>
            </a:r>
            <a:endParaRPr lang="en-US" sz="4200" b="1" dirty="0">
              <a:solidFill>
                <a:srgbClr val="0000FF"/>
              </a:solidFill>
              <a:latin typeface="Arial" charset="0"/>
              <a:ea typeface="ＭＳ Ｐゴシック" charset="0"/>
              <a:cs typeface="ＭＳ Ｐゴシック" charset="0"/>
            </a:endParaRPr>
          </a:p>
        </p:txBody>
      </p:sp>
      <p:sp>
        <p:nvSpPr>
          <p:cNvPr id="28674" name="Content Placeholder 2"/>
          <p:cNvSpPr>
            <a:spLocks noGrp="1"/>
          </p:cNvSpPr>
          <p:nvPr>
            <p:ph idx="1"/>
          </p:nvPr>
        </p:nvSpPr>
        <p:spPr>
          <a:xfrm>
            <a:off x="457200" y="1371600"/>
            <a:ext cx="8229600" cy="4754563"/>
          </a:xfrm>
        </p:spPr>
        <p:txBody>
          <a:bodyPr/>
          <a:lstStyle/>
          <a:p>
            <a:r>
              <a:rPr lang="en-US" sz="2800" dirty="0" smtClean="0">
                <a:latin typeface="Arial" charset="0"/>
                <a:ea typeface="ＭＳ Ｐゴシック" charset="0"/>
                <a:cs typeface="ＭＳ Ｐゴシック" charset="0"/>
              </a:rPr>
              <a:t>Oracle: TRILL for Solaris</a:t>
            </a:r>
            <a:br>
              <a:rPr lang="en-US" sz="2800" dirty="0" smtClean="0">
                <a:latin typeface="Arial" charset="0"/>
                <a:ea typeface="ＭＳ Ｐゴシック" charset="0"/>
                <a:cs typeface="ＭＳ Ｐゴシック" charset="0"/>
              </a:rPr>
            </a:br>
            <a:endParaRPr lang="en-US" sz="2800" dirty="0" smtClean="0">
              <a:latin typeface="Arial" charset="0"/>
              <a:ea typeface="ＭＳ Ｐゴシック" charset="0"/>
              <a:cs typeface="ＭＳ Ｐゴシック" charset="0"/>
            </a:endParaRPr>
          </a:p>
          <a:p>
            <a:pPr lvl="1"/>
            <a:endParaRPr lang="en-US" sz="1600" dirty="0">
              <a:latin typeface="Arial" charset="0"/>
              <a:ea typeface="ＭＳ Ｐゴシック" charset="0"/>
              <a:cs typeface="ＭＳ Ｐゴシック" charset="0"/>
            </a:endParaRPr>
          </a:p>
          <a:p>
            <a:pPr lvl="1"/>
            <a:r>
              <a:rPr lang="en-US" sz="2000" dirty="0">
                <a:latin typeface="Arial" charset="0"/>
                <a:ea typeface="ＭＳ Ｐゴシック" charset="0"/>
                <a:hlinkClick r:id="rId2"/>
              </a:rPr>
              <a:t>http://</a:t>
            </a:r>
            <a:r>
              <a:rPr lang="en-US" sz="2000" dirty="0" smtClean="0">
                <a:latin typeface="Arial" charset="0"/>
                <a:ea typeface="ＭＳ Ｐゴシック" charset="0"/>
                <a:hlinkClick r:id="rId2"/>
              </a:rPr>
              <a:t>hub.opensolaris.org</a:t>
            </a:r>
            <a:r>
              <a:rPr lang="en-US" sz="2000" dirty="0">
                <a:latin typeface="Arial" charset="0"/>
                <a:ea typeface="ＭＳ Ｐゴシック" charset="0"/>
                <a:hlinkClick r:id="rId2"/>
              </a:rPr>
              <a:t>/bin/view/Project+rbridges/</a:t>
            </a:r>
            <a:r>
              <a:rPr lang="en-US" sz="2000" dirty="0" smtClean="0">
                <a:latin typeface="Arial" charset="0"/>
                <a:ea typeface="ＭＳ Ｐゴシック" charset="0"/>
                <a:hlinkClick r:id="rId2"/>
              </a:rPr>
              <a:t>WebHome</a:t>
            </a:r>
            <a:r>
              <a:rPr lang="en-US" sz="2000" dirty="0" smtClean="0">
                <a:latin typeface="Arial" charset="0"/>
                <a:ea typeface="ＭＳ Ｐゴシック" charset="0"/>
              </a:rPr>
              <a:t> </a:t>
            </a:r>
            <a:endParaRPr lang="en-US" sz="2000" dirty="0">
              <a:latin typeface="Arial" charset="0"/>
              <a:ea typeface="ＭＳ Ｐゴシック" charset="0"/>
            </a:endParaRPr>
          </a:p>
          <a:p>
            <a:pPr lvl="1"/>
            <a:endParaRPr lang="en-US" sz="2000" dirty="0">
              <a:latin typeface="Arial" charset="0"/>
              <a:ea typeface="ＭＳ Ｐゴシック" charset="0"/>
            </a:endParaRPr>
          </a:p>
          <a:p>
            <a:r>
              <a:rPr lang="en-US" sz="2800" dirty="0" smtClean="0">
                <a:latin typeface="Arial" charset="0"/>
                <a:ea typeface="ＭＳ Ｐゴシック" charset="0"/>
              </a:rPr>
              <a:t>Port to </a:t>
            </a:r>
            <a:r>
              <a:rPr lang="en-US" sz="2800" dirty="0" smtClean="0">
                <a:latin typeface="Arial" charset="0"/>
                <a:ea typeface="ＭＳ Ｐゴシック" charset="0"/>
              </a:rPr>
              <a:t>Linux (in process):</a:t>
            </a:r>
            <a:br>
              <a:rPr lang="en-US" sz="2800" dirty="0" smtClean="0">
                <a:latin typeface="Arial" charset="0"/>
                <a:ea typeface="ＭＳ Ｐゴシック" charset="0"/>
              </a:rPr>
            </a:br>
            <a:r>
              <a:rPr lang="en-US" sz="2800" dirty="0" smtClean="0"/>
              <a:t>National </a:t>
            </a:r>
            <a:r>
              <a:rPr lang="en-US" sz="2800" dirty="0"/>
              <a:t>University of Sciences and Technology (NUST</a:t>
            </a:r>
            <a:r>
              <a:rPr lang="en-US" sz="2800" dirty="0" smtClean="0"/>
              <a:t>), Islamabad,</a:t>
            </a:r>
            <a:br>
              <a:rPr lang="en-US" sz="2800" dirty="0" smtClean="0"/>
            </a:br>
            <a:r>
              <a:rPr lang="en-US" sz="2800" dirty="0" smtClean="0"/>
              <a:t>Pakistan</a:t>
            </a:r>
            <a:endParaRPr lang="en-US" sz="2400" u="sng" dirty="0" smtClean="0">
              <a:latin typeface="Arial" charset="0"/>
              <a:ea typeface="ＭＳ Ｐゴシック" charset="0"/>
            </a:endParaRPr>
          </a:p>
          <a:p>
            <a:pPr lvl="1"/>
            <a:endParaRPr lang="en-US" sz="2000" u="sng" dirty="0">
              <a:latin typeface="Arial" charset="0"/>
              <a:ea typeface="ＭＳ Ｐゴシック" charset="0"/>
            </a:endParaRPr>
          </a:p>
          <a:p>
            <a:pPr lvl="1"/>
            <a:r>
              <a:rPr lang="en-US" sz="2000" u="sng" dirty="0">
                <a:latin typeface="Arial" charset="0"/>
                <a:ea typeface="ＭＳ Ｐゴシック" charset="0"/>
                <a:hlinkClick r:id="rId3"/>
              </a:rPr>
              <a:t>http://www.wisnet.seecs.nust.edu.pk/people/~khayam/</a:t>
            </a:r>
            <a:r>
              <a:rPr lang="en-US" sz="2000" u="sng" dirty="0" smtClean="0">
                <a:latin typeface="Arial" charset="0"/>
                <a:ea typeface="ＭＳ Ｐゴシック" charset="0"/>
                <a:hlinkClick r:id="rId3"/>
              </a:rPr>
              <a:t>index.php</a:t>
            </a:r>
            <a:r>
              <a:rPr lang="en-US" sz="2000" u="sng" dirty="0" smtClean="0">
                <a:latin typeface="Arial" charset="0"/>
                <a:ea typeface="ＭＳ Ｐゴシック" charset="0"/>
              </a:rPr>
              <a:t> </a:t>
            </a:r>
          </a:p>
        </p:txBody>
      </p:sp>
      <p:sp>
        <p:nvSpPr>
          <p:cNvPr id="28675"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smtClean="0"/>
              <a:t>November 2011</a:t>
            </a:r>
            <a:endParaRPr lang="en-US" sz="1400"/>
          </a:p>
        </p:txBody>
      </p:sp>
      <p:sp>
        <p:nvSpPr>
          <p:cNvPr id="2867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IETF TRILL WG</a:t>
            </a:r>
          </a:p>
        </p:txBody>
      </p:sp>
      <p:sp>
        <p:nvSpPr>
          <p:cNvPr id="2867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32EDECE4-3073-EB41-A899-B72A54FBF277}" type="slidenum">
              <a:rPr lang="en-US" sz="1400"/>
              <a:pPr eaLnBrk="1" hangingPunct="1"/>
              <a:t>12</a:t>
            </a:fld>
            <a:endParaRPr lang="en-US" sz="1400"/>
          </a:p>
        </p:txBody>
      </p:sp>
      <p:pic>
        <p:nvPicPr>
          <p:cNvPr id="2" name="Picture 1"/>
          <p:cNvPicPr>
            <a:picLocks noChangeAspect="1"/>
          </p:cNvPicPr>
          <p:nvPr/>
        </p:nvPicPr>
        <p:blipFill>
          <a:blip r:embed="rId4"/>
          <a:stretch>
            <a:fillRect/>
          </a:stretch>
        </p:blipFill>
        <p:spPr>
          <a:xfrm>
            <a:off x="6248400" y="4343400"/>
            <a:ext cx="1511300" cy="889000"/>
          </a:xfrm>
          <a:prstGeom prst="rect">
            <a:avLst/>
          </a:prstGeom>
        </p:spPr>
      </p:pic>
      <p:pic>
        <p:nvPicPr>
          <p:cNvPr id="3" name="Picture 2"/>
          <p:cNvPicPr>
            <a:picLocks noChangeAspect="1"/>
          </p:cNvPicPr>
          <p:nvPr/>
        </p:nvPicPr>
        <p:blipFill>
          <a:blip r:embed="rId5"/>
          <a:stretch>
            <a:fillRect/>
          </a:stretch>
        </p:blipFill>
        <p:spPr>
          <a:xfrm>
            <a:off x="5365531" y="1752600"/>
            <a:ext cx="2102069" cy="6096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r>
              <a:rPr lang="en-US" sz="4000" b="1">
                <a:solidFill>
                  <a:srgbClr val="0000FF"/>
                </a:solidFill>
                <a:latin typeface="Arial" charset="0"/>
                <a:ea typeface="ＭＳ Ｐゴシック" charset="0"/>
                <a:cs typeface="ＭＳ Ｐゴシック" charset="0"/>
              </a:rPr>
              <a:t>TRILL Base Protocol</a:t>
            </a:r>
            <a:br>
              <a:rPr lang="en-US" sz="4000" b="1">
                <a:solidFill>
                  <a:srgbClr val="0000FF"/>
                </a:solidFill>
                <a:latin typeface="Arial" charset="0"/>
                <a:ea typeface="ＭＳ Ｐゴシック" charset="0"/>
                <a:cs typeface="ＭＳ Ｐゴシック" charset="0"/>
              </a:rPr>
            </a:br>
            <a:r>
              <a:rPr lang="en-US" sz="4000" b="1">
                <a:solidFill>
                  <a:srgbClr val="0000FF"/>
                </a:solidFill>
                <a:latin typeface="Arial" charset="0"/>
                <a:ea typeface="ＭＳ Ｐゴシック" charset="0"/>
                <a:cs typeface="ＭＳ Ｐゴシック" charset="0"/>
              </a:rPr>
              <a:t>Non-IETF Code Points</a:t>
            </a:r>
            <a:endParaRPr lang="en-US" sz="4000">
              <a:latin typeface="Arial" charset="0"/>
              <a:ea typeface="ＭＳ Ｐゴシック" charset="0"/>
              <a:cs typeface="ＭＳ Ｐゴシック" charset="0"/>
            </a:endParaRPr>
          </a:p>
        </p:txBody>
      </p:sp>
      <p:sp>
        <p:nvSpPr>
          <p:cNvPr id="29698" name="Content Placeholder 2"/>
          <p:cNvSpPr>
            <a:spLocks noGrp="1"/>
          </p:cNvSpPr>
          <p:nvPr>
            <p:ph idx="1"/>
          </p:nvPr>
        </p:nvSpPr>
        <p:spPr>
          <a:xfrm>
            <a:off x="457200" y="1600200"/>
            <a:ext cx="8382000" cy="4525963"/>
          </a:xfrm>
        </p:spPr>
        <p:txBody>
          <a:bodyPr/>
          <a:lstStyle/>
          <a:p>
            <a:pPr>
              <a:lnSpc>
                <a:spcPct val="90000"/>
              </a:lnSpc>
            </a:pPr>
            <a:r>
              <a:rPr lang="en-US" sz="2400">
                <a:latin typeface="Arial" charset="0"/>
                <a:ea typeface="ＭＳ Ｐゴシック" charset="0"/>
                <a:cs typeface="ＭＳ Ｐゴシック" charset="0"/>
              </a:rPr>
              <a:t>Ethertypes and Multicast Addresses Block</a:t>
            </a:r>
            <a:r>
              <a:rPr lang="en-US" sz="2800">
                <a:latin typeface="Arial" charset="0"/>
                <a:ea typeface="ＭＳ Ｐゴシック" charset="0"/>
                <a:cs typeface="ＭＳ Ｐゴシック" charset="0"/>
              </a:rPr>
              <a:t> h</a:t>
            </a:r>
            <a:r>
              <a:rPr lang="en-US" sz="2400">
                <a:latin typeface="Arial" charset="0"/>
                <a:ea typeface="ＭＳ Ｐゴシック" charset="0"/>
                <a:cs typeface="ＭＳ Ｐゴシック" charset="0"/>
              </a:rPr>
              <a:t>ave been allocated by the IEEE Registration Authority:</a:t>
            </a:r>
          </a:p>
          <a:p>
            <a:pPr lvl="1">
              <a:lnSpc>
                <a:spcPct val="90000"/>
              </a:lnSpc>
            </a:pPr>
            <a:r>
              <a:rPr lang="en-US" sz="2400">
                <a:latin typeface="Arial" charset="0"/>
                <a:ea typeface="ＭＳ Ｐゴシック" charset="0"/>
              </a:rPr>
              <a:t>Ethertypes</a:t>
            </a:r>
          </a:p>
          <a:p>
            <a:pPr lvl="2">
              <a:lnSpc>
                <a:spcPct val="90000"/>
              </a:lnSpc>
            </a:pPr>
            <a:r>
              <a:rPr lang="en-US">
                <a:latin typeface="Arial" charset="0"/>
                <a:ea typeface="ＭＳ Ｐゴシック" charset="0"/>
              </a:rPr>
              <a:t>TRILL = 0x22F3,  L2-IS-IS = 0x22F4</a:t>
            </a:r>
          </a:p>
          <a:p>
            <a:pPr lvl="1">
              <a:lnSpc>
                <a:spcPct val="90000"/>
              </a:lnSpc>
            </a:pPr>
            <a:r>
              <a:rPr lang="en-US" sz="2400">
                <a:latin typeface="Arial" charset="0"/>
                <a:ea typeface="ＭＳ Ｐゴシック" charset="0"/>
              </a:rPr>
              <a:t>Multicast Addresses</a:t>
            </a:r>
          </a:p>
          <a:p>
            <a:pPr lvl="2">
              <a:lnSpc>
                <a:spcPct val="90000"/>
              </a:lnSpc>
            </a:pPr>
            <a:r>
              <a:rPr lang="en-US" sz="2000">
                <a:latin typeface="Arial" charset="0"/>
                <a:ea typeface="ＭＳ Ｐゴシック" charset="0"/>
              </a:rPr>
              <a:t>01-80-C2-00-00-40   All-RBridges</a:t>
            </a:r>
          </a:p>
          <a:p>
            <a:pPr lvl="2">
              <a:lnSpc>
                <a:spcPct val="90000"/>
              </a:lnSpc>
            </a:pPr>
            <a:r>
              <a:rPr lang="en-US" sz="2000">
                <a:latin typeface="Arial" charset="0"/>
                <a:ea typeface="ＭＳ Ｐゴシック" charset="0"/>
              </a:rPr>
              <a:t>01-80-C2-00-00-41   All-IS-IS-RBridges	</a:t>
            </a:r>
          </a:p>
          <a:p>
            <a:pPr lvl="2">
              <a:lnSpc>
                <a:spcPct val="90000"/>
              </a:lnSpc>
            </a:pPr>
            <a:r>
              <a:rPr lang="en-US" sz="2000">
                <a:latin typeface="Arial" charset="0"/>
                <a:ea typeface="ＭＳ Ｐゴシック" charset="0"/>
              </a:rPr>
              <a:t>01-80-C2-00-00-42   All-ESADI-RBridges/All-Egress-RBridges</a:t>
            </a:r>
          </a:p>
          <a:p>
            <a:pPr lvl="2">
              <a:lnSpc>
                <a:spcPct val="90000"/>
              </a:lnSpc>
            </a:pPr>
            <a:r>
              <a:rPr lang="en-US" sz="2000">
                <a:latin typeface="Arial" charset="0"/>
                <a:ea typeface="ＭＳ Ｐゴシック" charset="0"/>
              </a:rPr>
              <a:t>01-80-C2-00-00-43  to  01-80-C2-00-00-4F	Unassigned</a:t>
            </a:r>
          </a:p>
          <a:p>
            <a:pPr>
              <a:lnSpc>
                <a:spcPct val="90000"/>
              </a:lnSpc>
            </a:pPr>
            <a:r>
              <a:rPr lang="en-US" sz="2800">
                <a:latin typeface="Arial" charset="0"/>
                <a:ea typeface="ＭＳ Ｐゴシック" charset="0"/>
                <a:cs typeface="ＭＳ Ｐゴシック" charset="0"/>
              </a:rPr>
              <a:t>NLPID – Network Layer Protocol ID</a:t>
            </a:r>
          </a:p>
          <a:p>
            <a:pPr lvl="1">
              <a:lnSpc>
                <a:spcPct val="90000"/>
              </a:lnSpc>
            </a:pPr>
            <a:r>
              <a:rPr lang="en-US" sz="2400">
                <a:latin typeface="Arial" charset="0"/>
                <a:ea typeface="ＭＳ Ｐゴシック" charset="0"/>
              </a:rPr>
              <a:t>0xC0 has been allocated for TRILL.</a:t>
            </a:r>
          </a:p>
          <a:p>
            <a:pPr>
              <a:lnSpc>
                <a:spcPct val="90000"/>
              </a:lnSpc>
            </a:pPr>
            <a:endParaRPr lang="en-US">
              <a:latin typeface="Arial" charset="0"/>
              <a:ea typeface="ＭＳ Ｐゴシック" charset="0"/>
              <a:cs typeface="ＭＳ Ｐゴシック" charset="0"/>
            </a:endParaRPr>
          </a:p>
        </p:txBody>
      </p:sp>
      <p:sp>
        <p:nvSpPr>
          <p:cNvPr id="29699"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smtClean="0"/>
              <a:t>November 2011</a:t>
            </a:r>
            <a:endParaRPr lang="en-US" sz="1400"/>
          </a:p>
        </p:txBody>
      </p:sp>
      <p:sp>
        <p:nvSpPr>
          <p:cNvPr id="2970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IETF TRILL WG</a:t>
            </a:r>
          </a:p>
        </p:txBody>
      </p:sp>
      <p:sp>
        <p:nvSpPr>
          <p:cNvPr id="2970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0EFDFEC7-945E-0848-9D2A-481BEB03474B}" type="slidenum">
              <a:rPr lang="en-US" sz="1400"/>
              <a:pPr eaLnBrk="1" hangingPunct="1"/>
              <a:t>13</a:t>
            </a:fld>
            <a:endParaRPr lang="en-US" sz="140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smtClean="0"/>
              <a:t>November 2011</a:t>
            </a:r>
            <a:endParaRPr lang="en-US" sz="1400"/>
          </a:p>
        </p:txBody>
      </p:sp>
      <p:sp>
        <p:nvSpPr>
          <p:cNvPr id="1741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IETF TRILL WG</a:t>
            </a:r>
          </a:p>
        </p:txBody>
      </p:sp>
      <p:sp>
        <p:nvSpPr>
          <p:cNvPr id="1741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44742C6-FF1E-FC48-BDF5-A8CA2077F49A}" type="slidenum">
              <a:rPr lang="en-US" sz="1400"/>
              <a:pPr eaLnBrk="1" hangingPunct="1"/>
              <a:t>2</a:t>
            </a:fld>
            <a:endParaRPr lang="en-US" sz="1400"/>
          </a:p>
        </p:txBody>
      </p:sp>
      <p:sp>
        <p:nvSpPr>
          <p:cNvPr id="17412" name="Rectangle 4"/>
          <p:cNvSpPr>
            <a:spLocks noGrp="1" noChangeArrowheads="1"/>
          </p:cNvSpPr>
          <p:nvPr>
            <p:ph type="title"/>
          </p:nvPr>
        </p:nvSpPr>
        <p:spPr>
          <a:xfrm>
            <a:off x="457200" y="274638"/>
            <a:ext cx="8229600" cy="639762"/>
          </a:xfrm>
        </p:spPr>
        <p:txBody>
          <a:bodyPr/>
          <a:lstStyle/>
          <a:p>
            <a:pPr eaLnBrk="1" hangingPunct="1"/>
            <a:r>
              <a:rPr lang="en-US" sz="4000" b="1">
                <a:solidFill>
                  <a:srgbClr val="FF0000"/>
                </a:solidFill>
                <a:latin typeface="Arial" charset="0"/>
                <a:ea typeface="ＭＳ Ｐゴシック" charset="0"/>
                <a:cs typeface="ＭＳ Ｐゴシック" charset="0"/>
              </a:rPr>
              <a:t>Note Well !</a:t>
            </a:r>
          </a:p>
        </p:txBody>
      </p:sp>
      <p:sp>
        <p:nvSpPr>
          <p:cNvPr id="17413" name="Rectangle 5"/>
          <p:cNvSpPr>
            <a:spLocks noGrp="1" noChangeArrowheads="1"/>
          </p:cNvSpPr>
          <p:nvPr>
            <p:ph type="body" idx="1"/>
          </p:nvPr>
        </p:nvSpPr>
        <p:spPr>
          <a:xfrm>
            <a:off x="304800" y="838200"/>
            <a:ext cx="8458200" cy="5562600"/>
          </a:xfrm>
        </p:spPr>
        <p:txBody>
          <a:bodyPr/>
          <a:lstStyle/>
          <a:p>
            <a:r>
              <a:rPr lang="en-US" sz="1600" b="1">
                <a:latin typeface="Arial" charset="0"/>
                <a:ea typeface="ＭＳ Ｐゴシック" charset="0"/>
                <a:cs typeface="ＭＳ Ｐゴシック" charset="0"/>
              </a:rPr>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a:t>
            </a:r>
          </a:p>
          <a:p>
            <a:pPr lvl="1"/>
            <a:r>
              <a:rPr lang="en-US" sz="1400">
                <a:latin typeface="Arial" charset="0"/>
                <a:ea typeface="ＭＳ Ｐゴシック" charset="0"/>
              </a:rPr>
              <a:t>The IETF plenary session      —   The IESG, or any member thereof on behalf of the IESG</a:t>
            </a:r>
          </a:p>
          <a:p>
            <a:pPr lvl="1"/>
            <a:r>
              <a:rPr lang="en-US" sz="1400">
                <a:latin typeface="Arial" charset="0"/>
                <a:ea typeface="ＭＳ Ｐゴシック" charset="0"/>
              </a:rPr>
              <a:t>Any IETF mailing list, including the IETF list itself, any working group or design team list, or any other list functioning under IETF auspices      —   Any IETF working group or portion thereof</a:t>
            </a:r>
          </a:p>
          <a:p>
            <a:pPr lvl="1"/>
            <a:r>
              <a:rPr lang="en-US" sz="1400">
                <a:latin typeface="Arial" charset="0"/>
                <a:ea typeface="ＭＳ Ｐゴシック" charset="0"/>
              </a:rPr>
              <a:t>The IAB or any member thereof on behalf of the IAB</a:t>
            </a:r>
          </a:p>
          <a:p>
            <a:pPr lvl="1"/>
            <a:r>
              <a:rPr lang="en-US" sz="1400">
                <a:latin typeface="Arial" charset="0"/>
                <a:ea typeface="ＭＳ Ｐゴシック" charset="0"/>
              </a:rPr>
              <a:t>The RFC Editor or the Internet-Drafts function</a:t>
            </a:r>
          </a:p>
          <a:p>
            <a:r>
              <a:rPr lang="en-US" sz="1600">
                <a:latin typeface="Arial" charset="0"/>
                <a:ea typeface="ＭＳ Ｐゴシック" charset="0"/>
                <a:cs typeface="ＭＳ Ｐゴシック" charset="0"/>
              </a:rPr>
              <a:t>All IETF Contributions are subject to the rules of All IETF Contributions are subject to the rules of RFC 5378 and RFC 3979 (updated by RFC 4879). </a:t>
            </a:r>
          </a:p>
          <a:p>
            <a:r>
              <a:rPr lang="en-US" sz="1600">
                <a:latin typeface="Arial" charset="0"/>
                <a:ea typeface="ＭＳ Ｐゴシック" charset="0"/>
                <a:cs typeface="ＭＳ Ｐゴシック" charset="0"/>
              </a:rPr>
              <a:t>Statements made outside of an IETF session, mailing list or other function, that are clearly not intended to be input to an IETF activity, group or function, are not IETF Contributions in the context of this notice.</a:t>
            </a:r>
          </a:p>
          <a:p>
            <a:r>
              <a:rPr lang="en-US" sz="1600">
                <a:latin typeface="Arial" charset="0"/>
                <a:ea typeface="ＭＳ Ｐゴシック" charset="0"/>
                <a:cs typeface="ＭＳ Ｐゴシック" charset="0"/>
              </a:rPr>
              <a:t>Please consult RFC 5378 and RFC 3979 for details.</a:t>
            </a:r>
          </a:p>
          <a:p>
            <a:r>
              <a:rPr lang="en-US" sz="1600">
                <a:latin typeface="Arial" charset="0"/>
                <a:ea typeface="ＭＳ Ｐゴシック" charset="0"/>
                <a:cs typeface="ＭＳ Ｐゴシック" charset="0"/>
              </a:rPr>
              <a:t>A participant in any IETF activity is deemed to accept all IETF rules of process, as documented in Best Current Practices RFCs and IESG Statements.</a:t>
            </a:r>
          </a:p>
          <a:p>
            <a:r>
              <a:rPr lang="en-US" sz="1600">
                <a:latin typeface="Arial" charset="0"/>
                <a:ea typeface="ＭＳ Ｐゴシック" charset="0"/>
                <a:cs typeface="ＭＳ Ｐゴシック" charset="0"/>
              </a:rPr>
              <a:t>A participant in any IETF activity acknowledges that written, audio and video records of meetings may be made and may be available to the public.</a:t>
            </a:r>
            <a:endParaRPr lang="en-US" sz="1800">
              <a:latin typeface="Arial" charset="0"/>
              <a:ea typeface="ＭＳ Ｐゴシック" charset="0"/>
              <a:cs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smtClean="0"/>
              <a:t>November 2011</a:t>
            </a:r>
            <a:endParaRPr lang="en-US" sz="1400"/>
          </a:p>
        </p:txBody>
      </p:sp>
      <p:sp>
        <p:nvSpPr>
          <p:cNvPr id="1945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IETF TRILL WG</a:t>
            </a:r>
          </a:p>
        </p:txBody>
      </p:sp>
      <p:sp>
        <p:nvSpPr>
          <p:cNvPr id="1945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44847CF-C2C2-9F4E-A84C-77A1CF4AD341}" type="slidenum">
              <a:rPr lang="en-US" sz="1400"/>
              <a:pPr eaLnBrk="1" hangingPunct="1"/>
              <a:t>3</a:t>
            </a:fld>
            <a:endParaRPr lang="en-US" sz="1400"/>
          </a:p>
        </p:txBody>
      </p:sp>
      <p:sp>
        <p:nvSpPr>
          <p:cNvPr id="19460" name="Rectangle 2"/>
          <p:cNvSpPr>
            <a:spLocks noGrp="1" noChangeArrowheads="1"/>
          </p:cNvSpPr>
          <p:nvPr>
            <p:ph type="title"/>
          </p:nvPr>
        </p:nvSpPr>
        <p:spPr>
          <a:xfrm>
            <a:off x="457200" y="152400"/>
            <a:ext cx="8229600" cy="914400"/>
          </a:xfrm>
        </p:spPr>
        <p:txBody>
          <a:bodyPr/>
          <a:lstStyle/>
          <a:p>
            <a:pPr eaLnBrk="1" hangingPunct="1"/>
            <a:r>
              <a:rPr lang="en-US" sz="4800" b="1">
                <a:solidFill>
                  <a:srgbClr val="0000FF"/>
                </a:solidFill>
                <a:latin typeface="Arial" charset="0"/>
                <a:ea typeface="ＭＳ Ｐゴシック" charset="0"/>
                <a:cs typeface="ＭＳ Ｐゴシック" charset="0"/>
              </a:rPr>
              <a:t>Agenda</a:t>
            </a:r>
          </a:p>
        </p:txBody>
      </p:sp>
      <p:sp>
        <p:nvSpPr>
          <p:cNvPr id="19461" name="Rectangle 3"/>
          <p:cNvSpPr>
            <a:spLocks noGrp="1" noChangeArrowheads="1"/>
          </p:cNvSpPr>
          <p:nvPr>
            <p:ph type="body" idx="1"/>
          </p:nvPr>
        </p:nvSpPr>
        <p:spPr>
          <a:xfrm>
            <a:off x="533400" y="1066800"/>
            <a:ext cx="8153400" cy="5181600"/>
          </a:xfrm>
        </p:spPr>
        <p:txBody>
          <a:bodyPr/>
          <a:lstStyle/>
          <a:p>
            <a:pPr eaLnBrk="1" hangingPunct="1">
              <a:lnSpc>
                <a:spcPct val="90000"/>
              </a:lnSpc>
              <a:buFontTx/>
              <a:buNone/>
            </a:pPr>
            <a:r>
              <a:rPr lang="nl-NL" sz="2800" b="1" dirty="0">
                <a:latin typeface="Arial" charset="0"/>
                <a:ea typeface="ＭＳ Ｐゴシック" charset="0"/>
                <a:cs typeface="ＭＳ Ｐゴシック" charset="0"/>
              </a:rPr>
              <a:t>Grand </a:t>
            </a:r>
            <a:r>
              <a:rPr lang="nl-NL" sz="2800" b="1" dirty="0" err="1">
                <a:latin typeface="Arial" charset="0"/>
                <a:ea typeface="ＭＳ Ｐゴシック" charset="0"/>
                <a:cs typeface="ＭＳ Ｐゴシック" charset="0"/>
              </a:rPr>
              <a:t>Hyatt</a:t>
            </a:r>
            <a:r>
              <a:rPr lang="nl-NL" sz="2800" b="1" dirty="0">
                <a:latin typeface="Arial" charset="0"/>
                <a:ea typeface="ＭＳ Ｐゴシック" charset="0"/>
                <a:cs typeface="ＭＳ Ｐゴシック" charset="0"/>
              </a:rPr>
              <a:t> Hotel, Taipei, </a:t>
            </a:r>
            <a:r>
              <a:rPr lang="nl-NL" sz="2800" b="1" dirty="0" smtClean="0">
                <a:latin typeface="Arial" charset="0"/>
                <a:ea typeface="ＭＳ Ｐゴシック" charset="0"/>
                <a:cs typeface="ＭＳ Ｐゴシック" charset="0"/>
              </a:rPr>
              <a:t>Taiwan</a:t>
            </a:r>
            <a:endParaRPr lang="nl-NL" sz="2800" b="1" dirty="0">
              <a:latin typeface="Arial" charset="0"/>
              <a:ea typeface="ＭＳ Ｐゴシック" charset="0"/>
              <a:cs typeface="ＭＳ Ｐゴシック" charset="0"/>
            </a:endParaRPr>
          </a:p>
          <a:p>
            <a:pPr eaLnBrk="1" hangingPunct="1">
              <a:lnSpc>
                <a:spcPct val="90000"/>
              </a:lnSpc>
              <a:buFontTx/>
              <a:buNone/>
            </a:pPr>
            <a:endParaRPr lang="nl-NL" sz="2800" dirty="0" smtClean="0">
              <a:latin typeface="Arial" charset="0"/>
              <a:ea typeface="ＭＳ Ｐゴシック" charset="0"/>
              <a:cs typeface="ＭＳ Ｐゴシック" charset="0"/>
            </a:endParaRPr>
          </a:p>
          <a:p>
            <a:pPr eaLnBrk="1" hangingPunct="1">
              <a:lnSpc>
                <a:spcPct val="90000"/>
              </a:lnSpc>
              <a:buFontTx/>
              <a:buNone/>
            </a:pPr>
            <a:r>
              <a:rPr lang="nl-NL" sz="2800" dirty="0" err="1" smtClean="0">
                <a:latin typeface="Arial" charset="0"/>
                <a:ea typeface="ＭＳ Ｐゴシック" charset="0"/>
                <a:cs typeface="ＭＳ Ｐゴシック" charset="0"/>
              </a:rPr>
              <a:t>Session</a:t>
            </a:r>
            <a:r>
              <a:rPr lang="nl-NL" sz="2800" dirty="0" smtClean="0">
                <a:latin typeface="Arial" charset="0"/>
                <a:ea typeface="ＭＳ Ｐゴシック" charset="0"/>
                <a:cs typeface="ＭＳ Ｐゴシック" charset="0"/>
              </a:rPr>
              <a:t> 1</a:t>
            </a:r>
            <a:r>
              <a:rPr lang="nl-NL" sz="2800" dirty="0">
                <a:latin typeface="Arial" charset="0"/>
                <a:ea typeface="ＭＳ Ｐゴシック" charset="0"/>
                <a:cs typeface="ＭＳ Ｐゴシック" charset="0"/>
              </a:rPr>
              <a:t>, </a:t>
            </a:r>
            <a:r>
              <a:rPr lang="nl-NL" sz="2800" dirty="0" err="1" smtClean="0">
                <a:latin typeface="Arial" charset="0"/>
                <a:ea typeface="ＭＳ Ｐゴシック" charset="0"/>
                <a:cs typeface="ＭＳ Ｐゴシック" charset="0"/>
              </a:rPr>
              <a:t>Tuesday</a:t>
            </a:r>
            <a:r>
              <a:rPr lang="nl-NL" sz="2800" dirty="0" smtClean="0">
                <a:latin typeface="Arial" charset="0"/>
                <a:ea typeface="ＭＳ Ｐゴシック" charset="0"/>
                <a:cs typeface="ＭＳ Ｐゴシック" charset="0"/>
              </a:rPr>
              <a:t> 1300</a:t>
            </a:r>
            <a:r>
              <a:rPr lang="nl-NL" sz="2800" dirty="0">
                <a:latin typeface="Arial" charset="0"/>
                <a:ea typeface="ＭＳ Ｐゴシック" charset="0"/>
                <a:cs typeface="ＭＳ Ｐゴシック" charset="0"/>
              </a:rPr>
              <a:t>-1500, Room 102</a:t>
            </a:r>
          </a:p>
          <a:p>
            <a:pPr eaLnBrk="1" hangingPunct="1">
              <a:lnSpc>
                <a:spcPct val="90000"/>
              </a:lnSpc>
              <a:buFontTx/>
              <a:buNone/>
            </a:pPr>
            <a:r>
              <a:rPr lang="nl-NL" sz="2800" dirty="0" err="1" smtClean="0">
                <a:latin typeface="Arial" charset="0"/>
                <a:ea typeface="ＭＳ Ｐゴシック" charset="0"/>
                <a:cs typeface="ＭＳ Ｐゴシック" charset="0"/>
              </a:rPr>
              <a:t>Session</a:t>
            </a:r>
            <a:r>
              <a:rPr lang="nl-NL" sz="2800" dirty="0" smtClean="0">
                <a:latin typeface="Arial" charset="0"/>
                <a:ea typeface="ＭＳ Ｐゴシック" charset="0"/>
                <a:cs typeface="ＭＳ Ｐゴシック" charset="0"/>
              </a:rPr>
              <a:t> 2</a:t>
            </a:r>
            <a:r>
              <a:rPr lang="nl-NL" sz="2800" dirty="0">
                <a:latin typeface="Arial" charset="0"/>
                <a:ea typeface="ＭＳ Ｐゴシック" charset="0"/>
                <a:cs typeface="ＭＳ Ｐゴシック" charset="0"/>
              </a:rPr>
              <a:t>, </a:t>
            </a:r>
            <a:r>
              <a:rPr lang="nl-NL" sz="2800" dirty="0" smtClean="0">
                <a:latin typeface="Arial" charset="0"/>
                <a:ea typeface="ＭＳ Ｐゴシック" charset="0"/>
                <a:cs typeface="ＭＳ Ｐゴシック" charset="0"/>
              </a:rPr>
              <a:t>Wednesday1510</a:t>
            </a:r>
            <a:r>
              <a:rPr lang="nl-NL" sz="2800" dirty="0">
                <a:latin typeface="Arial" charset="0"/>
                <a:ea typeface="ＭＳ Ｐゴシック" charset="0"/>
                <a:cs typeface="ＭＳ Ｐゴシック" charset="0"/>
              </a:rPr>
              <a:t>-1610, Room 101B</a:t>
            </a:r>
          </a:p>
          <a:p>
            <a:pPr eaLnBrk="1" hangingPunct="1">
              <a:lnSpc>
                <a:spcPct val="90000"/>
              </a:lnSpc>
              <a:buFontTx/>
              <a:buNone/>
            </a:pPr>
            <a:endParaRPr lang="en-US" sz="2800" dirty="0" smtClean="0">
              <a:latin typeface="Arial" charset="0"/>
              <a:ea typeface="ＭＳ Ｐゴシック" charset="0"/>
              <a:cs typeface="ＭＳ Ｐゴシック" charset="0"/>
            </a:endParaRPr>
          </a:p>
          <a:p>
            <a:pPr eaLnBrk="1" hangingPunct="1">
              <a:lnSpc>
                <a:spcPct val="90000"/>
              </a:lnSpc>
            </a:pPr>
            <a:r>
              <a:rPr lang="en-US" sz="2800" dirty="0" smtClean="0">
                <a:latin typeface="Arial" charset="0"/>
                <a:ea typeface="ＭＳ Ｐゴシック" charset="0"/>
                <a:cs typeface="ＭＳ Ｐゴシック" charset="0"/>
              </a:rPr>
              <a:t>Introduction, Chairs</a:t>
            </a:r>
          </a:p>
          <a:p>
            <a:pPr eaLnBrk="1" hangingPunct="1">
              <a:lnSpc>
                <a:spcPct val="90000"/>
              </a:lnSpc>
            </a:pPr>
            <a:r>
              <a:rPr lang="en-US" sz="2800" dirty="0" smtClean="0">
                <a:latin typeface="Arial" charset="0"/>
                <a:ea typeface="ＭＳ Ｐゴシック" charset="0"/>
                <a:cs typeface="ＭＳ Ｐゴシック" charset="0"/>
              </a:rPr>
              <a:t>TRILL </a:t>
            </a:r>
            <a:r>
              <a:rPr lang="en-US" sz="2800" dirty="0" smtClean="0">
                <a:latin typeface="Arial" charset="0"/>
                <a:ea typeface="ＭＳ Ｐゴシック" charset="0"/>
                <a:cs typeface="ＭＳ Ｐゴシック" charset="0"/>
              </a:rPr>
              <a:t>Edge Section</a:t>
            </a:r>
          </a:p>
          <a:p>
            <a:pPr eaLnBrk="1" hangingPunct="1">
              <a:lnSpc>
                <a:spcPct val="90000"/>
              </a:lnSpc>
            </a:pPr>
            <a:r>
              <a:rPr lang="en-US" sz="2800" dirty="0">
                <a:latin typeface="Arial" charset="0"/>
                <a:ea typeface="ＭＳ Ｐゴシック" charset="0"/>
                <a:cs typeface="ＭＳ Ｐゴシック" charset="0"/>
              </a:rPr>
              <a:t>TRILL Link Technology Section</a:t>
            </a:r>
          </a:p>
          <a:p>
            <a:pPr eaLnBrk="1" hangingPunct="1">
              <a:lnSpc>
                <a:spcPct val="90000"/>
              </a:lnSpc>
            </a:pPr>
            <a:r>
              <a:rPr lang="en-US" sz="2800" dirty="0" smtClean="0">
                <a:latin typeface="Arial" charset="0"/>
                <a:ea typeface="ＭＳ Ｐゴシック" charset="0"/>
                <a:cs typeface="ＭＳ Ｐゴシック" charset="0"/>
              </a:rPr>
              <a:t>TRILL </a:t>
            </a:r>
            <a:r>
              <a:rPr lang="en-US" sz="2800" dirty="0" smtClean="0">
                <a:latin typeface="Arial" charset="0"/>
                <a:ea typeface="ＭＳ Ｐゴシック" charset="0"/>
                <a:cs typeface="ＭＳ Ｐゴシック" charset="0"/>
              </a:rPr>
              <a:t>Protocol Section</a:t>
            </a:r>
          </a:p>
          <a:p>
            <a:pPr eaLnBrk="1" hangingPunct="1">
              <a:lnSpc>
                <a:spcPct val="90000"/>
              </a:lnSpc>
            </a:pPr>
            <a:r>
              <a:rPr lang="en-US" sz="2800" dirty="0" smtClean="0">
                <a:latin typeface="Arial" charset="0"/>
                <a:ea typeface="ＭＳ Ｐゴシック" charset="0"/>
                <a:cs typeface="ＭＳ Ｐゴシック" charset="0"/>
              </a:rPr>
              <a:t>TRILL OAM Section</a:t>
            </a:r>
            <a:endParaRPr lang="en-US" sz="2800" dirty="0">
              <a:latin typeface="Arial" charset="0"/>
              <a:ea typeface="ＭＳ Ｐゴシック" charset="0"/>
              <a:cs typeface="ＭＳ Ｐゴシック" charset="0"/>
            </a:endParaRPr>
          </a:p>
          <a:p>
            <a:pPr eaLnBrk="1" hangingPunct="1">
              <a:lnSpc>
                <a:spcPct val="90000"/>
              </a:lnSpc>
            </a:pPr>
            <a:r>
              <a:rPr lang="en-US" sz="2800" dirty="0" smtClean="0">
                <a:latin typeface="Arial" charset="0"/>
                <a:ea typeface="ＭＳ Ｐゴシック" charset="0"/>
                <a:cs typeface="ＭＳ Ｐゴシック" charset="0"/>
              </a:rPr>
              <a:t>Wrap</a:t>
            </a:r>
            <a:r>
              <a:rPr lang="en-US" sz="2800" dirty="0">
                <a:latin typeface="Arial" charset="0"/>
                <a:ea typeface="ＭＳ Ｐゴシック" charset="0"/>
                <a:cs typeface="ＭＳ Ｐゴシック" charset="0"/>
              </a:rPr>
              <a:t>-Up, Chairs</a:t>
            </a:r>
          </a:p>
          <a:p>
            <a:pPr lvl="1" eaLnBrk="1" hangingPunct="1">
              <a:lnSpc>
                <a:spcPct val="90000"/>
              </a:lnSpc>
            </a:pPr>
            <a:endParaRPr lang="en-US" sz="2000" dirty="0">
              <a:latin typeface="Arial" charset="0"/>
              <a:ea typeface="ＭＳ Ｐゴシック" charset="0"/>
            </a:endParaRPr>
          </a:p>
        </p:txBody>
      </p:sp>
    </p:spTree>
    <p:extLst>
      <p:ext uri="{BB962C8B-B14F-4D97-AF65-F5344CB8AC3E}">
        <p14:creationId xmlns:p14="http://schemas.microsoft.com/office/powerpoint/2010/main" val="188112391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smtClean="0"/>
              <a:t>November 2011</a:t>
            </a:r>
            <a:endParaRPr lang="en-US" sz="1400"/>
          </a:p>
        </p:txBody>
      </p:sp>
      <p:sp>
        <p:nvSpPr>
          <p:cNvPr id="1945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IETF TRILL WG</a:t>
            </a:r>
          </a:p>
        </p:txBody>
      </p:sp>
      <p:sp>
        <p:nvSpPr>
          <p:cNvPr id="1945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44847CF-C2C2-9F4E-A84C-77A1CF4AD341}" type="slidenum">
              <a:rPr lang="en-US" sz="1400"/>
              <a:pPr eaLnBrk="1" hangingPunct="1"/>
              <a:t>4</a:t>
            </a:fld>
            <a:endParaRPr lang="en-US" sz="1400"/>
          </a:p>
        </p:txBody>
      </p:sp>
      <p:sp>
        <p:nvSpPr>
          <p:cNvPr id="19460" name="Rectangle 2"/>
          <p:cNvSpPr>
            <a:spLocks noGrp="1" noChangeArrowheads="1"/>
          </p:cNvSpPr>
          <p:nvPr>
            <p:ph type="title"/>
          </p:nvPr>
        </p:nvSpPr>
        <p:spPr>
          <a:xfrm>
            <a:off x="457200" y="152400"/>
            <a:ext cx="8229600" cy="914400"/>
          </a:xfrm>
        </p:spPr>
        <p:txBody>
          <a:bodyPr/>
          <a:lstStyle/>
          <a:p>
            <a:pPr eaLnBrk="1" hangingPunct="1"/>
            <a:r>
              <a:rPr lang="en-US" sz="4800" b="1" dirty="0" smtClean="0">
                <a:solidFill>
                  <a:srgbClr val="0000FF"/>
                </a:solidFill>
                <a:latin typeface="Arial" charset="0"/>
                <a:ea typeface="ＭＳ Ｐゴシック" charset="0"/>
                <a:cs typeface="ＭＳ Ｐゴシック" charset="0"/>
              </a:rPr>
              <a:t>Agenda 1/3</a:t>
            </a:r>
            <a:endParaRPr lang="en-US" sz="4800" b="1" dirty="0">
              <a:solidFill>
                <a:srgbClr val="0000FF"/>
              </a:solidFill>
              <a:latin typeface="Arial" charset="0"/>
              <a:ea typeface="ＭＳ Ｐゴシック" charset="0"/>
              <a:cs typeface="ＭＳ Ｐゴシック" charset="0"/>
            </a:endParaRPr>
          </a:p>
        </p:txBody>
      </p:sp>
      <p:sp>
        <p:nvSpPr>
          <p:cNvPr id="19461" name="Rectangle 3"/>
          <p:cNvSpPr>
            <a:spLocks noGrp="1" noChangeArrowheads="1"/>
          </p:cNvSpPr>
          <p:nvPr>
            <p:ph type="body" idx="1"/>
          </p:nvPr>
        </p:nvSpPr>
        <p:spPr>
          <a:xfrm>
            <a:off x="533400" y="1066800"/>
            <a:ext cx="8153400" cy="5181600"/>
          </a:xfrm>
        </p:spPr>
        <p:txBody>
          <a:bodyPr/>
          <a:lstStyle/>
          <a:p>
            <a:pPr eaLnBrk="1" hangingPunct="1">
              <a:lnSpc>
                <a:spcPct val="90000"/>
              </a:lnSpc>
            </a:pPr>
            <a:r>
              <a:rPr lang="en-US" sz="2000" dirty="0" smtClean="0">
                <a:latin typeface="Arial" charset="0"/>
                <a:ea typeface="ＭＳ Ｐゴシック" charset="0"/>
                <a:cs typeface="ＭＳ Ｐゴシック" charset="0"/>
              </a:rPr>
              <a:t>Introduction</a:t>
            </a:r>
            <a:r>
              <a:rPr lang="en-US" sz="2000" dirty="0" smtClean="0">
                <a:latin typeface="Arial" charset="0"/>
                <a:ea typeface="ＭＳ Ｐゴシック" charset="0"/>
                <a:cs typeface="ＭＳ Ｐゴシック" charset="0"/>
              </a:rPr>
              <a:t>, Chairs</a:t>
            </a:r>
          </a:p>
          <a:p>
            <a:pPr lvl="1" eaLnBrk="1" hangingPunct="1">
              <a:lnSpc>
                <a:spcPct val="90000"/>
              </a:lnSpc>
            </a:pPr>
            <a:r>
              <a:rPr lang="en-US" sz="1800" dirty="0">
                <a:latin typeface="Arial" charset="0"/>
                <a:ea typeface="ＭＳ Ｐゴシック" charset="0"/>
                <a:cs typeface="ＭＳ Ｐゴシック" charset="0"/>
              </a:rPr>
              <a:t> 5 min.  </a:t>
            </a:r>
            <a:r>
              <a:rPr lang="en-US" sz="1800" dirty="0" err="1">
                <a:latin typeface="Arial" charset="0"/>
                <a:ea typeface="ＭＳ Ｐゴシック" charset="0"/>
                <a:cs typeface="ＭＳ Ｐゴシック" charset="0"/>
              </a:rPr>
              <a:t>Administrativia</a:t>
            </a:r>
            <a:r>
              <a:rPr lang="en-US" sz="1800" dirty="0">
                <a:latin typeface="Arial" charset="0"/>
                <a:ea typeface="ＭＳ Ｐゴシック" charset="0"/>
                <a:cs typeface="ＭＳ Ｐゴシック" charset="0"/>
              </a:rPr>
              <a:t> (scribes </a:t>
            </a:r>
            <a:r>
              <a:rPr lang="en-US" sz="1800" dirty="0" err="1">
                <a:latin typeface="Arial" charset="0"/>
                <a:ea typeface="ＭＳ Ｐゴシック" charset="0"/>
                <a:cs typeface="ＭＳ Ｐゴシック" charset="0"/>
              </a:rPr>
              <a:t>etc</a:t>
            </a:r>
            <a:r>
              <a:rPr lang="en-US" sz="1800" dirty="0">
                <a:latin typeface="Arial" charset="0"/>
                <a:ea typeface="ＭＳ Ｐゴシック" charset="0"/>
                <a:cs typeface="ＭＳ Ｐゴシック" charset="0"/>
              </a:rPr>
              <a:t>), Agenda Bashing, Chairs</a:t>
            </a:r>
          </a:p>
          <a:p>
            <a:pPr lvl="1" eaLnBrk="1" hangingPunct="1">
              <a:lnSpc>
                <a:spcPct val="90000"/>
              </a:lnSpc>
            </a:pPr>
            <a:r>
              <a:rPr lang="en-US" sz="1800" dirty="0">
                <a:latin typeface="Arial" charset="0"/>
                <a:ea typeface="ＭＳ Ｐゴシック" charset="0"/>
                <a:cs typeface="ＭＳ Ｐゴシック" charset="0"/>
              </a:rPr>
              <a:t> </a:t>
            </a:r>
            <a:r>
              <a:rPr lang="en-US" sz="1800" dirty="0" smtClean="0">
                <a:latin typeface="Arial" charset="0"/>
                <a:ea typeface="ＭＳ Ｐゴシック" charset="0"/>
                <a:cs typeface="ＭＳ Ｐゴシック" charset="0"/>
              </a:rPr>
              <a:t>7 </a:t>
            </a:r>
            <a:r>
              <a:rPr lang="en-US" sz="1800" dirty="0">
                <a:latin typeface="Arial" charset="0"/>
                <a:ea typeface="ＭＳ Ｐゴシック" charset="0"/>
                <a:cs typeface="ＭＳ Ｐゴシック" charset="0"/>
              </a:rPr>
              <a:t>min.  Review of Milestones, Doc Status, IPR, Code Point </a:t>
            </a:r>
            <a:r>
              <a:rPr lang="en-US" sz="1800" dirty="0" err="1">
                <a:latin typeface="Arial" charset="0"/>
                <a:ea typeface="ＭＳ Ｐゴシック" charset="0"/>
                <a:cs typeface="ＭＳ Ｐゴシック" charset="0"/>
              </a:rPr>
              <a:t>Alloc</a:t>
            </a:r>
            <a:r>
              <a:rPr lang="en-US" sz="1800" dirty="0" smtClean="0">
                <a:latin typeface="Arial" charset="0"/>
                <a:ea typeface="ＭＳ Ｐゴシック" charset="0"/>
                <a:cs typeface="ＭＳ Ｐゴシック" charset="0"/>
              </a:rPr>
              <a:t>, </a:t>
            </a:r>
            <a:br>
              <a:rPr lang="en-US" sz="1800" dirty="0" smtClean="0">
                <a:latin typeface="Arial" charset="0"/>
                <a:ea typeface="ＭＳ Ｐゴシック" charset="0"/>
                <a:cs typeface="ＭＳ Ｐゴシック" charset="0"/>
              </a:rPr>
            </a:br>
            <a:r>
              <a:rPr lang="en-US" sz="1800" dirty="0" smtClean="0">
                <a:latin typeface="Arial" charset="0"/>
                <a:ea typeface="ＭＳ Ｐゴシック" charset="0"/>
                <a:cs typeface="ＭＳ Ｐゴシック" charset="0"/>
              </a:rPr>
              <a:t>             Chairs</a:t>
            </a:r>
          </a:p>
          <a:p>
            <a:pPr lvl="1" eaLnBrk="1" hangingPunct="1">
              <a:lnSpc>
                <a:spcPct val="90000"/>
              </a:lnSpc>
            </a:pPr>
            <a:endParaRPr lang="en-US" sz="1800" dirty="0" smtClean="0">
              <a:latin typeface="Arial" charset="0"/>
              <a:ea typeface="ＭＳ Ｐゴシック" charset="0"/>
              <a:cs typeface="ＭＳ Ｐゴシック" charset="0"/>
            </a:endParaRPr>
          </a:p>
          <a:p>
            <a:pPr eaLnBrk="1" hangingPunct="1">
              <a:lnSpc>
                <a:spcPct val="90000"/>
              </a:lnSpc>
            </a:pPr>
            <a:r>
              <a:rPr lang="en-US" sz="2000" dirty="0" smtClean="0">
                <a:latin typeface="Arial" charset="0"/>
                <a:ea typeface="ＭＳ Ｐゴシック" charset="0"/>
                <a:cs typeface="ＭＳ Ｐゴシック" charset="0"/>
              </a:rPr>
              <a:t>TRILL </a:t>
            </a:r>
            <a:r>
              <a:rPr lang="en-US" sz="2000" dirty="0" smtClean="0">
                <a:latin typeface="Arial" charset="0"/>
                <a:ea typeface="ＭＳ Ｐゴシック" charset="0"/>
                <a:cs typeface="ＭＳ Ｐゴシック" charset="0"/>
              </a:rPr>
              <a:t>Edge </a:t>
            </a:r>
            <a:r>
              <a:rPr lang="en-US" sz="2000" dirty="0" smtClean="0">
                <a:latin typeface="Arial" charset="0"/>
                <a:ea typeface="ＭＳ Ｐゴシック" charset="0"/>
                <a:cs typeface="ＭＳ Ｐゴシック" charset="0"/>
              </a:rPr>
              <a:t>Section</a:t>
            </a:r>
          </a:p>
          <a:p>
            <a:pPr lvl="1" eaLnBrk="1" hangingPunct="1">
              <a:lnSpc>
                <a:spcPct val="90000"/>
              </a:lnSpc>
            </a:pPr>
            <a:r>
              <a:rPr lang="en-US" sz="1800" dirty="0" smtClean="0">
                <a:latin typeface="Arial" charset="0"/>
                <a:ea typeface="ＭＳ Ｐゴシック" charset="0"/>
                <a:cs typeface="ＭＳ Ｐゴシック" charset="0"/>
              </a:rPr>
              <a:t>17 </a:t>
            </a:r>
            <a:r>
              <a:rPr lang="en-US" sz="1800" dirty="0">
                <a:latin typeface="Arial" charset="0"/>
                <a:ea typeface="ＭＳ Ｐゴシック" charset="0"/>
                <a:cs typeface="ＭＳ Ｐゴシック" charset="0"/>
              </a:rPr>
              <a:t>min.  </a:t>
            </a:r>
            <a:r>
              <a:rPr lang="en-US" sz="1800" dirty="0" err="1">
                <a:latin typeface="Arial" charset="0"/>
                <a:ea typeface="ＭＳ Ｐゴシック" charset="0"/>
                <a:cs typeface="ＭＳ Ｐゴシック" charset="0"/>
              </a:rPr>
              <a:t>Pseudonode</a:t>
            </a:r>
            <a:r>
              <a:rPr lang="en-US" sz="1800" dirty="0">
                <a:latin typeface="Arial" charset="0"/>
                <a:ea typeface="ＭＳ Ｐゴシック" charset="0"/>
                <a:cs typeface="ＭＳ Ｐゴシック" charset="0"/>
              </a:rPr>
              <a:t> Nickname, </a:t>
            </a:r>
            <a:r>
              <a:rPr lang="en-US" sz="1800" dirty="0" err="1">
                <a:latin typeface="Arial" charset="0"/>
                <a:ea typeface="ＭＳ Ｐゴシック" charset="0"/>
                <a:cs typeface="ＭＳ Ｐゴシック" charset="0"/>
              </a:rPr>
              <a:t>Hongjun</a:t>
            </a:r>
            <a:r>
              <a:rPr lang="en-US" sz="1800" dirty="0">
                <a:latin typeface="Arial" charset="0"/>
                <a:ea typeface="ＭＳ Ｐゴシック" charset="0"/>
                <a:cs typeface="ＭＳ Ｐゴシック" charset="0"/>
              </a:rPr>
              <a:t> </a:t>
            </a:r>
            <a:r>
              <a:rPr lang="en-US" sz="1800" dirty="0" err="1">
                <a:latin typeface="Arial" charset="0"/>
                <a:ea typeface="ＭＳ Ｐゴシック" charset="0"/>
                <a:cs typeface="ＭＳ Ｐゴシック" charset="0"/>
              </a:rPr>
              <a:t>Zhai</a:t>
            </a:r>
            <a:r>
              <a:rPr lang="en-US" sz="1800" dirty="0">
                <a:latin typeface="Arial" charset="0"/>
                <a:ea typeface="ＭＳ Ｐゴシック" charset="0"/>
                <a:cs typeface="ＭＳ Ｐゴシック" charset="0"/>
              </a:rPr>
              <a:t>, </a:t>
            </a:r>
            <a:r>
              <a:rPr lang="en-US" sz="1800" dirty="0" err="1" smtClean="0">
                <a:latin typeface="Arial" charset="0"/>
                <a:ea typeface="ＭＳ Ｐゴシック" charset="0"/>
                <a:cs typeface="ＭＳ Ｐゴシック" charset="0"/>
              </a:rPr>
              <a:t>Radia</a:t>
            </a:r>
            <a:r>
              <a:rPr lang="en-US" sz="1800" dirty="0" smtClean="0">
                <a:latin typeface="Arial" charset="0"/>
                <a:ea typeface="ＭＳ Ｐゴシック" charset="0"/>
                <a:cs typeface="ＭＳ Ｐゴシック" charset="0"/>
              </a:rPr>
              <a:t> Perlman</a:t>
            </a:r>
            <a:r>
              <a:rPr lang="en-US" sz="1800" dirty="0">
                <a:latin typeface="Arial" charset="0"/>
                <a:ea typeface="ＭＳ Ｐゴシック" charset="0"/>
                <a:cs typeface="ＭＳ Ｐゴシック" charset="0"/>
              </a:rPr>
              <a:t/>
            </a:r>
            <a:br>
              <a:rPr lang="en-US" sz="1800" dirty="0">
                <a:latin typeface="Arial" charset="0"/>
                <a:ea typeface="ＭＳ Ｐゴシック" charset="0"/>
                <a:cs typeface="ＭＳ Ｐゴシック" charset="0"/>
              </a:rPr>
            </a:br>
            <a:r>
              <a:rPr lang="en-US" sz="1800" dirty="0">
                <a:latin typeface="Arial" charset="0"/>
                <a:ea typeface="ＭＳ Ｐゴシック" charset="0"/>
                <a:cs typeface="ＭＳ Ｐゴシック" charset="0"/>
              </a:rPr>
              <a:t>              draft-hu-trill-pseudonode-nickname-00.</a:t>
            </a:r>
            <a:r>
              <a:rPr lang="en-US" sz="1800" dirty="0" smtClean="0">
                <a:latin typeface="Arial" charset="0"/>
                <a:ea typeface="ＭＳ Ｐゴシック" charset="0"/>
                <a:cs typeface="ＭＳ Ｐゴシック" charset="0"/>
              </a:rPr>
              <a:t>txt</a:t>
            </a:r>
          </a:p>
          <a:p>
            <a:pPr lvl="1" eaLnBrk="1" hangingPunct="1">
              <a:lnSpc>
                <a:spcPct val="90000"/>
              </a:lnSpc>
            </a:pPr>
            <a:r>
              <a:rPr lang="en-US" sz="1800" dirty="0" smtClean="0">
                <a:latin typeface="Arial" charset="0"/>
                <a:ea typeface="ＭＳ Ｐゴシック" charset="0"/>
                <a:cs typeface="ＭＳ Ｐゴシック" charset="0"/>
              </a:rPr>
              <a:t>17 min.  </a:t>
            </a:r>
            <a:r>
              <a:rPr lang="en-US" sz="1800" dirty="0" err="1" smtClean="0">
                <a:latin typeface="Arial" charset="0"/>
                <a:ea typeface="ＭＳ Ｐゴシック" charset="0"/>
                <a:cs typeface="ＭＳ Ｐゴシック" charset="0"/>
              </a:rPr>
              <a:t>Rbridge</a:t>
            </a:r>
            <a:r>
              <a:rPr lang="en-US" sz="1800" dirty="0" smtClean="0">
                <a:latin typeface="Arial" charset="0"/>
                <a:ea typeface="ＭＳ Ｐゴシック" charset="0"/>
                <a:cs typeface="ＭＳ Ｐゴシック" charset="0"/>
              </a:rPr>
              <a:t> Aggregation / VLAN Assignment, </a:t>
            </a:r>
            <a:r>
              <a:rPr lang="en-US" sz="1800" dirty="0" err="1" smtClean="0">
                <a:latin typeface="Arial" charset="0"/>
                <a:ea typeface="ＭＳ Ｐゴシック" charset="0"/>
                <a:cs typeface="ＭＳ Ｐゴシック" charset="0"/>
              </a:rPr>
              <a:t>Mingui</a:t>
            </a:r>
            <a:r>
              <a:rPr lang="en-US" sz="1800" dirty="0" smtClean="0">
                <a:latin typeface="Arial" charset="0"/>
                <a:ea typeface="ＭＳ Ｐゴシック" charset="0"/>
                <a:cs typeface="ＭＳ Ｐゴシック" charset="0"/>
              </a:rPr>
              <a:t> Zhang</a:t>
            </a:r>
            <a:br>
              <a:rPr lang="en-US" sz="1800" dirty="0" smtClean="0">
                <a:latin typeface="Arial" charset="0"/>
                <a:ea typeface="ＭＳ Ｐゴシック" charset="0"/>
                <a:cs typeface="ＭＳ Ｐゴシック" charset="0"/>
              </a:rPr>
            </a:br>
            <a:r>
              <a:rPr lang="en-US" sz="1800" dirty="0" smtClean="0">
                <a:latin typeface="Arial" charset="0"/>
                <a:ea typeface="ＭＳ Ｐゴシック" charset="0"/>
                <a:cs typeface="ＭＳ Ｐゴシック" charset="0"/>
              </a:rPr>
              <a:t>              draft-zhang-trill-aggregation-01.txt</a:t>
            </a:r>
            <a:br>
              <a:rPr lang="en-US" sz="1800" dirty="0" smtClean="0">
                <a:latin typeface="Arial" charset="0"/>
                <a:ea typeface="ＭＳ Ｐゴシック" charset="0"/>
                <a:cs typeface="ＭＳ Ｐゴシック" charset="0"/>
              </a:rPr>
            </a:br>
            <a:r>
              <a:rPr lang="en-US" sz="1800" dirty="0" smtClean="0">
                <a:latin typeface="Arial" charset="0"/>
                <a:ea typeface="ＭＳ Ｐゴシック" charset="0"/>
                <a:cs typeface="ＭＳ Ｐゴシック" charset="0"/>
              </a:rPr>
              <a:t>              draft-zhang-trill-vlan-assignment-02.txt</a:t>
            </a:r>
          </a:p>
          <a:p>
            <a:pPr lvl="1" eaLnBrk="1" hangingPunct="1">
              <a:lnSpc>
                <a:spcPct val="90000"/>
              </a:lnSpc>
            </a:pPr>
            <a:r>
              <a:rPr lang="en-US" sz="1800" dirty="0" smtClean="0">
                <a:latin typeface="Arial" charset="0"/>
                <a:ea typeface="ＭＳ Ｐゴシック" charset="0"/>
                <a:cs typeface="ＭＳ Ｐゴシック" charset="0"/>
              </a:rPr>
              <a:t>15 min.  Multi-homing Connectivity to TRILL Network,</a:t>
            </a:r>
            <a:br>
              <a:rPr lang="en-US" sz="1800" dirty="0" smtClean="0">
                <a:latin typeface="Arial" charset="0"/>
                <a:ea typeface="ＭＳ Ｐゴシック" charset="0"/>
                <a:cs typeface="ＭＳ Ｐゴシック" charset="0"/>
              </a:rPr>
            </a:br>
            <a:r>
              <a:rPr lang="en-US" sz="1800" dirty="0" smtClean="0">
                <a:latin typeface="Arial" charset="0"/>
                <a:ea typeface="ＭＳ Ｐゴシック" charset="0"/>
                <a:cs typeface="ＭＳ Ｐゴシック" charset="0"/>
              </a:rPr>
              <a:t>              </a:t>
            </a:r>
            <a:r>
              <a:rPr lang="en-US" sz="1800" dirty="0" err="1" smtClean="0">
                <a:latin typeface="Arial" charset="0"/>
                <a:ea typeface="ＭＳ Ｐゴシック" charset="0"/>
                <a:cs typeface="ＭＳ Ｐゴシック" charset="0"/>
              </a:rPr>
              <a:t>Janardhanan</a:t>
            </a:r>
            <a:r>
              <a:rPr lang="en-US" sz="1800" dirty="0" smtClean="0">
                <a:latin typeface="Arial" charset="0"/>
                <a:ea typeface="ＭＳ Ｐゴシック" charset="0"/>
                <a:cs typeface="ＭＳ Ｐゴシック" charset="0"/>
              </a:rPr>
              <a:t> </a:t>
            </a:r>
            <a:r>
              <a:rPr lang="en-US" sz="1800" dirty="0" err="1" smtClean="0">
                <a:latin typeface="Arial" charset="0"/>
                <a:ea typeface="ＭＳ Ｐゴシック" charset="0"/>
                <a:cs typeface="ＭＳ Ｐゴシック" charset="0"/>
              </a:rPr>
              <a:t>Pathangi</a:t>
            </a:r>
            <a:r>
              <a:rPr lang="en-US" sz="1800" dirty="0" smtClean="0">
                <a:latin typeface="Arial" charset="0"/>
                <a:ea typeface="ＭＳ Ｐゴシック" charset="0"/>
                <a:cs typeface="ＭＳ Ｐゴシック" charset="0"/>
              </a:rPr>
              <a:t> </a:t>
            </a:r>
            <a:r>
              <a:rPr lang="en-US" sz="1800" dirty="0" err="1" smtClean="0">
                <a:latin typeface="Arial" charset="0"/>
                <a:ea typeface="ＭＳ Ｐゴシック" charset="0"/>
                <a:cs typeface="ＭＳ Ｐゴシック" charset="0"/>
              </a:rPr>
              <a:t>Narasimhan</a:t>
            </a:r>
            <a:endParaRPr lang="en-US" sz="1800" dirty="0">
              <a:latin typeface="Arial" charset="0"/>
              <a:ea typeface="ＭＳ Ｐゴシック" charset="0"/>
              <a:cs typeface="ＭＳ Ｐゴシック" charset="0"/>
            </a:endParaRPr>
          </a:p>
          <a:p>
            <a:pPr lvl="1" eaLnBrk="1" hangingPunct="1">
              <a:lnSpc>
                <a:spcPct val="90000"/>
              </a:lnSpc>
            </a:pPr>
            <a:r>
              <a:rPr lang="en-US" sz="1800" dirty="0" smtClean="0">
                <a:latin typeface="Arial" charset="0"/>
                <a:ea typeface="ＭＳ Ｐゴシック" charset="0"/>
                <a:cs typeface="ＭＳ Ｐゴシック" charset="0"/>
              </a:rPr>
              <a:t>12 </a:t>
            </a:r>
            <a:r>
              <a:rPr lang="en-US" sz="1800" dirty="0">
                <a:latin typeface="Arial" charset="0"/>
                <a:ea typeface="ＭＳ Ｐゴシック" charset="0"/>
                <a:cs typeface="ＭＳ Ｐゴシック" charset="0"/>
              </a:rPr>
              <a:t>min.  Directory Assisted TRILL </a:t>
            </a:r>
            <a:r>
              <a:rPr lang="en-US" sz="1800" dirty="0" smtClean="0">
                <a:latin typeface="Arial" charset="0"/>
                <a:ea typeface="ＭＳ Ｐゴシック" charset="0"/>
                <a:cs typeface="ＭＳ Ｐゴシック" charset="0"/>
              </a:rPr>
              <a:t>Edge/Encapsulation, </a:t>
            </a:r>
            <a:r>
              <a:rPr lang="en-US" sz="1800" dirty="0">
                <a:latin typeface="Arial" charset="0"/>
                <a:ea typeface="ＭＳ Ｐゴシック" charset="0"/>
                <a:cs typeface="ＭＳ Ｐゴシック" charset="0"/>
              </a:rPr>
              <a:t>Linda Dunbar</a:t>
            </a:r>
            <a:br>
              <a:rPr lang="en-US" sz="1800" dirty="0">
                <a:latin typeface="Arial" charset="0"/>
                <a:ea typeface="ＭＳ Ｐゴシック" charset="0"/>
                <a:cs typeface="ＭＳ Ｐゴシック" charset="0"/>
              </a:rPr>
            </a:br>
            <a:r>
              <a:rPr lang="en-US" sz="1800" dirty="0">
                <a:latin typeface="Arial" charset="0"/>
                <a:ea typeface="ＭＳ Ｐゴシック" charset="0"/>
                <a:cs typeface="ＭＳ Ｐゴシック" charset="0"/>
              </a:rPr>
              <a:t>              </a:t>
            </a:r>
            <a:r>
              <a:rPr lang="en-US" sz="1800" dirty="0" smtClean="0">
                <a:latin typeface="Arial" charset="0"/>
                <a:ea typeface="ＭＳ Ｐゴシック" charset="0"/>
                <a:cs typeface="ＭＳ Ｐゴシック" charset="0"/>
              </a:rPr>
              <a:t>draft</a:t>
            </a:r>
            <a:r>
              <a:rPr lang="en-US" sz="1800" dirty="0">
                <a:latin typeface="Arial" charset="0"/>
                <a:ea typeface="ＭＳ Ｐゴシック" charset="0"/>
                <a:cs typeface="ＭＳ Ｐゴシック" charset="0"/>
              </a:rPr>
              <a:t>-dunbar-trill-directory-assisted-edge-</a:t>
            </a:r>
            <a:r>
              <a:rPr lang="en-US" sz="1800" dirty="0" smtClean="0">
                <a:latin typeface="Arial" charset="0"/>
                <a:ea typeface="ＭＳ Ｐゴシック" charset="0"/>
                <a:cs typeface="ＭＳ Ｐゴシック" charset="0"/>
              </a:rPr>
              <a:t>03.txt</a:t>
            </a:r>
            <a:br>
              <a:rPr lang="en-US" sz="1800" dirty="0" smtClean="0">
                <a:latin typeface="Arial" charset="0"/>
                <a:ea typeface="ＭＳ Ｐゴシック" charset="0"/>
                <a:cs typeface="ＭＳ Ｐゴシック" charset="0"/>
              </a:rPr>
            </a:br>
            <a:r>
              <a:rPr lang="en-US" sz="1800" dirty="0" smtClean="0">
                <a:latin typeface="Arial" charset="0"/>
                <a:ea typeface="ＭＳ Ｐゴシック" charset="0"/>
                <a:cs typeface="ＭＳ Ｐゴシック" charset="0"/>
              </a:rPr>
              <a:t>              draft-dunbar-trill-directory-assisted-encap-01.txt</a:t>
            </a:r>
            <a:endParaRPr lang="en-US" sz="1800" dirty="0" smtClean="0">
              <a:latin typeface="Arial" charset="0"/>
              <a:ea typeface="ＭＳ Ｐゴシック" charset="0"/>
              <a:cs typeface="ＭＳ Ｐゴシック" charset="0"/>
            </a:endParaRPr>
          </a:p>
        </p:txBody>
      </p:sp>
    </p:spTree>
    <p:extLst>
      <p:ext uri="{BB962C8B-B14F-4D97-AF65-F5344CB8AC3E}">
        <p14:creationId xmlns:p14="http://schemas.microsoft.com/office/powerpoint/2010/main" val="320199679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smtClean="0"/>
              <a:t>November 2011</a:t>
            </a:r>
            <a:endParaRPr lang="en-US" sz="1400"/>
          </a:p>
        </p:txBody>
      </p:sp>
      <p:sp>
        <p:nvSpPr>
          <p:cNvPr id="1945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IETF TRILL WG</a:t>
            </a:r>
          </a:p>
        </p:txBody>
      </p:sp>
      <p:sp>
        <p:nvSpPr>
          <p:cNvPr id="1945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44847CF-C2C2-9F4E-A84C-77A1CF4AD341}" type="slidenum">
              <a:rPr lang="en-US" sz="1400"/>
              <a:pPr eaLnBrk="1" hangingPunct="1"/>
              <a:t>5</a:t>
            </a:fld>
            <a:endParaRPr lang="en-US" sz="1400"/>
          </a:p>
        </p:txBody>
      </p:sp>
      <p:sp>
        <p:nvSpPr>
          <p:cNvPr id="19460" name="Rectangle 2"/>
          <p:cNvSpPr>
            <a:spLocks noGrp="1" noChangeArrowheads="1"/>
          </p:cNvSpPr>
          <p:nvPr>
            <p:ph type="title"/>
          </p:nvPr>
        </p:nvSpPr>
        <p:spPr>
          <a:xfrm>
            <a:off x="457200" y="152400"/>
            <a:ext cx="8229600" cy="914400"/>
          </a:xfrm>
        </p:spPr>
        <p:txBody>
          <a:bodyPr/>
          <a:lstStyle/>
          <a:p>
            <a:pPr eaLnBrk="1" hangingPunct="1"/>
            <a:r>
              <a:rPr lang="en-US" sz="4800" b="1" dirty="0" smtClean="0">
                <a:solidFill>
                  <a:srgbClr val="0000FF"/>
                </a:solidFill>
                <a:latin typeface="Arial" charset="0"/>
                <a:ea typeface="ＭＳ Ｐゴシック" charset="0"/>
                <a:cs typeface="ＭＳ Ｐゴシック" charset="0"/>
              </a:rPr>
              <a:t>Agenda 2/3</a:t>
            </a:r>
            <a:endParaRPr lang="en-US" sz="4800" b="1" dirty="0">
              <a:solidFill>
                <a:srgbClr val="0000FF"/>
              </a:solidFill>
              <a:latin typeface="Arial" charset="0"/>
              <a:ea typeface="ＭＳ Ｐゴシック" charset="0"/>
              <a:cs typeface="ＭＳ Ｐゴシック" charset="0"/>
            </a:endParaRPr>
          </a:p>
        </p:txBody>
      </p:sp>
      <p:sp>
        <p:nvSpPr>
          <p:cNvPr id="19461" name="Rectangle 3"/>
          <p:cNvSpPr>
            <a:spLocks noGrp="1" noChangeArrowheads="1"/>
          </p:cNvSpPr>
          <p:nvPr>
            <p:ph type="body" idx="1"/>
          </p:nvPr>
        </p:nvSpPr>
        <p:spPr>
          <a:xfrm>
            <a:off x="533400" y="1066800"/>
            <a:ext cx="8153400" cy="5181600"/>
          </a:xfrm>
        </p:spPr>
        <p:txBody>
          <a:bodyPr/>
          <a:lstStyle/>
          <a:p>
            <a:pPr eaLnBrk="1" hangingPunct="1">
              <a:lnSpc>
                <a:spcPct val="90000"/>
              </a:lnSpc>
            </a:pPr>
            <a:r>
              <a:rPr lang="en-US" sz="2000" dirty="0" smtClean="0">
                <a:latin typeface="Arial" charset="0"/>
                <a:ea typeface="ＭＳ Ｐゴシック" charset="0"/>
                <a:cs typeface="ＭＳ Ｐゴシック" charset="0"/>
              </a:rPr>
              <a:t>TRILL </a:t>
            </a:r>
            <a:r>
              <a:rPr lang="en-US" sz="2000" dirty="0" smtClean="0">
                <a:latin typeface="Arial" charset="0"/>
                <a:ea typeface="ＭＳ Ｐゴシック" charset="0"/>
                <a:cs typeface="ＭＳ Ｐゴシック" charset="0"/>
              </a:rPr>
              <a:t>Link Technology </a:t>
            </a:r>
            <a:r>
              <a:rPr lang="en-US" sz="2000" dirty="0" smtClean="0">
                <a:latin typeface="Arial" charset="0"/>
                <a:ea typeface="ＭＳ Ｐゴシック" charset="0"/>
                <a:cs typeface="ＭＳ Ｐゴシック" charset="0"/>
              </a:rPr>
              <a:t>Section</a:t>
            </a:r>
          </a:p>
          <a:p>
            <a:pPr lvl="1" eaLnBrk="1" hangingPunct="1">
              <a:lnSpc>
                <a:spcPct val="90000"/>
              </a:lnSpc>
            </a:pPr>
            <a:r>
              <a:rPr lang="en-US" sz="1600" dirty="0" smtClean="0">
                <a:latin typeface="Arial" charset="0"/>
                <a:ea typeface="ＭＳ Ｐゴシック" charset="0"/>
                <a:cs typeface="ＭＳ Ｐゴシック" charset="0"/>
              </a:rPr>
              <a:t>               (Ethernet Links: RFC 6325)</a:t>
            </a:r>
          </a:p>
          <a:p>
            <a:pPr lvl="1" eaLnBrk="1" hangingPunct="1">
              <a:lnSpc>
                <a:spcPct val="90000"/>
              </a:lnSpc>
            </a:pPr>
            <a:r>
              <a:rPr lang="en-US" sz="1600" dirty="0" smtClean="0">
                <a:latin typeface="Arial" charset="0"/>
                <a:ea typeface="ＭＳ Ｐゴシック" charset="0"/>
                <a:cs typeface="ＭＳ Ｐゴシック" charset="0"/>
              </a:rPr>
              <a:t>               (PPP Links: RFC 6361)</a:t>
            </a:r>
          </a:p>
          <a:p>
            <a:pPr lvl="1" eaLnBrk="1" hangingPunct="1">
              <a:lnSpc>
                <a:spcPct val="90000"/>
              </a:lnSpc>
            </a:pPr>
            <a:r>
              <a:rPr lang="en-US" sz="1800" dirty="0">
                <a:latin typeface="Arial" charset="0"/>
                <a:ea typeface="ＭＳ Ｐゴシック" charset="0"/>
                <a:cs typeface="ＭＳ Ｐゴシック" charset="0"/>
              </a:rPr>
              <a:t> </a:t>
            </a:r>
            <a:r>
              <a:rPr lang="en-US" sz="1800" dirty="0" smtClean="0">
                <a:latin typeface="Arial" charset="0"/>
                <a:ea typeface="ＭＳ Ｐゴシック" charset="0"/>
                <a:cs typeface="ＭＳ Ｐゴシック" charset="0"/>
              </a:rPr>
              <a:t> 9 min. TRILL over MPLS PSN, Lucy Yong, Donald Eastlake</a:t>
            </a:r>
            <a:br>
              <a:rPr lang="en-US" sz="1800" dirty="0" smtClean="0">
                <a:latin typeface="Arial" charset="0"/>
                <a:ea typeface="ＭＳ Ｐゴシック" charset="0"/>
                <a:cs typeface="ＭＳ Ｐゴシック" charset="0"/>
              </a:rPr>
            </a:br>
            <a:r>
              <a:rPr lang="en-US" sz="1800" dirty="0" smtClean="0">
                <a:latin typeface="Arial" charset="0"/>
                <a:ea typeface="ＭＳ Ｐゴシック" charset="0"/>
                <a:cs typeface="ＭＳ Ｐゴシック" charset="0"/>
              </a:rPr>
              <a:t>             draft-yong-trill-trill-o-mpls-00.txt</a:t>
            </a:r>
          </a:p>
          <a:p>
            <a:pPr lvl="1" eaLnBrk="1" hangingPunct="1">
              <a:lnSpc>
                <a:spcPct val="90000"/>
              </a:lnSpc>
            </a:pPr>
            <a:r>
              <a:rPr lang="en-US" sz="1800" dirty="0" smtClean="0">
                <a:latin typeface="Arial" charset="0"/>
                <a:ea typeface="ＭＳ Ｐゴシック" charset="0"/>
                <a:cs typeface="ＭＳ Ｐゴシック" charset="0"/>
              </a:rPr>
              <a:t>13 min. TRILL over IP, Margaret Wasserman</a:t>
            </a:r>
            <a:r>
              <a:rPr lang="en-US" sz="1800" dirty="0">
                <a:latin typeface="Arial" charset="0"/>
                <a:ea typeface="ＭＳ Ｐゴシック" charset="0"/>
                <a:cs typeface="ＭＳ Ｐゴシック" charset="0"/>
              </a:rPr>
              <a:t>, </a:t>
            </a:r>
            <a:r>
              <a:rPr lang="en-US" sz="1800" dirty="0" err="1" smtClean="0">
                <a:latin typeface="Arial" charset="0"/>
                <a:ea typeface="ＭＳ Ｐゴシック" charset="0"/>
                <a:cs typeface="ＭＳ Ｐゴシック" charset="0"/>
              </a:rPr>
              <a:t>Dacheng</a:t>
            </a:r>
            <a:r>
              <a:rPr lang="en-US" sz="1800" dirty="0" smtClean="0">
                <a:latin typeface="Arial" charset="0"/>
                <a:ea typeface="ＭＳ Ｐゴシック" charset="0"/>
                <a:cs typeface="ＭＳ Ｐゴシック" charset="0"/>
              </a:rPr>
              <a:t> Zhang </a:t>
            </a:r>
            <a:r>
              <a:rPr lang="en-US" sz="1800" dirty="0" smtClean="0">
                <a:latin typeface="Arial" charset="0"/>
                <a:ea typeface="ＭＳ Ｐゴシック" charset="0"/>
                <a:cs typeface="ＭＳ Ｐゴシック" charset="0"/>
              </a:rPr>
              <a:t/>
            </a:r>
            <a:br>
              <a:rPr lang="en-US" sz="1800" dirty="0" smtClean="0">
                <a:latin typeface="Arial" charset="0"/>
                <a:ea typeface="ＭＳ Ｐゴシック" charset="0"/>
                <a:cs typeface="ＭＳ Ｐゴシック" charset="0"/>
              </a:rPr>
            </a:br>
            <a:r>
              <a:rPr lang="en-US" sz="1800" dirty="0" smtClean="0">
                <a:latin typeface="Arial" charset="0"/>
                <a:ea typeface="ＭＳ Ｐゴシック" charset="0"/>
                <a:cs typeface="ＭＳ Ｐゴシック" charset="0"/>
              </a:rPr>
              <a:t>             draft-mrw-trill-over-ip-00.txt</a:t>
            </a:r>
          </a:p>
          <a:p>
            <a:pPr lvl="1" eaLnBrk="1" hangingPunct="1">
              <a:lnSpc>
                <a:spcPct val="90000"/>
              </a:lnSpc>
            </a:pPr>
            <a:endParaRPr lang="en-US" sz="1800" dirty="0" smtClean="0">
              <a:latin typeface="Arial" charset="0"/>
              <a:ea typeface="ＭＳ Ｐゴシック" charset="0"/>
              <a:cs typeface="ＭＳ Ｐゴシック" charset="0"/>
            </a:endParaRPr>
          </a:p>
          <a:p>
            <a:pPr eaLnBrk="1" hangingPunct="1">
              <a:lnSpc>
                <a:spcPct val="90000"/>
              </a:lnSpc>
            </a:pPr>
            <a:r>
              <a:rPr lang="en-US" sz="2000" dirty="0" smtClean="0">
                <a:latin typeface="Arial" charset="0"/>
                <a:ea typeface="ＭＳ Ｐゴシック" charset="0"/>
                <a:cs typeface="ＭＳ Ｐゴシック" charset="0"/>
              </a:rPr>
              <a:t>TRILL Protocol </a:t>
            </a:r>
            <a:r>
              <a:rPr lang="en-US" sz="2000" dirty="0" smtClean="0">
                <a:latin typeface="Arial" charset="0"/>
                <a:ea typeface="ＭＳ Ｐゴシック" charset="0"/>
                <a:cs typeface="ＭＳ Ｐゴシック" charset="0"/>
              </a:rPr>
              <a:t>Section</a:t>
            </a:r>
          </a:p>
          <a:p>
            <a:pPr lvl="1" eaLnBrk="1" hangingPunct="1">
              <a:lnSpc>
                <a:spcPct val="90000"/>
              </a:lnSpc>
            </a:pPr>
            <a:r>
              <a:rPr lang="en-US" sz="1800" dirty="0" smtClean="0">
                <a:latin typeface="Arial" charset="0"/>
                <a:ea typeface="ＭＳ Ｐゴシック" charset="0"/>
                <a:cs typeface="ＭＳ Ｐゴシック" charset="0"/>
              </a:rPr>
              <a:t>12 min. Clarifications and Corrections / RFC6326bis, Donald Eastlake</a:t>
            </a:r>
            <a:br>
              <a:rPr lang="en-US" sz="1800" dirty="0" smtClean="0">
                <a:latin typeface="Arial" charset="0"/>
                <a:ea typeface="ＭＳ Ｐゴシック" charset="0"/>
                <a:cs typeface="ＭＳ Ｐゴシック" charset="0"/>
              </a:rPr>
            </a:br>
            <a:r>
              <a:rPr lang="en-US" sz="1800" dirty="0" smtClean="0">
                <a:latin typeface="Arial" charset="0"/>
                <a:ea typeface="ＭＳ Ｐゴシック" charset="0"/>
                <a:cs typeface="ＭＳ Ｐゴシック" charset="0"/>
              </a:rPr>
              <a:t>             draft-eastlake-trill-rbridge-clear-correct-01.txt</a:t>
            </a:r>
            <a:br>
              <a:rPr lang="en-US" sz="1800" dirty="0" smtClean="0">
                <a:latin typeface="Arial" charset="0"/>
                <a:ea typeface="ＭＳ Ｐゴシック" charset="0"/>
                <a:cs typeface="ＭＳ Ｐゴシック" charset="0"/>
              </a:rPr>
            </a:br>
            <a:r>
              <a:rPr lang="en-US" sz="1800" dirty="0" smtClean="0">
                <a:latin typeface="Arial" charset="0"/>
                <a:ea typeface="ＭＳ Ｐゴシック" charset="0"/>
                <a:cs typeface="ＭＳ Ｐゴシック" charset="0"/>
              </a:rPr>
              <a:t>             draft-eastlake-isis-rfc6326bis-01.txt</a:t>
            </a:r>
          </a:p>
          <a:p>
            <a:pPr lvl="1" eaLnBrk="1" hangingPunct="1">
              <a:lnSpc>
                <a:spcPct val="90000"/>
              </a:lnSpc>
            </a:pPr>
            <a:r>
              <a:rPr lang="en-US" sz="1800" dirty="0" smtClean="0">
                <a:latin typeface="Arial" charset="0"/>
                <a:ea typeface="ＭＳ Ｐゴシック" charset="0"/>
                <a:cs typeface="ＭＳ Ｐゴシック" charset="0"/>
              </a:rPr>
              <a:t>12 min. MTU Negotiation, </a:t>
            </a:r>
            <a:r>
              <a:rPr lang="en-US" sz="1800" dirty="0" err="1" smtClean="0">
                <a:latin typeface="Arial" charset="0"/>
                <a:ea typeface="ＭＳ Ｐゴシック" charset="0"/>
                <a:cs typeface="ＭＳ Ｐゴシック" charset="0"/>
              </a:rPr>
              <a:t>Mingui</a:t>
            </a:r>
            <a:r>
              <a:rPr lang="en-US" sz="1800" dirty="0" smtClean="0">
                <a:latin typeface="Arial" charset="0"/>
                <a:ea typeface="ＭＳ Ｐゴシック" charset="0"/>
                <a:cs typeface="ＭＳ Ｐゴシック" charset="0"/>
              </a:rPr>
              <a:t> Zhang</a:t>
            </a:r>
            <a:br>
              <a:rPr lang="en-US" sz="1800" dirty="0" smtClean="0">
                <a:latin typeface="Arial" charset="0"/>
                <a:ea typeface="ＭＳ Ｐゴシック" charset="0"/>
                <a:cs typeface="ＭＳ Ｐゴシック" charset="0"/>
              </a:rPr>
            </a:br>
            <a:r>
              <a:rPr lang="en-US" sz="1800" dirty="0" smtClean="0">
                <a:latin typeface="Arial" charset="0"/>
                <a:ea typeface="ＭＳ Ｐゴシック" charset="0"/>
                <a:cs typeface="ＭＳ Ｐゴシック" charset="0"/>
              </a:rPr>
              <a:t>             draft-zhang-trill-mtu-negotiation-01.txt</a:t>
            </a:r>
          </a:p>
          <a:p>
            <a:pPr lvl="1" eaLnBrk="1" hangingPunct="1">
              <a:lnSpc>
                <a:spcPct val="90000"/>
              </a:lnSpc>
            </a:pPr>
            <a:r>
              <a:rPr lang="en-US" sz="1800" dirty="0">
                <a:latin typeface="Arial" charset="0"/>
                <a:ea typeface="ＭＳ Ｐゴシック" charset="0"/>
                <a:cs typeface="ＭＳ Ｐゴシック" charset="0"/>
              </a:rPr>
              <a:t> </a:t>
            </a:r>
            <a:r>
              <a:rPr lang="en-US" sz="1800" dirty="0" smtClean="0">
                <a:latin typeface="Arial" charset="0"/>
                <a:ea typeface="ＭＳ Ｐゴシック" charset="0"/>
                <a:cs typeface="ＭＳ Ｐゴシック" charset="0"/>
              </a:rPr>
              <a:t> 7 min. TRILL Header Extension, Donald Eastlake</a:t>
            </a:r>
            <a:br>
              <a:rPr lang="en-US" sz="1800" dirty="0" smtClean="0">
                <a:latin typeface="Arial" charset="0"/>
                <a:ea typeface="ＭＳ Ｐゴシック" charset="0"/>
                <a:cs typeface="ＭＳ Ｐゴシック" charset="0"/>
              </a:rPr>
            </a:br>
            <a:r>
              <a:rPr lang="en-US" sz="1800" dirty="0" smtClean="0">
                <a:latin typeface="Arial" charset="0"/>
                <a:ea typeface="ＭＳ Ｐゴシック" charset="0"/>
                <a:cs typeface="ＭＳ Ｐゴシック" charset="0"/>
              </a:rPr>
              <a:t>             draft-ietf-trill-rbridge-extension-00.txt</a:t>
            </a:r>
          </a:p>
          <a:p>
            <a:pPr lvl="1" eaLnBrk="1" hangingPunct="1">
              <a:lnSpc>
                <a:spcPct val="90000"/>
              </a:lnSpc>
            </a:pPr>
            <a:endParaRPr lang="en-US" sz="1800" dirty="0" smtClean="0">
              <a:latin typeface="Arial" charset="0"/>
              <a:ea typeface="ＭＳ Ｐゴシック" charset="0"/>
              <a:cs typeface="ＭＳ Ｐゴシック" charset="0"/>
            </a:endParaRPr>
          </a:p>
        </p:txBody>
      </p:sp>
    </p:spTree>
    <p:extLst>
      <p:ext uri="{BB962C8B-B14F-4D97-AF65-F5344CB8AC3E}">
        <p14:creationId xmlns:p14="http://schemas.microsoft.com/office/powerpoint/2010/main" val="312086679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smtClean="0"/>
              <a:t>November 2011</a:t>
            </a:r>
            <a:endParaRPr lang="en-US" sz="1400"/>
          </a:p>
        </p:txBody>
      </p:sp>
      <p:sp>
        <p:nvSpPr>
          <p:cNvPr id="1945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IETF TRILL WG</a:t>
            </a:r>
          </a:p>
        </p:txBody>
      </p:sp>
      <p:sp>
        <p:nvSpPr>
          <p:cNvPr id="1945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44847CF-C2C2-9F4E-A84C-77A1CF4AD341}" type="slidenum">
              <a:rPr lang="en-US" sz="1400"/>
              <a:pPr eaLnBrk="1" hangingPunct="1"/>
              <a:t>6</a:t>
            </a:fld>
            <a:endParaRPr lang="en-US" sz="1400"/>
          </a:p>
        </p:txBody>
      </p:sp>
      <p:sp>
        <p:nvSpPr>
          <p:cNvPr id="19460" name="Rectangle 2"/>
          <p:cNvSpPr>
            <a:spLocks noGrp="1" noChangeArrowheads="1"/>
          </p:cNvSpPr>
          <p:nvPr>
            <p:ph type="title"/>
          </p:nvPr>
        </p:nvSpPr>
        <p:spPr>
          <a:xfrm>
            <a:off x="457200" y="152400"/>
            <a:ext cx="8229600" cy="914400"/>
          </a:xfrm>
        </p:spPr>
        <p:txBody>
          <a:bodyPr/>
          <a:lstStyle/>
          <a:p>
            <a:pPr eaLnBrk="1" hangingPunct="1"/>
            <a:r>
              <a:rPr lang="en-US" sz="4800" b="1" dirty="0" smtClean="0">
                <a:solidFill>
                  <a:srgbClr val="0000FF"/>
                </a:solidFill>
                <a:latin typeface="Arial" charset="0"/>
                <a:ea typeface="ＭＳ Ｐゴシック" charset="0"/>
                <a:cs typeface="ＭＳ Ｐゴシック" charset="0"/>
              </a:rPr>
              <a:t>Agenda 3/3</a:t>
            </a:r>
            <a:endParaRPr lang="en-US" sz="4800" b="1" dirty="0">
              <a:solidFill>
                <a:srgbClr val="0000FF"/>
              </a:solidFill>
              <a:latin typeface="Arial" charset="0"/>
              <a:ea typeface="ＭＳ Ｐゴシック" charset="0"/>
              <a:cs typeface="ＭＳ Ｐゴシック" charset="0"/>
            </a:endParaRPr>
          </a:p>
        </p:txBody>
      </p:sp>
      <p:sp>
        <p:nvSpPr>
          <p:cNvPr id="19461" name="Rectangle 3"/>
          <p:cNvSpPr>
            <a:spLocks noGrp="1" noChangeArrowheads="1"/>
          </p:cNvSpPr>
          <p:nvPr>
            <p:ph type="body" idx="1"/>
          </p:nvPr>
        </p:nvSpPr>
        <p:spPr>
          <a:xfrm>
            <a:off x="533400" y="1066800"/>
            <a:ext cx="8153400" cy="5181600"/>
          </a:xfrm>
        </p:spPr>
        <p:txBody>
          <a:bodyPr/>
          <a:lstStyle/>
          <a:p>
            <a:pPr lvl="1" eaLnBrk="1" hangingPunct="1">
              <a:lnSpc>
                <a:spcPct val="90000"/>
              </a:lnSpc>
            </a:pPr>
            <a:endParaRPr lang="en-US" sz="1800" dirty="0" smtClean="0">
              <a:latin typeface="Arial" charset="0"/>
              <a:ea typeface="ＭＳ Ｐゴシック" charset="0"/>
              <a:cs typeface="ＭＳ Ｐゴシック" charset="0"/>
            </a:endParaRPr>
          </a:p>
          <a:p>
            <a:pPr eaLnBrk="1" hangingPunct="1">
              <a:lnSpc>
                <a:spcPct val="90000"/>
              </a:lnSpc>
            </a:pPr>
            <a:r>
              <a:rPr lang="en-US" sz="2000" dirty="0" smtClean="0">
                <a:latin typeface="Arial" charset="0"/>
                <a:ea typeface="ＭＳ Ｐゴシック" charset="0"/>
                <a:cs typeface="ＭＳ Ｐゴシック" charset="0"/>
              </a:rPr>
              <a:t>TRILL OAM </a:t>
            </a:r>
            <a:r>
              <a:rPr lang="en-US" sz="2000" dirty="0" smtClean="0">
                <a:latin typeface="Arial" charset="0"/>
                <a:ea typeface="ＭＳ Ｐゴシック" charset="0"/>
                <a:cs typeface="ＭＳ Ｐゴシック" charset="0"/>
              </a:rPr>
              <a:t>Section</a:t>
            </a:r>
          </a:p>
          <a:p>
            <a:pPr lvl="1" eaLnBrk="1" hangingPunct="1">
              <a:lnSpc>
                <a:spcPct val="90000"/>
              </a:lnSpc>
            </a:pPr>
            <a:r>
              <a:rPr lang="en-US" sz="1800" dirty="0" smtClean="0">
                <a:latin typeface="Arial" charset="0"/>
                <a:ea typeface="ＭＳ Ｐゴシック" charset="0"/>
                <a:cs typeface="ＭＳ Ｐゴシック" charset="0"/>
              </a:rPr>
              <a:t>12 min. ICMP based OAM Solution for TRILL, </a:t>
            </a:r>
            <a:r>
              <a:rPr lang="en-US" sz="1800" dirty="0" err="1" smtClean="0">
                <a:latin typeface="Arial" charset="0"/>
                <a:ea typeface="ＭＳ Ｐゴシック" charset="0"/>
                <a:cs typeface="ＭＳ Ｐゴシック" charset="0"/>
              </a:rPr>
              <a:t>Tissa</a:t>
            </a:r>
            <a:r>
              <a:rPr lang="en-US" sz="1800" dirty="0" smtClean="0">
                <a:latin typeface="Arial" charset="0"/>
                <a:ea typeface="ＭＳ Ｐゴシック" charset="0"/>
                <a:cs typeface="ＭＳ Ｐゴシック" charset="0"/>
              </a:rPr>
              <a:t> </a:t>
            </a:r>
            <a:r>
              <a:rPr lang="en-US" sz="1800" dirty="0" err="1" smtClean="0">
                <a:latin typeface="Arial" charset="0"/>
                <a:ea typeface="ＭＳ Ｐゴシック" charset="0"/>
                <a:cs typeface="ＭＳ Ｐゴシック" charset="0"/>
              </a:rPr>
              <a:t>Senevirathne</a:t>
            </a:r>
            <a:r>
              <a:rPr lang="en-US" sz="1800" dirty="0" smtClean="0">
                <a:latin typeface="Arial" charset="0"/>
                <a:ea typeface="ＭＳ Ｐゴシック" charset="0"/>
                <a:cs typeface="ＭＳ Ｐゴシック" charset="0"/>
              </a:rPr>
              <a:t/>
            </a:r>
            <a:br>
              <a:rPr lang="en-US" sz="1800" dirty="0" smtClean="0">
                <a:latin typeface="Arial" charset="0"/>
                <a:ea typeface="ＭＳ Ｐゴシック" charset="0"/>
                <a:cs typeface="ＭＳ Ｐゴシック" charset="0"/>
              </a:rPr>
            </a:br>
            <a:r>
              <a:rPr lang="en-US" sz="1800" dirty="0" smtClean="0">
                <a:latin typeface="Arial" charset="0"/>
                <a:ea typeface="ＭＳ Ｐゴシック" charset="0"/>
                <a:cs typeface="ＭＳ Ｐゴシック" charset="0"/>
              </a:rPr>
              <a:t>             draft-tissa-trill-oam-00.txt</a:t>
            </a:r>
          </a:p>
          <a:p>
            <a:pPr lvl="1" eaLnBrk="1" hangingPunct="1">
              <a:lnSpc>
                <a:spcPct val="90000"/>
              </a:lnSpc>
            </a:pPr>
            <a:r>
              <a:rPr lang="en-US" sz="1800" dirty="0" smtClean="0">
                <a:latin typeface="Arial" charset="0"/>
                <a:ea typeface="ＭＳ Ｐゴシック" charset="0"/>
                <a:cs typeface="ＭＳ Ｐゴシック" charset="0"/>
              </a:rPr>
              <a:t>12 min. OAM Tool for Multi-Destination Path, </a:t>
            </a:r>
            <a:r>
              <a:rPr lang="en-US" sz="1800" dirty="0" err="1" smtClean="0">
                <a:latin typeface="Arial" charset="0"/>
                <a:ea typeface="ＭＳ Ｐゴシック" charset="0"/>
                <a:cs typeface="ＭＳ Ｐゴシック" charset="0"/>
              </a:rPr>
              <a:t>Yizhou</a:t>
            </a:r>
            <a:r>
              <a:rPr lang="en-US" sz="1800" dirty="0" smtClean="0">
                <a:latin typeface="Arial" charset="0"/>
                <a:ea typeface="ＭＳ Ｐゴシック" charset="0"/>
                <a:cs typeface="ＭＳ Ｐゴシック" charset="0"/>
              </a:rPr>
              <a:t> Li</a:t>
            </a:r>
            <a:br>
              <a:rPr lang="en-US" sz="1800" dirty="0" smtClean="0">
                <a:latin typeface="Arial" charset="0"/>
                <a:ea typeface="ＭＳ Ｐゴシック" charset="0"/>
                <a:cs typeface="ＭＳ Ｐゴシック" charset="0"/>
              </a:rPr>
            </a:br>
            <a:r>
              <a:rPr lang="en-US" sz="1800" dirty="0" smtClean="0">
                <a:latin typeface="Arial" charset="0"/>
                <a:ea typeface="ＭＳ Ｐゴシック" charset="0"/>
                <a:cs typeface="ＭＳ Ｐゴシック" charset="0"/>
              </a:rPr>
              <a:t>             draft-yizhou-trill-multi-destinaiton-ping-01.txt</a:t>
            </a:r>
          </a:p>
          <a:p>
            <a:pPr lvl="1" eaLnBrk="1" hangingPunct="1">
              <a:lnSpc>
                <a:spcPct val="90000"/>
              </a:lnSpc>
            </a:pPr>
            <a:endParaRPr lang="en-US" sz="1600" dirty="0">
              <a:latin typeface="Arial" charset="0"/>
              <a:ea typeface="ＭＳ Ｐゴシック" charset="0"/>
              <a:cs typeface="ＭＳ Ｐゴシック" charset="0"/>
            </a:endParaRPr>
          </a:p>
          <a:p>
            <a:pPr eaLnBrk="1" hangingPunct="1">
              <a:lnSpc>
                <a:spcPct val="90000"/>
              </a:lnSpc>
            </a:pPr>
            <a:r>
              <a:rPr lang="en-US" sz="2000" dirty="0" smtClean="0">
                <a:latin typeface="Arial" charset="0"/>
                <a:ea typeface="ＭＳ Ｐゴシック" charset="0"/>
                <a:cs typeface="ＭＳ Ｐゴシック" charset="0"/>
              </a:rPr>
              <a:t>Wrap</a:t>
            </a:r>
            <a:r>
              <a:rPr lang="en-US" sz="2000" dirty="0">
                <a:latin typeface="Arial" charset="0"/>
                <a:ea typeface="ＭＳ Ｐゴシック" charset="0"/>
                <a:cs typeface="ＭＳ Ｐゴシック" charset="0"/>
              </a:rPr>
              <a:t>-Up, Chairs</a:t>
            </a:r>
          </a:p>
          <a:p>
            <a:pPr lvl="1" eaLnBrk="1" hangingPunct="1">
              <a:lnSpc>
                <a:spcPct val="90000"/>
              </a:lnSpc>
            </a:pPr>
            <a:r>
              <a:rPr lang="en-US" sz="1800" dirty="0">
                <a:latin typeface="Arial" charset="0"/>
                <a:ea typeface="ＭＳ Ｐゴシック" charset="0"/>
                <a:cs typeface="ＭＳ Ｐゴシック" charset="0"/>
              </a:rPr>
              <a:t> 5 min. Wrap-Up, </a:t>
            </a:r>
            <a:r>
              <a:rPr lang="en-US" sz="1800" dirty="0" smtClean="0">
                <a:latin typeface="Arial" charset="0"/>
                <a:ea typeface="ＭＳ Ｐゴシック" charset="0"/>
                <a:cs typeface="ＭＳ Ｐゴシック" charset="0"/>
              </a:rPr>
              <a:t>Chairs</a:t>
            </a:r>
            <a:endParaRPr lang="en-US" sz="1800" dirty="0">
              <a:latin typeface="Arial" charset="0"/>
              <a:ea typeface="ＭＳ Ｐゴシック" charset="0"/>
              <a:cs typeface="ＭＳ Ｐゴシック" charset="0"/>
            </a:endParaRPr>
          </a:p>
        </p:txBody>
      </p:sp>
    </p:spTree>
    <p:extLst>
      <p:ext uri="{BB962C8B-B14F-4D97-AF65-F5344CB8AC3E}">
        <p14:creationId xmlns:p14="http://schemas.microsoft.com/office/powerpoint/2010/main" val="155024417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smtClean="0"/>
              <a:t>November 2011</a:t>
            </a:r>
            <a:endParaRPr lang="en-US" sz="1400"/>
          </a:p>
        </p:txBody>
      </p:sp>
      <p:sp>
        <p:nvSpPr>
          <p:cNvPr id="2150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IETF TRILL WG</a:t>
            </a:r>
          </a:p>
        </p:txBody>
      </p:sp>
      <p:sp>
        <p:nvSpPr>
          <p:cNvPr id="2150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E3ED057-4E16-144E-9C4C-13F82D85F378}" type="slidenum">
              <a:rPr lang="en-US" sz="1400"/>
              <a:pPr eaLnBrk="1" hangingPunct="1"/>
              <a:t>7</a:t>
            </a:fld>
            <a:endParaRPr lang="en-US" sz="1400"/>
          </a:p>
        </p:txBody>
      </p:sp>
      <p:sp>
        <p:nvSpPr>
          <p:cNvPr id="21508" name="Rectangle 2"/>
          <p:cNvSpPr>
            <a:spLocks noGrp="1" noChangeArrowheads="1"/>
          </p:cNvSpPr>
          <p:nvPr>
            <p:ph type="title"/>
          </p:nvPr>
        </p:nvSpPr>
        <p:spPr/>
        <p:txBody>
          <a:bodyPr/>
          <a:lstStyle/>
          <a:p>
            <a:pPr eaLnBrk="1" hangingPunct="1"/>
            <a:r>
              <a:rPr lang="en-US" b="1">
                <a:solidFill>
                  <a:srgbClr val="0000FF"/>
                </a:solidFill>
                <a:latin typeface="Arial" charset="0"/>
                <a:ea typeface="ＭＳ Ｐゴシック" charset="0"/>
                <a:cs typeface="ＭＳ Ｐゴシック" charset="0"/>
              </a:rPr>
              <a:t>New Goals and Milestones</a:t>
            </a:r>
          </a:p>
        </p:txBody>
      </p:sp>
      <p:sp>
        <p:nvSpPr>
          <p:cNvPr id="21510" name="Rectangle 3"/>
          <p:cNvSpPr>
            <a:spLocks noGrp="1" noChangeArrowheads="1"/>
          </p:cNvSpPr>
          <p:nvPr>
            <p:ph type="body" idx="1"/>
          </p:nvPr>
        </p:nvSpPr>
        <p:spPr>
          <a:xfrm>
            <a:off x="457200" y="1295400"/>
            <a:ext cx="8229600" cy="4830763"/>
          </a:xfrm>
        </p:spPr>
        <p:txBody>
          <a:bodyPr/>
          <a:lstStyle/>
          <a:p>
            <a:pPr eaLnBrk="1" hangingPunct="1">
              <a:lnSpc>
                <a:spcPct val="80000"/>
              </a:lnSpc>
              <a:defRPr/>
            </a:pPr>
            <a:r>
              <a:rPr lang="en-US" dirty="0">
                <a:solidFill>
                  <a:srgbClr val="00CC00"/>
                </a:solidFill>
                <a:latin typeface="Arial" charset="0"/>
                <a:ea typeface="ＭＳ Ｐゴシック" charset="0"/>
                <a:cs typeface="ＭＳ Ｐゴシック" charset="0"/>
              </a:rPr>
              <a:t>COMPLETED</a:t>
            </a:r>
          </a:p>
          <a:p>
            <a:pPr lvl="1" eaLnBrk="1" hangingPunct="1">
              <a:lnSpc>
                <a:spcPct val="80000"/>
              </a:lnSpc>
              <a:defRPr/>
            </a:pPr>
            <a:r>
              <a:rPr lang="en-US" dirty="0">
                <a:solidFill>
                  <a:srgbClr val="00CC00"/>
                </a:solidFill>
                <a:latin typeface="Arial" charset="0"/>
                <a:ea typeface="ＭＳ Ｐゴシック" charset="0"/>
              </a:rPr>
              <a:t>(Many earlier milestones not listed.)</a:t>
            </a:r>
          </a:p>
          <a:p>
            <a:pPr lvl="1" eaLnBrk="1" hangingPunct="1">
              <a:lnSpc>
                <a:spcPct val="80000"/>
              </a:lnSpc>
              <a:defRPr/>
            </a:pPr>
            <a:r>
              <a:rPr lang="en-US" dirty="0">
                <a:solidFill>
                  <a:srgbClr val="00CC00"/>
                </a:solidFill>
              </a:rPr>
              <a:t>Initial WG draft on VLAN Mapping</a:t>
            </a:r>
          </a:p>
          <a:p>
            <a:pPr lvl="1">
              <a:defRPr/>
            </a:pPr>
            <a:r>
              <a:rPr lang="en-US" dirty="0">
                <a:solidFill>
                  <a:srgbClr val="00CC00"/>
                </a:solidFill>
              </a:rPr>
              <a:t>Initial WG draft TRILL Header Options</a:t>
            </a:r>
            <a:endParaRPr lang="en-US" dirty="0">
              <a:solidFill>
                <a:srgbClr val="00CC00"/>
              </a:solidFill>
              <a:latin typeface="Arial" charset="0"/>
              <a:ea typeface="ＭＳ Ｐゴシック" charset="0"/>
            </a:endParaRPr>
          </a:p>
          <a:p>
            <a:pPr lvl="1">
              <a:defRPr/>
            </a:pPr>
            <a:r>
              <a:rPr lang="en-US" dirty="0">
                <a:solidFill>
                  <a:srgbClr val="00CC00"/>
                </a:solidFill>
                <a:latin typeface="Arial" charset="0"/>
                <a:ea typeface="ＭＳ Ｐゴシック" charset="0"/>
              </a:rPr>
              <a:t>Submit TRILL adjacency state machine to IESG for publication as Proposed Standard</a:t>
            </a:r>
          </a:p>
          <a:p>
            <a:pPr lvl="1">
              <a:defRPr/>
            </a:pPr>
            <a:r>
              <a:rPr lang="en-US" dirty="0">
                <a:solidFill>
                  <a:srgbClr val="00CC00"/>
                </a:solidFill>
                <a:latin typeface="Arial" charset="0"/>
                <a:ea typeface="ＭＳ Ｐゴシック" charset="0"/>
              </a:rPr>
              <a:t>Submit </a:t>
            </a:r>
            <a:r>
              <a:rPr lang="en-US" dirty="0" err="1">
                <a:solidFill>
                  <a:srgbClr val="00CC00"/>
                </a:solidFill>
                <a:latin typeface="Arial" charset="0"/>
                <a:ea typeface="ＭＳ Ｐゴシック" charset="0"/>
              </a:rPr>
              <a:t>RBridge</a:t>
            </a:r>
            <a:r>
              <a:rPr lang="en-US" dirty="0">
                <a:solidFill>
                  <a:srgbClr val="00CC00"/>
                </a:solidFill>
                <a:latin typeface="Arial" charset="0"/>
                <a:ea typeface="ＭＳ Ｐゴシック" charset="0"/>
              </a:rPr>
              <a:t> MIB module to IESG for publication as Proposed Standard</a:t>
            </a:r>
          </a:p>
          <a:p>
            <a:pPr lvl="1">
              <a:defRPr/>
            </a:pPr>
            <a:r>
              <a:rPr lang="en-US" dirty="0">
                <a:solidFill>
                  <a:srgbClr val="00CC00"/>
                </a:solidFill>
                <a:latin typeface="Arial" charset="0"/>
                <a:ea typeface="ＭＳ Ｐゴシック" charset="0"/>
              </a:rPr>
              <a:t>Initial WG draft on </a:t>
            </a:r>
            <a:r>
              <a:rPr lang="en-US" dirty="0" err="1">
                <a:solidFill>
                  <a:srgbClr val="00CC00"/>
                </a:solidFill>
                <a:latin typeface="Arial" charset="0"/>
                <a:ea typeface="ＭＳ Ｐゴシック" charset="0"/>
              </a:rPr>
              <a:t>RBridge</a:t>
            </a:r>
            <a:r>
              <a:rPr lang="en-US" dirty="0">
                <a:solidFill>
                  <a:srgbClr val="00CC00"/>
                </a:solidFill>
                <a:latin typeface="Arial" charset="0"/>
                <a:ea typeface="ＭＳ Ｐゴシック" charset="0"/>
              </a:rPr>
              <a:t> OAM</a:t>
            </a:r>
          </a:p>
          <a:p>
            <a:pPr marL="0" indent="0" eaLnBrk="1" hangingPunct="1">
              <a:lnSpc>
                <a:spcPct val="80000"/>
              </a:lnSpc>
              <a:buFontTx/>
              <a:buNone/>
              <a:defRPr/>
            </a:pPr>
            <a:endParaRPr lang="en-US" dirty="0">
              <a:solidFill>
                <a:srgbClr val="00CC00"/>
              </a:solidFill>
              <a:latin typeface="Arial" charset="0"/>
              <a:ea typeface="ＭＳ Ｐゴシック" charset="0"/>
              <a:cs typeface="ＭＳ Ｐゴシック" charset="0"/>
            </a:endParaRPr>
          </a:p>
          <a:p>
            <a:pPr lvl="1">
              <a:defRPr/>
            </a:pPr>
            <a:endParaRPr lang="en-US" dirty="0">
              <a:solidFill>
                <a:srgbClr val="00CC00"/>
              </a:solidFill>
              <a:latin typeface="Arial" charset="0"/>
              <a:ea typeface="ＭＳ Ｐゴシック" charset="0"/>
            </a:endParaRPr>
          </a:p>
          <a:p>
            <a:pPr lvl="1">
              <a:defRPr/>
            </a:pPr>
            <a:endParaRPr lang="en-US" dirty="0">
              <a:solidFill>
                <a:srgbClr val="00CC00"/>
              </a:solidFill>
            </a:endParaRP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smtClean="0"/>
              <a:t>November 2011</a:t>
            </a:r>
            <a:endParaRPr lang="en-US" sz="1400"/>
          </a:p>
        </p:txBody>
      </p:sp>
      <p:sp>
        <p:nvSpPr>
          <p:cNvPr id="2253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IETF TRILL WG</a:t>
            </a:r>
          </a:p>
        </p:txBody>
      </p:sp>
      <p:sp>
        <p:nvSpPr>
          <p:cNvPr id="2253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FC4532F-9F98-0243-BF38-5AEEE213B409}" type="slidenum">
              <a:rPr lang="en-US" sz="1400"/>
              <a:pPr eaLnBrk="1" hangingPunct="1"/>
              <a:t>8</a:t>
            </a:fld>
            <a:endParaRPr lang="en-US" sz="1400"/>
          </a:p>
        </p:txBody>
      </p:sp>
      <p:sp>
        <p:nvSpPr>
          <p:cNvPr id="22532" name="Rectangle 2"/>
          <p:cNvSpPr>
            <a:spLocks noGrp="1" noChangeArrowheads="1"/>
          </p:cNvSpPr>
          <p:nvPr>
            <p:ph type="title"/>
          </p:nvPr>
        </p:nvSpPr>
        <p:spPr/>
        <p:txBody>
          <a:bodyPr/>
          <a:lstStyle/>
          <a:p>
            <a:pPr eaLnBrk="1" hangingPunct="1"/>
            <a:r>
              <a:rPr lang="en-US" b="1">
                <a:solidFill>
                  <a:srgbClr val="0000FF"/>
                </a:solidFill>
                <a:latin typeface="Arial" charset="0"/>
                <a:ea typeface="ＭＳ Ｐゴシック" charset="0"/>
                <a:cs typeface="ＭＳ Ｐゴシック" charset="0"/>
              </a:rPr>
              <a:t>Goals and Milestones (cont.)</a:t>
            </a:r>
          </a:p>
        </p:txBody>
      </p:sp>
      <p:sp>
        <p:nvSpPr>
          <p:cNvPr id="22533" name="Rectangle 3"/>
          <p:cNvSpPr>
            <a:spLocks noGrp="1" noChangeArrowheads="1"/>
          </p:cNvSpPr>
          <p:nvPr>
            <p:ph type="body" idx="1"/>
          </p:nvPr>
        </p:nvSpPr>
        <p:spPr>
          <a:xfrm>
            <a:off x="457200" y="1295400"/>
            <a:ext cx="8229600" cy="4830763"/>
          </a:xfrm>
        </p:spPr>
        <p:txBody>
          <a:bodyPr/>
          <a:lstStyle/>
          <a:p>
            <a:pPr eaLnBrk="1" hangingPunct="1">
              <a:defRPr/>
            </a:pPr>
            <a:r>
              <a:rPr lang="en-US" sz="2800" dirty="0" smtClean="0">
                <a:solidFill>
                  <a:srgbClr val="FF0000"/>
                </a:solidFill>
                <a:latin typeface="Arial" charset="0"/>
                <a:ea typeface="ＭＳ Ｐゴシック" charset="0"/>
                <a:cs typeface="ＭＳ Ｐゴシック" charset="0"/>
              </a:rPr>
              <a:t>OVERDUE</a:t>
            </a:r>
          </a:p>
          <a:p>
            <a:pPr lvl="1">
              <a:defRPr/>
            </a:pPr>
            <a:r>
              <a:rPr lang="en-US" sz="2400" dirty="0" smtClean="0">
                <a:solidFill>
                  <a:srgbClr val="FF0000"/>
                </a:solidFill>
                <a:latin typeface="Arial" charset="0"/>
                <a:ea typeface="ＭＳ Ｐゴシック" charset="0"/>
              </a:rPr>
              <a:t>Mar 2011   Submit TRILL Header Options to IESG for publication as Proposed Standard</a:t>
            </a:r>
          </a:p>
          <a:p>
            <a:pPr lvl="1">
              <a:defRPr/>
            </a:pPr>
            <a:r>
              <a:rPr lang="en-US" sz="2400" dirty="0" smtClean="0">
                <a:solidFill>
                  <a:srgbClr val="FF0000"/>
                </a:solidFill>
                <a:latin typeface="Arial" charset="0"/>
                <a:ea typeface="ＭＳ Ｐゴシック" charset="0"/>
              </a:rPr>
              <a:t>Mar 2011   Initial WG draft on ARP/ND opt.</a:t>
            </a:r>
          </a:p>
          <a:p>
            <a:pPr lvl="1">
              <a:defRPr/>
            </a:pPr>
            <a:r>
              <a:rPr lang="en-US" sz="2400" dirty="0" smtClean="0">
                <a:solidFill>
                  <a:srgbClr val="FF0000"/>
                </a:solidFill>
                <a:latin typeface="Arial" charset="0"/>
                <a:ea typeface="ＭＳ Ｐゴシック" charset="0"/>
              </a:rPr>
              <a:t>May 2011   Submit TRILL ARP/ND optimizations to IESG for publication as Proposed Standard	</a:t>
            </a:r>
          </a:p>
          <a:p>
            <a:pPr lvl="1">
              <a:defRPr/>
            </a:pPr>
            <a:r>
              <a:rPr lang="en-US" sz="2400" dirty="0" smtClean="0">
                <a:solidFill>
                  <a:srgbClr val="FF0000"/>
                </a:solidFill>
                <a:latin typeface="Arial" charset="0"/>
                <a:ea typeface="ＭＳ Ｐゴシック" charset="0"/>
              </a:rPr>
              <a:t>Jun 2011    Submit </a:t>
            </a:r>
            <a:r>
              <a:rPr lang="en-US" sz="2400" dirty="0" err="1" smtClean="0">
                <a:solidFill>
                  <a:srgbClr val="FF0000"/>
                </a:solidFill>
                <a:latin typeface="Arial" charset="0"/>
                <a:ea typeface="ＭＳ Ｐゴシック" charset="0"/>
              </a:rPr>
              <a:t>RBridge</a:t>
            </a:r>
            <a:r>
              <a:rPr lang="en-US" sz="2400" dirty="0" smtClean="0">
                <a:solidFill>
                  <a:srgbClr val="FF0000"/>
                </a:solidFill>
                <a:latin typeface="Arial" charset="0"/>
                <a:ea typeface="ＭＳ Ｐゴシック" charset="0"/>
              </a:rPr>
              <a:t> support of DCB to IESG for publication as Proposed Standard</a:t>
            </a:r>
          </a:p>
          <a:p>
            <a:pPr lvl="2">
              <a:defRPr/>
            </a:pPr>
            <a:r>
              <a:rPr lang="en-US" sz="2000" dirty="0">
                <a:latin typeface="Arial" charset="0"/>
                <a:ea typeface="ＭＳ Ｐゴシック" charset="0"/>
              </a:rPr>
              <a:t>d</a:t>
            </a:r>
            <a:r>
              <a:rPr lang="en-US" sz="2000" dirty="0" smtClean="0">
                <a:latin typeface="Arial" charset="0"/>
                <a:ea typeface="ＭＳ Ｐゴシック" charset="0"/>
              </a:rPr>
              <a:t>raft-eastlake-trill-rbridge-dcb</a:t>
            </a:r>
            <a:r>
              <a:rPr lang="en-US" sz="2000" smtClean="0">
                <a:latin typeface="Arial" charset="0"/>
                <a:ea typeface="ＭＳ Ｐゴシック" charset="0"/>
              </a:rPr>
              <a:t>-02.</a:t>
            </a:r>
            <a:r>
              <a:rPr lang="en-US" sz="2000" dirty="0" smtClean="0">
                <a:latin typeface="Arial" charset="0"/>
                <a:ea typeface="ＭＳ Ｐゴシック" charset="0"/>
              </a:rPr>
              <a:t>txt</a:t>
            </a:r>
          </a:p>
          <a:p>
            <a:pPr lvl="1">
              <a:defRPr/>
            </a:pPr>
            <a:r>
              <a:rPr lang="en-US" sz="2400" dirty="0">
                <a:solidFill>
                  <a:srgbClr val="FF0000"/>
                </a:solidFill>
                <a:latin typeface="Arial" charset="0"/>
                <a:ea typeface="ＭＳ Ｐゴシック" charset="0"/>
              </a:rPr>
              <a:t>Jul 2011   Submit </a:t>
            </a:r>
            <a:r>
              <a:rPr lang="en-US" sz="2400" dirty="0" err="1">
                <a:solidFill>
                  <a:srgbClr val="FF0000"/>
                </a:solidFill>
                <a:latin typeface="Arial" charset="0"/>
                <a:ea typeface="ＭＳ Ｐゴシック" charset="0"/>
              </a:rPr>
              <a:t>RBridge</a:t>
            </a:r>
            <a:r>
              <a:rPr lang="en-US" sz="2400" dirty="0">
                <a:solidFill>
                  <a:srgbClr val="FF0000"/>
                </a:solidFill>
                <a:latin typeface="Arial" charset="0"/>
                <a:ea typeface="ＭＳ Ｐゴシック" charset="0"/>
              </a:rPr>
              <a:t> OAM to IESG for publication as Proposed Standard	</a:t>
            </a:r>
          </a:p>
          <a:p>
            <a:pPr lvl="1">
              <a:defRPr/>
            </a:pPr>
            <a:endParaRPr lang="en-US" sz="2400" dirty="0" smtClean="0">
              <a:latin typeface="Arial" charset="0"/>
              <a:ea typeface="ＭＳ Ｐゴシック" charset="0"/>
            </a:endParaRPr>
          </a:p>
          <a:p>
            <a:pPr lvl="1">
              <a:defRPr/>
            </a:pPr>
            <a:endParaRPr lang="en-US" sz="2400" dirty="0" smtClean="0">
              <a:solidFill>
                <a:srgbClr val="FF0000"/>
              </a:solidFill>
              <a:latin typeface="Arial" charset="0"/>
              <a:ea typeface="ＭＳ Ｐゴシック" charset="0"/>
            </a:endParaRPr>
          </a:p>
          <a:p>
            <a:pPr marL="0" indent="0" eaLnBrk="1" hangingPunct="1">
              <a:buFontTx/>
              <a:buNone/>
              <a:defRPr/>
            </a:pPr>
            <a:endParaRPr lang="en-US" dirty="0">
              <a:solidFill>
                <a:srgbClr val="FF0000"/>
              </a:solidFill>
              <a:latin typeface="Arial" charset="0"/>
              <a:ea typeface="ＭＳ Ｐゴシック" charset="0"/>
              <a:cs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smtClean="0"/>
              <a:t>November 2011</a:t>
            </a:r>
            <a:endParaRPr lang="en-US" sz="1400"/>
          </a:p>
        </p:txBody>
      </p:sp>
      <p:sp>
        <p:nvSpPr>
          <p:cNvPr id="2457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IETF TRILL WG</a:t>
            </a:r>
          </a:p>
        </p:txBody>
      </p:sp>
      <p:sp>
        <p:nvSpPr>
          <p:cNvPr id="2457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4F7BFE8C-7D25-324B-95CB-4351D6845030}" type="slidenum">
              <a:rPr lang="en-US" sz="1400"/>
              <a:pPr eaLnBrk="1" hangingPunct="1"/>
              <a:t>9</a:t>
            </a:fld>
            <a:endParaRPr lang="en-US" sz="1400"/>
          </a:p>
        </p:txBody>
      </p:sp>
      <p:sp>
        <p:nvSpPr>
          <p:cNvPr id="24580" name="Rectangle 2"/>
          <p:cNvSpPr>
            <a:spLocks noGrp="1" noChangeArrowheads="1"/>
          </p:cNvSpPr>
          <p:nvPr>
            <p:ph type="title"/>
          </p:nvPr>
        </p:nvSpPr>
        <p:spPr/>
        <p:txBody>
          <a:bodyPr/>
          <a:lstStyle/>
          <a:p>
            <a:pPr eaLnBrk="1" hangingPunct="1"/>
            <a:r>
              <a:rPr lang="en-US" b="1">
                <a:solidFill>
                  <a:srgbClr val="0000FF"/>
                </a:solidFill>
                <a:latin typeface="Arial" charset="0"/>
                <a:ea typeface="ＭＳ Ｐゴシック" charset="0"/>
                <a:cs typeface="ＭＳ Ｐゴシック" charset="0"/>
              </a:rPr>
              <a:t>Goals and Milestones (cont.)</a:t>
            </a:r>
          </a:p>
        </p:txBody>
      </p:sp>
      <p:sp>
        <p:nvSpPr>
          <p:cNvPr id="24581" name="Rectangle 3"/>
          <p:cNvSpPr>
            <a:spLocks noGrp="1" noChangeArrowheads="1"/>
          </p:cNvSpPr>
          <p:nvPr>
            <p:ph type="body" idx="1"/>
          </p:nvPr>
        </p:nvSpPr>
        <p:spPr>
          <a:xfrm>
            <a:off x="457200" y="1295400"/>
            <a:ext cx="8229600" cy="4830763"/>
          </a:xfrm>
        </p:spPr>
        <p:txBody>
          <a:bodyPr/>
          <a:lstStyle/>
          <a:p>
            <a:pPr eaLnBrk="1" hangingPunct="1"/>
            <a:r>
              <a:rPr lang="en-US" dirty="0">
                <a:latin typeface="Arial" charset="0"/>
                <a:ea typeface="ＭＳ Ｐゴシック" charset="0"/>
                <a:cs typeface="ＭＳ Ｐゴシック" charset="0"/>
              </a:rPr>
              <a:t>FUTURE</a:t>
            </a:r>
          </a:p>
          <a:p>
            <a:pPr lvl="1"/>
            <a:r>
              <a:rPr lang="en-US" dirty="0" smtClean="0">
                <a:latin typeface="Arial" charset="0"/>
                <a:ea typeface="ＭＳ Ｐゴシック" charset="0"/>
              </a:rPr>
              <a:t>Jul </a:t>
            </a:r>
            <a:r>
              <a:rPr lang="en-US" dirty="0">
                <a:latin typeface="Arial" charset="0"/>
                <a:ea typeface="ＭＳ Ｐゴシック" charset="0"/>
              </a:rPr>
              <a:t>2012   Re-charter or shut down the WG	</a:t>
            </a:r>
            <a:endParaRPr lang="en-US" b="1" dirty="0">
              <a:solidFill>
                <a:srgbClr val="FF0000"/>
              </a:solidFill>
              <a:latin typeface="Arial" charset="0"/>
              <a:ea typeface="ＭＳ Ｐゴシック" charset="0"/>
              <a:cs typeface="ＭＳ Ｐゴシック" charset="0"/>
            </a:endParaRPr>
          </a:p>
          <a:p>
            <a:pPr lvl="1" eaLnBrk="1" hangingPunct="1"/>
            <a:endParaRPr lang="en-US" sz="2400" dirty="0">
              <a:latin typeface="Arial" charset="0"/>
              <a:ea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34609</TotalTime>
  <Words>953</Words>
  <Application>Microsoft Macintosh PowerPoint</Application>
  <PresentationFormat>On-screen Show (4:3)</PresentationFormat>
  <Paragraphs>188</Paragraphs>
  <Slides>13</Slides>
  <Notes>8</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Default Design</vt:lpstr>
      <vt:lpstr>TRILL Working Group</vt:lpstr>
      <vt:lpstr>Note Well !</vt:lpstr>
      <vt:lpstr>Agenda</vt:lpstr>
      <vt:lpstr>Agenda 1/3</vt:lpstr>
      <vt:lpstr>Agenda 2/3</vt:lpstr>
      <vt:lpstr>Agenda 3/3</vt:lpstr>
      <vt:lpstr>New Goals and Milestones</vt:lpstr>
      <vt:lpstr>Goals and Milestones (cont.)</vt:lpstr>
      <vt:lpstr>Goals and Milestones (cont.)</vt:lpstr>
      <vt:lpstr>Document Status</vt:lpstr>
      <vt:lpstr>Document Status</vt:lpstr>
      <vt:lpstr>Open Source Implementations</vt:lpstr>
      <vt:lpstr>TRILL Base Protocol Non-IETF Code Points</vt:lpstr>
    </vt:vector>
  </TitlesOfParts>
  <Company>Motorola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TRILL Working Group</dc:title>
  <dc:creator>Donald E. Eastlake 3rd</dc:creator>
  <cp:lastModifiedBy>Donald Eastlake III</cp:lastModifiedBy>
  <cp:revision>176</cp:revision>
  <cp:lastPrinted>2011-03-24T12:19:19Z</cp:lastPrinted>
  <dcterms:created xsi:type="dcterms:W3CDTF">2010-11-07T11:16:22Z</dcterms:created>
  <dcterms:modified xsi:type="dcterms:W3CDTF">2011-11-07T22:02:07Z</dcterms:modified>
</cp:coreProperties>
</file>