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1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E72B-918E-E347-BAB5-A6AD6E08D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783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D67CA-5D5A-2847-A815-7BCE4BA42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420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D67CA-5D5A-2847-A815-7BCE4BA42483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3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44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0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9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3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9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6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4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RFC6326bis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7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Update to TRILL use of IS-IS</a:t>
            </a:r>
            <a:br>
              <a:rPr lang="en-US" sz="4800" b="1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draft-eastlake-isis-rfc6326bis-01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423798" cy="1752600"/>
          </a:xfrm>
        </p:spPr>
        <p:txBody>
          <a:bodyPr/>
          <a:lstStyle/>
          <a:p>
            <a:pPr algn="l"/>
            <a:r>
              <a:rPr lang="en-US" dirty="0" smtClean="0"/>
              <a:t>Donald E. Eastlake, 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algn="l"/>
            <a:r>
              <a:rPr lang="en-US" sz="2800" dirty="0" smtClean="0"/>
              <a:t>Huawei Technologies (USA)</a:t>
            </a:r>
          </a:p>
          <a:p>
            <a:pPr algn="l"/>
            <a:r>
              <a:rPr lang="en-US" sz="2400" dirty="0" smtClean="0"/>
              <a:t>d3e3e3@gmail.com</a:t>
            </a:r>
            <a:endParaRPr lang="en-US" sz="2400" dirty="0"/>
          </a:p>
        </p:txBody>
      </p:sp>
      <p:pic>
        <p:nvPicPr>
          <p:cNvPr id="4" name="Picture 3" descr="Huawie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93" y="3473117"/>
            <a:ext cx="2857500" cy="28575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9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RFC6326bis Draft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Intended to Obsolete the current RFC 6326.</a:t>
            </a:r>
          </a:p>
          <a:p>
            <a:r>
              <a:rPr lang="en-US" dirty="0" smtClean="0"/>
              <a:t>Includes an accumulation of additions to support the continued development of the TRILL protocol since the </a:t>
            </a:r>
            <a:r>
              <a:rPr lang="en-US" dirty="0" smtClean="0"/>
              <a:t>it was </a:t>
            </a:r>
            <a:r>
              <a:rPr lang="en-US" dirty="0" smtClean="0"/>
              <a:t>approved as a standard in March 2010.</a:t>
            </a:r>
          </a:p>
          <a:p>
            <a:r>
              <a:rPr lang="en-US" dirty="0" smtClean="0"/>
              <a:t>Currently targeted for the IETF ISIS WG since RFC 6326 was an ISIS WG document.</a:t>
            </a:r>
          </a:p>
          <a:p>
            <a:r>
              <a:rPr lang="en-US" dirty="0" smtClean="0"/>
              <a:t>Some existing formats are extended but in a backward compatible way.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Summary of the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sub-TLVs under the GADDR TLV for IPv4 and IPv6 multicast groups specified by IP address.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capability for an </a:t>
            </a:r>
            <a:r>
              <a:rPr lang="en-US" dirty="0" err="1" smtClean="0"/>
              <a:t>RBridge</a:t>
            </a:r>
            <a:r>
              <a:rPr lang="en-US" dirty="0" smtClean="0"/>
              <a:t> to unambiguously report in the Designated VLAN the VLANs for which it is Appointed Forwarder to support optional reducing in the VLANs on which TRILL Hellos are sent.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Add versions of sub-TLVs currently providing a 12-bit VLAN ID to provide for a 24-bit fine grained label.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Extends </a:t>
            </a:r>
            <a:r>
              <a:rPr lang="en-US" dirty="0"/>
              <a:t>capability reporting via TRILL-VER, PORT-TRILL-VER, and RBCHANNELS sub-TLVs.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Extends </a:t>
            </a:r>
            <a:r>
              <a:rPr lang="en-US" dirty="0" smtClean="0"/>
              <a:t>TRILL Neighbor TLV to provide support for SNPA sizes other than 6 bytes in support of TRILL over IP.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8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Summary of the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Robustness improvements:</a:t>
            </a:r>
          </a:p>
          <a:p>
            <a:pPr lvl="1"/>
            <a:r>
              <a:rPr lang="en-US" dirty="0" smtClean="0"/>
              <a:t>Require LSP number zero be no larger than 1470 bytes (but processed normally if received larger).</a:t>
            </a:r>
          </a:p>
          <a:p>
            <a:pPr lvl="1"/>
            <a:r>
              <a:rPr lang="en-US" dirty="0" smtClean="0"/>
              <a:t>Require TRILL-VER and </a:t>
            </a:r>
            <a:r>
              <a:rPr lang="en-US" dirty="0" err="1" smtClean="0"/>
              <a:t>originatingLSPBufferSize</a:t>
            </a:r>
            <a:r>
              <a:rPr lang="en-US" dirty="0" smtClean="0"/>
              <a:t> be in LSP number zero.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Clarify meaning of illegal VLAN IDs in the Interested VLAN sub-TLV including </a:t>
            </a:r>
            <a:r>
              <a:rPr lang="en-US" dirty="0" smtClean="0"/>
              <a:t>ability </a:t>
            </a:r>
            <a:r>
              <a:rPr lang="en-US" dirty="0" smtClean="0"/>
              <a:t>to designate a nickname </a:t>
            </a:r>
            <a:r>
              <a:rPr lang="en-US" dirty="0" smtClean="0"/>
              <a:t>to be used </a:t>
            </a:r>
            <a:r>
              <a:rPr lang="en-US" dirty="0" smtClean="0"/>
              <a:t>in traffic engineering.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Other minor changes including fixing the one Errata against RFC 6326: The TLV # for the TRILL Neighbor TLV is correctly listed as 142 in all but one erroneous instance where it is listed as 10 (which is the Authentication </a:t>
            </a:r>
            <a:r>
              <a:rPr lang="en-US" dirty="0" smtClean="0"/>
              <a:t>TLV).</a:t>
            </a:r>
            <a:endParaRPr lang="en-US" dirty="0" smtClean="0"/>
          </a:p>
          <a:p>
            <a:pPr lvl="1"/>
            <a:r>
              <a:rPr lang="en-US" dirty="0" smtClean="0"/>
              <a:t>See Section 7 of the draft for a complete list.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0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00FF"/>
                </a:solidFill>
              </a:rPr>
              <a:t>END</a:t>
            </a:r>
            <a:endParaRPr lang="en-US" sz="66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423798" cy="1752600"/>
          </a:xfrm>
        </p:spPr>
        <p:txBody>
          <a:bodyPr/>
          <a:lstStyle/>
          <a:p>
            <a:pPr algn="l"/>
            <a:r>
              <a:rPr lang="en-US" dirty="0" smtClean="0"/>
              <a:t>Donald E. Eastlake, 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algn="l"/>
            <a:r>
              <a:rPr lang="en-US" sz="2800" dirty="0" smtClean="0"/>
              <a:t>Huawei Technologies (USA)</a:t>
            </a:r>
          </a:p>
          <a:p>
            <a:pPr algn="l"/>
            <a:r>
              <a:rPr lang="en-US" sz="2400" dirty="0" smtClean="0"/>
              <a:t>d3e3e3@gmail.com</a:t>
            </a:r>
            <a:endParaRPr lang="en-US" sz="2400" dirty="0"/>
          </a:p>
        </p:txBody>
      </p:sp>
      <p:pic>
        <p:nvPicPr>
          <p:cNvPr id="4" name="Picture 3" descr="Huawie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93" y="3473117"/>
            <a:ext cx="2857500" cy="28575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RFC6326bis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8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368</Words>
  <Application>Microsoft Macintosh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Update to TRILL use of IS-IS draft-eastlake-isis-rfc6326bis-01</vt:lpstr>
      <vt:lpstr>RFC6326bis Draft</vt:lpstr>
      <vt:lpstr>Summary of the Update</vt:lpstr>
      <vt:lpstr>Summary of the Update</vt:lpstr>
      <vt:lpstr>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TRILL Use of GENAPP in draft-ietf-trill-rbridge-channel</dc:title>
  <dc:creator>Donald Eastlake III</dc:creator>
  <cp:lastModifiedBy>Donald Eastlake III</cp:lastModifiedBy>
  <cp:revision>19</cp:revision>
  <dcterms:created xsi:type="dcterms:W3CDTF">2011-07-24T08:15:32Z</dcterms:created>
  <dcterms:modified xsi:type="dcterms:W3CDTF">2011-11-02T17:43:59Z</dcterms:modified>
</cp:coreProperties>
</file>