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591" autoAdjust="0"/>
    <p:restoredTop sz="94660" autoAdjust="0"/>
  </p:normalViewPr>
  <p:slideViewPr>
    <p:cSldViewPr>
      <p:cViewPr>
        <p:scale>
          <a:sx n="104" d="100"/>
          <a:sy n="104" d="100"/>
        </p:scale>
        <p:origin x="-2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3FC0D-825D-482F-A38C-FCDE939DA8AF}" type="datetimeFigureOut">
              <a:rPr lang="en-US"/>
              <a:pPr>
                <a:defRPr/>
              </a:pPr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E09E7-3952-4C42-817A-BF885B2580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B722C-D507-49F8-B70F-DA70B76C7BB3}" type="datetimeFigureOut">
              <a:rPr lang="en-US"/>
              <a:pPr>
                <a:defRPr/>
              </a:pPr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70812-2DA0-4F15-B55E-DAE98C457F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72FAB-1D30-4D87-B5FE-7C62F1A90444}" type="datetimeFigureOut">
              <a:rPr lang="en-US"/>
              <a:pPr>
                <a:defRPr/>
              </a:pPr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55284-BE09-4B79-8292-16C9636C6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430AA-2BAD-40AA-96C9-338D188AC5DA}" type="datetimeFigureOut">
              <a:rPr lang="en-US"/>
              <a:pPr>
                <a:defRPr/>
              </a:pPr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6809-C9B4-4C5C-BC1D-C8F6B7ADDD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4D8E7-42AF-484D-BDAB-0AFAA16B93F3}" type="datetimeFigureOut">
              <a:rPr lang="en-US"/>
              <a:pPr>
                <a:defRPr/>
              </a:pPr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4BBC4-BEF3-4AEC-B146-D783CBF5B5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986D3-4D9B-41BF-A6B5-BF55B565169A}" type="datetimeFigureOut">
              <a:rPr lang="en-US"/>
              <a:pPr>
                <a:defRPr/>
              </a:pPr>
              <a:t>11/13/2011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C3578-8D11-4A2E-8648-81F2B737A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11FD0-FF20-45BC-8AEB-ECCEBCECF57E}" type="datetimeFigureOut">
              <a:rPr lang="en-US"/>
              <a:pPr>
                <a:defRPr/>
              </a:pPr>
              <a:t>11/13/2011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12AE5-6400-427B-A715-F2543AF957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CB1E-D870-4935-B5BC-25DF40768DF8}" type="datetimeFigureOut">
              <a:rPr lang="en-US"/>
              <a:pPr>
                <a:defRPr/>
              </a:pPr>
              <a:t>11/13/2011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4273B-0734-4AE3-8EA4-13A53CCD4A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30CDF-3E7A-470B-8C93-4DDED0BEB853}" type="datetimeFigureOut">
              <a:rPr lang="en-US"/>
              <a:pPr>
                <a:defRPr/>
              </a:pPr>
              <a:t>11/13/2011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2F91B-B32A-42EB-9E00-54CF51D96C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2F316-5C47-4CD1-9D6D-CABAB4CCA87F}" type="datetimeFigureOut">
              <a:rPr lang="en-US"/>
              <a:pPr>
                <a:defRPr/>
              </a:pPr>
              <a:t>11/13/2011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C759A-CF3E-4559-972F-7BBBB2FBF2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C9441-09FE-4965-A7F3-E837FF313EFA}" type="datetimeFigureOut">
              <a:rPr lang="en-US"/>
              <a:pPr>
                <a:defRPr/>
              </a:pPr>
              <a:t>11/13/2011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02D0A-DAA8-4DC0-949F-2029938713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F60079-ECD7-4F50-9EBE-A8DC6B09AF8E}" type="datetimeFigureOut">
              <a:rPr lang="en-US"/>
              <a:pPr>
                <a:defRPr/>
              </a:pPr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8C2961-EC90-466D-9629-2E5B887A2A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981200"/>
          </a:xfrm>
        </p:spPr>
        <p:txBody>
          <a:bodyPr/>
          <a:lstStyle/>
          <a:p>
            <a:r>
              <a:rPr lang="en-US" smtClean="0"/>
              <a:t>Reactions to Signaling from ECN Support for RTP/RTCP</a:t>
            </a: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371600" y="3352800"/>
            <a:ext cx="6400800" cy="2743200"/>
          </a:xfrm>
        </p:spPr>
        <p:txBody>
          <a:bodyPr/>
          <a:lstStyle/>
          <a:p>
            <a:r>
              <a:rPr lang="en-US" sz="2400" smtClean="0">
                <a:solidFill>
                  <a:schemeClr val="tx1"/>
                </a:solidFill>
              </a:rPr>
              <a:t>draft-carlberg-tsvwg-ecn-reactions-00.txt</a:t>
            </a:r>
          </a:p>
          <a:p>
            <a:endParaRPr lang="en-US" sz="2400" smtClean="0">
              <a:solidFill>
                <a:schemeClr val="tx1"/>
              </a:solidFill>
            </a:endParaRPr>
          </a:p>
          <a:p>
            <a:r>
              <a:rPr lang="en-US" sz="2400" smtClean="0">
                <a:solidFill>
                  <a:schemeClr val="tx1"/>
                </a:solidFill>
              </a:rPr>
              <a:t>14 November 2011</a:t>
            </a:r>
          </a:p>
          <a:p>
            <a:endParaRPr lang="en-US" sz="2400" smtClean="0">
              <a:solidFill>
                <a:schemeClr val="tx1"/>
              </a:solidFill>
            </a:endParaRPr>
          </a:p>
          <a:p>
            <a:r>
              <a:rPr lang="en-US" sz="2400" smtClean="0">
                <a:solidFill>
                  <a:schemeClr val="tx1"/>
                </a:solidFill>
              </a:rPr>
              <a:t>Piers O’Hanlon</a:t>
            </a:r>
          </a:p>
          <a:p>
            <a:r>
              <a:rPr lang="en-US" sz="2400" smtClean="0">
                <a:solidFill>
                  <a:schemeClr val="tx1"/>
                </a:solidFill>
              </a:rPr>
              <a:t>Ken Carlberg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Background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RFC 3168: Addition of ECN to IP</a:t>
            </a:r>
          </a:p>
          <a:p>
            <a:pPr lvl="1"/>
            <a:r>
              <a:rPr lang="en-US" smtClean="0"/>
              <a:t>Two layer design: IP ECN field, Transport negotiation &amp; feedback</a:t>
            </a:r>
          </a:p>
          <a:p>
            <a:pPr lvl="1"/>
            <a:r>
              <a:rPr lang="en-US" smtClean="0"/>
              <a:t>Specifies support for TCP</a:t>
            </a:r>
          </a:p>
          <a:p>
            <a:pPr lvl="1"/>
            <a:r>
              <a:rPr lang="en-US" smtClean="0"/>
              <a:t>Obsoletes rfc-2481, and updates rfc-2474</a:t>
            </a:r>
          </a:p>
          <a:p>
            <a:r>
              <a:rPr lang="en-US" smtClean="0"/>
              <a:t>draft-ietf-avtcore-ecn-for-rtp-05</a:t>
            </a:r>
          </a:p>
          <a:p>
            <a:pPr lvl="1"/>
            <a:r>
              <a:rPr lang="en-US" smtClean="0"/>
              <a:t>Specifies signaling to support ECN for RTP/UDP flows</a:t>
            </a:r>
          </a:p>
          <a:p>
            <a:pPr lvl="2"/>
            <a:r>
              <a:rPr lang="en-US" smtClean="0"/>
              <a:t>Specification for SDP signaling extensions</a:t>
            </a:r>
          </a:p>
          <a:p>
            <a:pPr lvl="2"/>
            <a:r>
              <a:rPr lang="en-US" smtClean="0"/>
              <a:t>Define RTP/AVPF ECN feedback packet</a:t>
            </a:r>
          </a:p>
          <a:p>
            <a:pPr lvl="2"/>
            <a:r>
              <a:rPr lang="en-US" smtClean="0"/>
              <a:t>Define RTCP eXtended Report (XR) for ECN summary information </a:t>
            </a:r>
          </a:p>
          <a:p>
            <a:pPr lvl="1"/>
            <a:r>
              <a:rPr lang="en-US" smtClean="0"/>
              <a:t>Specifies default reaction based on congestion control algorithm</a:t>
            </a:r>
          </a:p>
          <a:p>
            <a:pPr lvl="2"/>
            <a:r>
              <a:rPr lang="en-US" smtClean="0"/>
              <a:t>Note: discussion of algorithm(s) is out-of-scope</a:t>
            </a:r>
          </a:p>
          <a:p>
            <a:pPr lvl="2"/>
            <a:r>
              <a:rPr lang="en-US" smtClean="0"/>
              <a:t>MAY be other reactions</a:t>
            </a:r>
          </a:p>
          <a:p>
            <a:pPr lvl="2"/>
            <a:endParaRPr lang="en-US" smtClean="0"/>
          </a:p>
          <a:p>
            <a:pPr lvl="2"/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Purpose of Draft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Follow-on informational document that extends the discussion of draft-ietf-avtcore-ecn-for-rtp concerning …</a:t>
            </a:r>
          </a:p>
          <a:p>
            <a:pPr lvl="1"/>
            <a:r>
              <a:rPr lang="en-US" smtClean="0"/>
              <a:t>Recommended default congestion control algorithm</a:t>
            </a:r>
          </a:p>
          <a:p>
            <a:pPr lvl="1"/>
            <a:r>
              <a:rPr lang="en-US" smtClean="0"/>
              <a:t>Additional reactions</a:t>
            </a:r>
          </a:p>
          <a:p>
            <a:pPr lvl="1"/>
            <a:r>
              <a:rPr lang="en-US" smtClean="0"/>
              <a:t>Other potential reaction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Additional Reactions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Signaling</a:t>
            </a:r>
          </a:p>
          <a:p>
            <a:pPr lvl="1"/>
            <a:r>
              <a:rPr lang="en-US" smtClean="0"/>
              <a:t>RSVP</a:t>
            </a:r>
          </a:p>
          <a:p>
            <a:pPr lvl="1"/>
            <a:r>
              <a:rPr lang="en-US" smtClean="0"/>
              <a:t>Diff-serv</a:t>
            </a:r>
          </a:p>
          <a:p>
            <a:r>
              <a:rPr lang="en-US" smtClean="0"/>
              <a:t>Fault Tolerance</a:t>
            </a:r>
          </a:p>
          <a:p>
            <a:pPr lvl="1"/>
            <a:r>
              <a:rPr lang="en-US" smtClean="0"/>
              <a:t>Redundant transmissions</a:t>
            </a:r>
          </a:p>
          <a:p>
            <a:pPr lvl="1"/>
            <a:r>
              <a:rPr lang="en-US" smtClean="0"/>
              <a:t>Application Layer Forward Error Correction</a:t>
            </a:r>
          </a:p>
          <a:p>
            <a:pPr lvl="1"/>
            <a:r>
              <a:rPr lang="en-US" smtClean="0"/>
              <a:t>Codec Swapping</a:t>
            </a:r>
          </a:p>
          <a:p>
            <a:pPr lvl="1"/>
            <a:endParaRPr lang="en-US" smtClean="0"/>
          </a:p>
          <a:p>
            <a:r>
              <a:rPr lang="en-US" smtClean="0"/>
              <a:t>Note:</a:t>
            </a:r>
          </a:p>
          <a:p>
            <a:pPr lvl="1"/>
            <a:r>
              <a:rPr lang="en-US" smtClean="0"/>
              <a:t>Requires downstream peer support</a:t>
            </a:r>
          </a:p>
          <a:p>
            <a:pPr lvl="1"/>
            <a:r>
              <a:rPr lang="en-US" smtClean="0"/>
              <a:t>May require additional security mechanisms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Potential Other Reactions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draft-ietf-avtcore-ecn-for-rtp</a:t>
            </a:r>
          </a:p>
          <a:p>
            <a:pPr lvl="1"/>
            <a:r>
              <a:rPr lang="en-US" smtClean="0"/>
              <a:t>“MAY be other reactions”…if “considered safe for deployment”</a:t>
            </a:r>
          </a:p>
          <a:p>
            <a:pPr lvl="2"/>
            <a:r>
              <a:rPr lang="en-US" smtClean="0"/>
              <a:t>e.g., emergency communications, though </a:t>
            </a:r>
            <a:r>
              <a:rPr lang="en-US" u="sng" smtClean="0"/>
              <a:t>not</a:t>
            </a:r>
            <a:r>
              <a:rPr lang="en-US" smtClean="0"/>
              <a:t> 911-type</a:t>
            </a:r>
          </a:p>
          <a:p>
            <a:pPr lvl="2"/>
            <a:r>
              <a:rPr lang="en-US" smtClean="0"/>
              <a:t>In other words, make sure the exception is not significantly disruptive</a:t>
            </a:r>
          </a:p>
          <a:p>
            <a:r>
              <a:rPr lang="en-US" smtClean="0"/>
              <a:t>Consider alternative for 1% and 5% of aggregate set</a:t>
            </a:r>
          </a:p>
          <a:p>
            <a:pPr lvl="1"/>
            <a:r>
              <a:rPr lang="en-US" smtClean="0"/>
              <a:t>Exemption or less aggressive back-off reaction</a:t>
            </a:r>
          </a:p>
          <a:p>
            <a:pPr lvl="1"/>
            <a:r>
              <a:rPr lang="en-US" smtClean="0"/>
              <a:t>Emergency Telecommunications Service (ETS) example</a:t>
            </a:r>
          </a:p>
          <a:p>
            <a:pPr lvl="2"/>
            <a:r>
              <a:rPr lang="en-US" smtClean="0"/>
              <a:t>Authorized service</a:t>
            </a:r>
          </a:p>
          <a:p>
            <a:pPr lvl="2"/>
            <a:r>
              <a:rPr lang="en-US" smtClean="0"/>
              <a:t>Reference: rfc-3690, rfc-4190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sz="3600" smtClean="0"/>
              <a:t>Simulation with Gradual Congestion (1)</a:t>
            </a:r>
          </a:p>
        </p:txBody>
      </p:sp>
      <p:sp>
        <p:nvSpPr>
          <p:cNvPr id="1033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NS </a:t>
            </a:r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76200" y="1219200"/>
          <a:ext cx="6629400" cy="5230813"/>
        </p:xfrm>
        <a:graphic>
          <a:graphicData uri="http://schemas.openxmlformats.org/presentationml/2006/ole">
            <p:oleObj spid="_x0000_s1031" name="Acrobat Document" r:id="rId3" imgW="7776720" imgH="5917320" progId="AcroExch.Document.7">
              <p:embed/>
            </p:oleObj>
          </a:graphicData>
        </a:graphic>
      </p:graphicFrame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6629400" y="1600200"/>
            <a:ext cx="2362200" cy="4525963"/>
          </a:xfrm>
        </p:spPr>
        <p:txBody>
          <a:bodyPr rtlCol="0">
            <a:normAutofit/>
          </a:bodyPr>
          <a:lstStyle/>
          <a:p>
            <a:pPr marL="173038" indent="-173038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NS simulator</a:t>
            </a:r>
          </a:p>
          <a:p>
            <a:pPr marL="173038" indent="-173038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Normal set of users</a:t>
            </a:r>
          </a:p>
          <a:p>
            <a:pPr marL="401638" lvl="1" indent="-173038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200" dirty="0" smtClean="0"/>
              <a:t>TFRC  for ECN and Loss</a:t>
            </a:r>
          </a:p>
          <a:p>
            <a:pPr marL="401638" lvl="1" indent="-173038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200" dirty="0" smtClean="0"/>
              <a:t>50 initial, 50 gradually joining flows</a:t>
            </a:r>
          </a:p>
          <a:p>
            <a:pPr marL="1588" indent="-173038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Exception set of users</a:t>
            </a:r>
          </a:p>
          <a:p>
            <a:pPr marL="401638" lvl="1" indent="-173038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200" dirty="0" smtClean="0"/>
              <a:t>TFRC for Loss</a:t>
            </a:r>
          </a:p>
          <a:p>
            <a:pPr marL="401638" lvl="1" indent="-173038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200" dirty="0" smtClean="0"/>
              <a:t>Ignore ECN/CE</a:t>
            </a:r>
          </a:p>
          <a:p>
            <a:pPr marL="401638" lvl="1" indent="-173038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200" b="1" u="sng" dirty="0" smtClean="0"/>
              <a:t>5 flows</a:t>
            </a:r>
          </a:p>
          <a:p>
            <a:pPr marL="401638" lvl="1" indent="-173038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1200" dirty="0" smtClean="0"/>
          </a:p>
          <a:p>
            <a:pPr marL="173038" indent="-173038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600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1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/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2255838" y="2514600"/>
            <a:ext cx="1066800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6" name="TextBox 15"/>
          <p:cNvSpPr txBox="1">
            <a:spLocks noChangeArrowheads="1"/>
          </p:cNvSpPr>
          <p:nvPr/>
        </p:nvSpPr>
        <p:spPr bwMode="auto">
          <a:xfrm>
            <a:off x="1722438" y="3121025"/>
            <a:ext cx="22399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>
                <a:latin typeface="Times New Roman" pitchFamily="18" charset="0"/>
                <a:cs typeface="Times New Roman" pitchFamily="18" charset="0"/>
              </a:rPr>
              <a:t>Introduce ECN/CE and Loss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sz="3600" smtClean="0"/>
              <a:t>Simulation with Gradual Congestion (2)</a:t>
            </a:r>
          </a:p>
        </p:txBody>
      </p:sp>
      <p:pic>
        <p:nvPicPr>
          <p:cNvPr id="20482" name="Content Placeholder 11" descr="ecn-ignore1vs100-30s-delay.4nov11.pdf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5310" t="1079" r="6473" b="-1079"/>
          <a:stretch>
            <a:fillRect/>
          </a:stretch>
        </p:blipFill>
        <p:spPr>
          <a:xfrm>
            <a:off x="304800" y="1346200"/>
            <a:ext cx="6053138" cy="4703763"/>
          </a:xfrm>
        </p:spPr>
      </p:pic>
      <p:sp>
        <p:nvSpPr>
          <p:cNvPr id="6" name="Content Placeholder 11"/>
          <p:cNvSpPr>
            <a:spLocks noGrp="1"/>
          </p:cNvSpPr>
          <p:nvPr>
            <p:ph sz="half" idx="2"/>
          </p:nvPr>
        </p:nvSpPr>
        <p:spPr>
          <a:xfrm>
            <a:off x="6629400" y="1600200"/>
            <a:ext cx="2362200" cy="4525963"/>
          </a:xfrm>
        </p:spPr>
        <p:txBody>
          <a:bodyPr rtlCol="0">
            <a:normAutofit/>
          </a:bodyPr>
          <a:lstStyle/>
          <a:p>
            <a:pPr marL="173038" indent="-173038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NS simulator</a:t>
            </a:r>
          </a:p>
          <a:p>
            <a:pPr marL="173038" indent="-173038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Normal set of users</a:t>
            </a:r>
          </a:p>
          <a:p>
            <a:pPr marL="401638" lvl="1" indent="-173038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200" dirty="0" smtClean="0"/>
              <a:t>TFRC  for ECN and Loss</a:t>
            </a:r>
          </a:p>
          <a:p>
            <a:pPr marL="401638" lvl="1" indent="-173038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200" dirty="0" smtClean="0"/>
              <a:t>50 initial, 50 gradually joining flows</a:t>
            </a:r>
          </a:p>
          <a:p>
            <a:pPr marL="1588" indent="-173038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Exception set of users</a:t>
            </a:r>
          </a:p>
          <a:p>
            <a:pPr marL="401638" lvl="1" indent="-173038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200" dirty="0" smtClean="0"/>
              <a:t>TFRC for Loss</a:t>
            </a:r>
          </a:p>
          <a:p>
            <a:pPr marL="401638" lvl="1" indent="-173038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200" dirty="0" smtClean="0"/>
              <a:t>Ignore ECN/CE</a:t>
            </a:r>
          </a:p>
          <a:p>
            <a:pPr marL="401638" lvl="1" indent="-173038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200" b="1" u="sng" dirty="0" smtClean="0"/>
              <a:t>1 flow</a:t>
            </a:r>
          </a:p>
          <a:p>
            <a:pPr marL="401638" lvl="1" indent="-173038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1200" dirty="0" smtClean="0"/>
          </a:p>
          <a:p>
            <a:pPr marL="173038" indent="-173038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600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1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/>
          </a:p>
        </p:txBody>
      </p:sp>
      <p:cxnSp>
        <p:nvCxnSpPr>
          <p:cNvPr id="7" name="Straight Connector 6"/>
          <p:cNvCxnSpPr/>
          <p:nvPr/>
        </p:nvCxnSpPr>
        <p:spPr>
          <a:xfrm rot="5400000">
            <a:off x="2255838" y="2590800"/>
            <a:ext cx="1066800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5" name="TextBox 7"/>
          <p:cNvSpPr txBox="1">
            <a:spLocks noChangeArrowheads="1"/>
          </p:cNvSpPr>
          <p:nvPr/>
        </p:nvSpPr>
        <p:spPr bwMode="auto">
          <a:xfrm>
            <a:off x="1722438" y="3197225"/>
            <a:ext cx="22399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>
                <a:latin typeface="Times New Roman" pitchFamily="18" charset="0"/>
                <a:cs typeface="Times New Roman" pitchFamily="18" charset="0"/>
              </a:rPr>
              <a:t>Introduce ECN/CE and Loss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Default Reaction: Congestion Control Alg.</a:t>
            </a:r>
          </a:p>
        </p:txBody>
      </p:sp>
      <p:sp>
        <p:nvSpPr>
          <p:cNvPr id="21506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4754563"/>
          </a:xfrm>
        </p:spPr>
        <p:txBody>
          <a:bodyPr/>
          <a:lstStyle/>
          <a:p>
            <a:r>
              <a:rPr lang="en-US" smtClean="0"/>
              <a:t>draft-carlberg-tsvwg-ecn-reactions-00</a:t>
            </a:r>
          </a:p>
          <a:p>
            <a:pPr lvl="1"/>
            <a:r>
              <a:rPr lang="en-US" smtClean="0"/>
              <a:t>Recommends TFRC in response to ECN/Congestion Experience feedback</a:t>
            </a:r>
          </a:p>
          <a:p>
            <a:pPr lvl="1"/>
            <a:r>
              <a:rPr lang="en-US" smtClean="0"/>
              <a:t>Recognizes that TFRC is a “target” versus an absolute</a:t>
            </a:r>
          </a:p>
          <a:p>
            <a:pPr lvl="1"/>
            <a:r>
              <a:rPr lang="en-US" smtClean="0"/>
              <a:t>Observes that TFRC is used in Googletalk, Empathy, and Farsight, Magor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Questions/Issues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Should a different CC algorithm be used?</a:t>
            </a:r>
          </a:p>
          <a:p>
            <a:pPr lvl="1"/>
            <a:r>
              <a:rPr lang="en-US" smtClean="0"/>
              <a:t>RTCweb is considering a new approach</a:t>
            </a:r>
          </a:p>
          <a:p>
            <a:pPr lvl="2"/>
            <a:r>
              <a:rPr lang="en-US" smtClean="0"/>
              <a:t>draft-alvestrand-rtcweb-congestion-01</a:t>
            </a:r>
          </a:p>
          <a:p>
            <a:pPr lvl="3"/>
            <a:r>
              <a:rPr lang="en-US" smtClean="0"/>
              <a:t>TCP equation to drive the send rate, bounded by path characterization.</a:t>
            </a:r>
          </a:p>
          <a:p>
            <a:r>
              <a:rPr lang="en-US" smtClean="0"/>
              <a:t>Should the Reactions draft avoid singling out a single CC algorithm and only identify a variety of approaches?</a:t>
            </a:r>
          </a:p>
          <a:p>
            <a:r>
              <a:rPr lang="en-US" smtClean="0"/>
              <a:t>Should the “other reaction” example related to emergency communications be moved to the body of the draft?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3497</TotalTime>
  <Words>362</Words>
  <Application>Microsoft Macintosh PowerPoint</Application>
  <PresentationFormat>On-screen Show (4:3)</PresentationFormat>
  <Paragraphs>84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Arial</vt:lpstr>
      <vt:lpstr>Times New Roman</vt:lpstr>
      <vt:lpstr>Office Theme</vt:lpstr>
      <vt:lpstr>Acrobat Document</vt:lpstr>
      <vt:lpstr>Reactions to Signaling from ECN Support for RTP/RTCP</vt:lpstr>
      <vt:lpstr>Background</vt:lpstr>
      <vt:lpstr>Purpose of Draft</vt:lpstr>
      <vt:lpstr>Additional Reactions</vt:lpstr>
      <vt:lpstr>Potential Other Reactions</vt:lpstr>
      <vt:lpstr>Simulation with Gradual Congestion (1)</vt:lpstr>
      <vt:lpstr>Simulation with Gradual Congestion (2)</vt:lpstr>
      <vt:lpstr>Default Reaction: Congestion Control Alg.</vt:lpstr>
      <vt:lpstr>Questions/Issues</vt:lpstr>
    </vt:vector>
  </TitlesOfParts>
  <Company>SAIC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Reactions to Signaling from ECN Support for RTP/RTCP</dc:title>
  <dc:creator>Ken Carlberg</dc:creator>
  <cp:lastModifiedBy>James Polk</cp:lastModifiedBy>
  <cp:revision>29</cp:revision>
  <dcterms:created xsi:type="dcterms:W3CDTF">2011-10-28T17:36:30Z</dcterms:created>
  <dcterms:modified xsi:type="dcterms:W3CDTF">2011-11-14T03:51:47Z</dcterms:modified>
</cp:coreProperties>
</file>