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07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7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57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5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58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23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46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42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8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6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95B0B-2355-4444-B5C4-6093EDDB2E2E}" type="datetimeFigureOut">
              <a:rPr lang="en-US" smtClean="0"/>
              <a:t>14/11/2011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9BC49-C596-794C-997C-998EAFBC0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5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draft-ott-xrblock-rtcp-xt-discard-metrics-01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Joerg</a:t>
            </a:r>
            <a:r>
              <a:rPr lang="en-US" dirty="0" smtClean="0"/>
              <a:t> </a:t>
            </a:r>
            <a:r>
              <a:rPr lang="en-US" dirty="0" err="1" smtClean="0"/>
              <a:t>Ott</a:t>
            </a:r>
            <a:r>
              <a:rPr lang="en-US" dirty="0" smtClean="0"/>
              <a:t>, Varun Singh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55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Discard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Original </a:t>
            </a:r>
            <a:r>
              <a:rPr lang="en-US" dirty="0" smtClean="0"/>
              <a:t>draft proposed: </a:t>
            </a:r>
            <a:r>
              <a:rPr lang="en-US" dirty="0"/>
              <a:t>D</a:t>
            </a:r>
            <a:r>
              <a:rPr lang="en-US" dirty="0" smtClean="0"/>
              <a:t>ecember 2008</a:t>
            </a:r>
          </a:p>
          <a:p>
            <a:r>
              <a:rPr lang="en-US" dirty="0" smtClean="0"/>
              <a:t>Applicability:</a:t>
            </a:r>
          </a:p>
          <a:p>
            <a:pPr lvl="1"/>
            <a:r>
              <a:rPr lang="en-US" dirty="0" smtClean="0"/>
              <a:t>If packets don</a:t>
            </a:r>
            <a:r>
              <a:rPr lang="fr-FR" dirty="0" smtClean="0"/>
              <a:t>’</a:t>
            </a:r>
            <a:r>
              <a:rPr lang="en-US" dirty="0" smtClean="0"/>
              <a:t>t arrive in a certain time budget the receiver may discarded these packets.</a:t>
            </a:r>
            <a:endParaRPr lang="en-US" dirty="0" smtClean="0"/>
          </a:p>
          <a:p>
            <a:pPr lvl="1"/>
            <a:r>
              <a:rPr lang="en-US" dirty="0" smtClean="0"/>
              <a:t>Due to RTT mismatch in MPRTP the receiver will discard packets from one of the path (depending on the </a:t>
            </a:r>
            <a:r>
              <a:rPr lang="en-US" dirty="0" err="1" smtClean="0"/>
              <a:t>playout</a:t>
            </a:r>
            <a:r>
              <a:rPr lang="en-US" dirty="0" smtClean="0"/>
              <a:t> delay).</a:t>
            </a:r>
          </a:p>
          <a:p>
            <a:r>
              <a:rPr lang="en-US" dirty="0" smtClean="0"/>
              <a:t>The sender wants to know which ones, or what was the cumulative size of the packets, or how many.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49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 Discard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484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 Message blocks: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XR discard bytes</a:t>
            </a:r>
          </a:p>
          <a:p>
            <a:pPr lvl="1"/>
            <a:r>
              <a:rPr lang="en-US" dirty="0" smtClean="0"/>
              <a:t>Number of bytes discarded since the interval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XR discard RLE</a:t>
            </a:r>
          </a:p>
          <a:p>
            <a:pPr lvl="1"/>
            <a:r>
              <a:rPr lang="en-US" dirty="0" smtClean="0"/>
              <a:t>Run length encoded to signal which packets got discarded</a:t>
            </a:r>
          </a:p>
          <a:p>
            <a:r>
              <a:rPr lang="en-US" dirty="0" smtClean="0"/>
              <a:t>Early bit: E=1 if discarded due to early arrival, 0 otherwise</a:t>
            </a:r>
          </a:p>
          <a:p>
            <a:r>
              <a:rPr lang="en-US" dirty="0" smtClean="0"/>
              <a:t>Interval bit: I=1 if an interval metric, 0 when cumulative. </a:t>
            </a:r>
          </a:p>
          <a:p>
            <a:pPr lvl="1"/>
            <a:r>
              <a:rPr lang="en-US" dirty="0" smtClean="0"/>
              <a:t>Some discussion on the list about changing this to 2 bits?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6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Finally: WG </a:t>
            </a:r>
            <a:r>
              <a:rPr lang="en-US" smtClean="0"/>
              <a:t>item </a:t>
            </a:r>
            <a:r>
              <a:rPr lang="en-US" smtClean="0"/>
              <a:t>followed by WG LC.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376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174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draft-ott-xrblock-rtcp-xt-discard-metrics-01</vt:lpstr>
      <vt:lpstr>Discard Metrics</vt:lpstr>
      <vt:lpstr>XR Discard Metrics</vt:lpstr>
      <vt:lpstr>Next 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draft-ott-xrblock-rtcp-xt-discard-metrics-01</dc:title>
  <dc:creator>Varun</dc:creator>
  <cp:lastModifiedBy>Varun</cp:lastModifiedBy>
  <cp:revision>10</cp:revision>
  <dcterms:created xsi:type="dcterms:W3CDTF">2011-11-12T11:43:58Z</dcterms:created>
  <dcterms:modified xsi:type="dcterms:W3CDTF">2011-11-14T08:31:36Z</dcterms:modified>
</cp:coreProperties>
</file>