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180D1-6804-4DBC-ABB0-CE2AF5708F92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8B88-6EED-411B-B702-85ACD7F7F9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8B88-6EED-411B-B702-85ACD7F7F9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9908-AC49-4C22-A547-F9CB6998B993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9217-CD81-4903-AF2C-27B44EFBDEBA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B2030-3D52-4BAE-B1A8-6CF3C649486C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B0EE-943E-4FDE-B2E3-000A6407D170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64EEA-FF32-42EB-89A8-55D3311F73F5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992F-915E-4D81-978C-794CDA542E3C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E8E1-D65B-4E35-88FA-75D30BAF626F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0C8-2782-4D77-8621-7076CDAD9F93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A11-37DE-4F19-959C-4E3E87CE9BBB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B1FA8-3A7E-492B-9C55-496F588EF61C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13A1-EF4E-4DA2-9838-3B58597DDCBC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5B63D-2AC8-49BA-A880-77CAC2FEE593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xrblock IETF 82 Taipei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huang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ill.wu@huawei.com" TargetMode="External"/><Relationship Id="rId4" Type="http://schemas.openxmlformats.org/officeDocument/2006/relationships/hyperlink" Target="mailto:asaeda@wide.ad.j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en-US" dirty="0" smtClean="0"/>
              <a:t>RTCP XR Block for TS </a:t>
            </a:r>
            <a:r>
              <a:rPr lang="en-US" dirty="0" err="1" smtClean="0"/>
              <a:t>Decodability</a:t>
            </a:r>
            <a:r>
              <a:rPr lang="en-US" dirty="0" smtClean="0"/>
              <a:t> Statistics Metric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47664" y="2132856"/>
            <a:ext cx="6400800" cy="1152128"/>
          </a:xfrm>
        </p:spPr>
        <p:txBody>
          <a:bodyPr/>
          <a:lstStyle/>
          <a:p>
            <a:r>
              <a:rPr lang="en-US" dirty="0" smtClean="0"/>
              <a:t>Draft-huang-xrblock-rtcp-xr-decodability-01</a:t>
            </a:r>
            <a:endParaRPr lang="en-US" dirty="0"/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1619672" y="4365104"/>
            <a:ext cx="6400800" cy="12961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Rachel Huang (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rachel.huang@huawei.com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)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zh-CN" sz="2400" dirty="0" smtClean="0">
                <a:ea typeface="宋体" pitchFamily="2" charset="-122"/>
              </a:rPr>
              <a:t>Hitoshi Asaeda (</a:t>
            </a:r>
            <a:r>
              <a:rPr lang="en-US" altLang="zh-CN" sz="2400" dirty="0" smtClean="0">
                <a:ea typeface="宋体" pitchFamily="2" charset="-122"/>
                <a:hlinkClick r:id="rId4"/>
              </a:rPr>
              <a:t>asaeda@wide.ad.jp</a:t>
            </a:r>
            <a:r>
              <a:rPr lang="en-US" altLang="zh-CN" sz="2400" dirty="0" smtClean="0">
                <a:ea typeface="宋体" pitchFamily="2" charset="-122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Qin Wu ( </a:t>
            </a:r>
            <a:r>
              <a:rPr lang="en-US" sz="2400" dirty="0" smtClean="0">
                <a:hlinkClick r:id="rId5"/>
              </a:rPr>
              <a:t>bill.wu@huawei.com</a:t>
            </a:r>
            <a:r>
              <a:rPr lang="en-US" sz="2400" dirty="0" smtClean="0"/>
              <a:t> 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91C4-80A5-4490-A50A-C2ABA5C277B0}" type="datetime1">
              <a:rPr lang="en-US" smtClean="0"/>
              <a:pPr/>
              <a:t>11/11/2011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xrblock</a:t>
            </a:r>
            <a:r>
              <a:rPr lang="en-US" dirty="0" smtClean="0"/>
              <a:t> IETF 82 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600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Separated </a:t>
            </a:r>
            <a:r>
              <a:rPr lang="en-US" dirty="0" smtClean="0"/>
              <a:t>from draft-</a:t>
            </a:r>
            <a:r>
              <a:rPr lang="en-US" dirty="0" err="1" smtClean="0"/>
              <a:t>wu</a:t>
            </a:r>
            <a:r>
              <a:rPr lang="en-US" dirty="0" smtClean="0"/>
              <a:t>-</a:t>
            </a:r>
            <a:r>
              <a:rPr lang="en-US" dirty="0" err="1" smtClean="0"/>
              <a:t>avt</a:t>
            </a:r>
            <a:r>
              <a:rPr lang="en-US" dirty="0" smtClean="0"/>
              <a:t>-</a:t>
            </a:r>
            <a:r>
              <a:rPr lang="en-US" dirty="0" err="1" smtClean="0"/>
              <a:t>rtcp</a:t>
            </a:r>
            <a:r>
              <a:rPr lang="en-US" dirty="0" smtClean="0"/>
              <a:t>-</a:t>
            </a:r>
            <a:r>
              <a:rPr lang="en-US" dirty="0" err="1" smtClean="0"/>
              <a:t>xr</a:t>
            </a:r>
            <a:r>
              <a:rPr lang="en-US" dirty="0" smtClean="0"/>
              <a:t>-quality-monitoring </a:t>
            </a:r>
            <a:r>
              <a:rPr lang="en-US" dirty="0" smtClean="0"/>
              <a:t>based </a:t>
            </a:r>
            <a:r>
              <a:rPr lang="en-US" dirty="0" smtClean="0"/>
              <a:t>on Colin’s comments and suggestions.</a:t>
            </a:r>
          </a:p>
          <a:p>
            <a:r>
              <a:rPr lang="en-US" dirty="0" smtClean="0"/>
              <a:t>Presented in the chair’s presentation in the IETF 79</a:t>
            </a:r>
            <a:r>
              <a:rPr lang="en-US" baseline="30000" dirty="0" smtClean="0"/>
              <a:t>th</a:t>
            </a:r>
            <a:r>
              <a:rPr lang="en-US" dirty="0" smtClean="0"/>
              <a:t>, Beijing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compliance with monitoring architecture [draft-ietf-avtcore-monarch-05</a:t>
            </a:r>
            <a:r>
              <a:rPr lang="en-US" dirty="0" smtClean="0"/>
              <a:t>].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B274-9813-4ABF-801B-3D8ED9B2DF71}" type="datetime1">
              <a:rPr lang="en-US" smtClean="0"/>
              <a:pPr/>
              <a:t>11/11/2011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xrblock IETF 82 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Evaluate </a:t>
            </a:r>
            <a:r>
              <a:rPr lang="en-US" altLang="zh-CN" dirty="0" smtClean="0"/>
              <a:t>the </a:t>
            </a:r>
            <a:r>
              <a:rPr lang="en-US" altLang="zh-CN" dirty="0" smtClean="0"/>
              <a:t>content quality at the application layer is a problem for </a:t>
            </a:r>
            <a:r>
              <a:rPr lang="en-US" altLang="zh-CN" dirty="0" smtClean="0"/>
              <a:t>operators.</a:t>
            </a:r>
            <a:endParaRPr lang="en-US" altLang="zh-CN" dirty="0" smtClean="0"/>
          </a:p>
          <a:p>
            <a:r>
              <a:rPr lang="en-US" altLang="zh-CN" dirty="0" smtClean="0"/>
              <a:t>Define a new metric report block for MPEG transport streams</a:t>
            </a:r>
            <a:r>
              <a:rPr lang="en-US" altLang="zh-CN" dirty="0" smtClean="0"/>
              <a:t>.</a:t>
            </a:r>
          </a:p>
          <a:p>
            <a:r>
              <a:rPr lang="en-US" dirty="0" smtClean="0"/>
              <a:t>The new metric follows ETSI TR 101 290</a:t>
            </a:r>
            <a:r>
              <a:rPr lang="en-US" dirty="0" smtClean="0"/>
              <a:t>.</a:t>
            </a:r>
            <a:endParaRPr lang="en-US" altLang="zh-CN" dirty="0" smtClean="0"/>
          </a:p>
          <a:p>
            <a:r>
              <a:rPr lang="en-US" altLang="zh-CN" dirty="0" smtClean="0"/>
              <a:t>The new metric </a:t>
            </a:r>
            <a:r>
              <a:rPr lang="en-US" altLang="zh-CN" dirty="0" smtClean="0"/>
              <a:t>can be </a:t>
            </a:r>
            <a:r>
              <a:rPr lang="en-US" altLang="zh-CN" dirty="0" smtClean="0"/>
              <a:t>applied to  any </a:t>
            </a:r>
            <a:r>
              <a:rPr lang="en-US" altLang="zh-CN" dirty="0" err="1" smtClean="0"/>
              <a:t>codecs</a:t>
            </a:r>
            <a:r>
              <a:rPr lang="en-US" altLang="zh-CN" dirty="0" smtClean="0"/>
              <a:t> </a:t>
            </a:r>
            <a:r>
              <a:rPr lang="en-US" altLang="zh-CN" dirty="0" smtClean="0"/>
              <a:t>using Transport Stream.</a:t>
            </a:r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B0EE-943E-4FDE-B2E3-000A6407D170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xrblock IETF 82 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Packet Format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B0EE-943E-4FDE-B2E3-000A6407D170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xrblock IETF 82 Taipei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5327674" cy="478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右大括号 5"/>
          <p:cNvSpPr/>
          <p:nvPr/>
        </p:nvSpPr>
        <p:spPr>
          <a:xfrm>
            <a:off x="6444208" y="1988840"/>
            <a:ext cx="288032" cy="936104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右大括号 7"/>
          <p:cNvSpPr/>
          <p:nvPr/>
        </p:nvSpPr>
        <p:spPr>
          <a:xfrm>
            <a:off x="6444208" y="3429000"/>
            <a:ext cx="288032" cy="792088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右大括号 8"/>
          <p:cNvSpPr/>
          <p:nvPr/>
        </p:nvSpPr>
        <p:spPr>
          <a:xfrm>
            <a:off x="6444208" y="4509120"/>
            <a:ext cx="288032" cy="144016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32240" y="22768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Block Header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350274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First Priority </a:t>
            </a:r>
          </a:p>
          <a:p>
            <a:r>
              <a:rPr lang="en-US" altLang="zh-CN" dirty="0" smtClean="0">
                <a:solidFill>
                  <a:srgbClr val="000000"/>
                </a:solidFill>
              </a:rPr>
              <a:t>Parameters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2240" y="486916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Second Priority Parameters</a:t>
            </a:r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Decodability</a:t>
            </a:r>
            <a:r>
              <a:rPr lang="en-US" dirty="0" smtClean="0"/>
              <a:t> Metric Block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 most universal metrics from [ETSI TR 101 290] are adopted to </a:t>
            </a:r>
            <a:r>
              <a:rPr lang="en-US" dirty="0" err="1" smtClean="0"/>
              <a:t>decodability</a:t>
            </a:r>
            <a:r>
              <a:rPr lang="en-US" dirty="0" smtClean="0"/>
              <a:t> metric block.</a:t>
            </a:r>
          </a:p>
          <a:p>
            <a:pPr lvl="1"/>
            <a:r>
              <a:rPr lang="en-US" altLang="zh-CN" dirty="0" smtClean="0"/>
              <a:t>First Priority</a:t>
            </a:r>
          </a:p>
          <a:p>
            <a:pPr lvl="2"/>
            <a:r>
              <a:rPr lang="en-US" altLang="zh-CN" dirty="0" smtClean="0"/>
              <a:t>TS Synchronization Losses , Sync byte errors, Continuity count errors</a:t>
            </a:r>
          </a:p>
          <a:p>
            <a:pPr lvl="1"/>
            <a:r>
              <a:rPr lang="en-US" altLang="zh-CN" dirty="0" smtClean="0"/>
              <a:t>Second Priority</a:t>
            </a:r>
          </a:p>
          <a:p>
            <a:pPr lvl="2"/>
            <a:r>
              <a:rPr lang="en-US" altLang="zh-CN" dirty="0" smtClean="0"/>
              <a:t>Transport errors, PCR errors, PCR repetition errors, PCR discontinuity indicator errors, PTS errors.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B0EE-943E-4FDE-B2E3-000A6407D170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xrblock</a:t>
            </a:r>
            <a:r>
              <a:rPr lang="en-US" dirty="0" smtClean="0"/>
              <a:t> IETF 82 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for adoption as a new work item.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B0EE-943E-4FDE-B2E3-000A6407D170}" type="datetime1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xrblock</a:t>
            </a:r>
            <a:r>
              <a:rPr lang="en-US" dirty="0" smtClean="0"/>
              <a:t> IETF 82 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211</Words>
  <Application>Microsoft Office PowerPoint</Application>
  <PresentationFormat>全屏显示(4:3)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RTCP XR Block for TS Decodability Statistics Metric</vt:lpstr>
      <vt:lpstr>Status</vt:lpstr>
      <vt:lpstr>Overview</vt:lpstr>
      <vt:lpstr>The Proposed Packet Format</vt:lpstr>
      <vt:lpstr>Decodability Metric Block</vt:lpstr>
      <vt:lpstr>Next Step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RTCP XR Block for TS Decodability Statistics Metric</dc:title>
  <dc:creator>yeehomhuang</dc:creator>
  <cp:lastModifiedBy>yeehomhuang</cp:lastModifiedBy>
  <cp:revision>13</cp:revision>
  <dcterms:created xsi:type="dcterms:W3CDTF">2011-10-26T03:08:04Z</dcterms:created>
  <dcterms:modified xsi:type="dcterms:W3CDTF">2011-11-11T09:06:47Z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(2)cusqlxi9o7ZdtpePX5wIfiDhu/scsUOuWv30MfwSDTTc+D25xjjTpy06lfmon6/o8dJZEsRx
/s37ZUBrg2ln0N3zTp8zc0d/9NuWXazZRWVx3mSlLH9mLFAzSpdGNnCDBLA8MV/6TACTCTvw
i/PAt35U9zRP9hQ3/MjSkjwiAw+IWpNv8naCVqfDakUeMd/4Qyb/G2hApWZegGk+0NvAq43n
LAUTrc8IWyO+Ldss5aECF</vt:lpwstr>
  </property>
  <property fmtid="{D5CDD505-2E9C-101B-9397-08002B2CF9AE}" pid="3" name="_ms_pID_7253431">
    <vt:lpwstr>ADQz1rd8ceYZn6toO2hP7QM9HJ0Z6N3OPGGelc+2yNHs5gp2XaS
9bgTkaGhvwRBZ3pkdSTY3ewHmlmfmMQhrPcTpw/rJBgpjh8U+jWSZw==</vt:lpwstr>
  </property>
  <property fmtid="{D5CDD505-2E9C-101B-9397-08002B2CF9AE}" pid="4" name="sflag">
    <vt:lpwstr>1320999522</vt:lpwstr>
  </property>
</Properties>
</file>