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5" r:id="rId3"/>
    <p:sldId id="292" r:id="rId4"/>
    <p:sldId id="293" r:id="rId5"/>
    <p:sldId id="296" r:id="rId6"/>
    <p:sldId id="297" r:id="rId7"/>
    <p:sldId id="298" r:id="rId8"/>
    <p:sldId id="299" r:id="rId9"/>
    <p:sldId id="300" r:id="rId10"/>
    <p:sldId id="30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65" d="100"/>
          <a:sy n="65" d="100"/>
        </p:scale>
        <p:origin x="-15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4406E0-75E5-403E-A27E-961CCAB19DD3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B088D7C-E613-41B1-9552-3D73FFCD83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4B9E6F-A06E-43A7-A3EF-29BF2BE1A6E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C76FC1-F062-4253-8FF1-059A3F2BB6F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C76FC1-F062-4253-8FF1-059A3F2BB6F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BC36F3-D60A-4747-8EF3-C3E12265C0C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20252-4168-4664-8772-AC208704DE7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B8AD0-7ACD-4098-AB49-7177C53A2DD5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7FD4E-22C7-4377-9176-23FF3FFB05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4007-BE8D-4D53-8501-92AC4B476780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4EB3-D9C3-4C23-BDAA-3EBD8F995E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C071F-C843-4A32-A42E-EC60CEAD3125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BDB5E-EEC4-41A4-A165-202767F8C5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C0BB7-F525-4868-A333-5874DE907350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605A3-1A28-4DBE-8B9A-37B263D539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BF578-60CA-41BA-B287-42C03BEE23A1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5F2DE-560D-4AA7-94A8-7E875D96AC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7C3D9-F63F-48CD-B222-819F612BC2AF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A211F-D6BE-4B09-A276-398FAAAD75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8B92A-E2F9-40FD-A74B-4A966EA2A259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8E29-8B9A-4C5B-B688-B29B473036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6B043-1EB3-4A1F-8062-479D0E55623F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CCBDE-A339-4CD6-B9E4-CC36AAF0E7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D510E-F58F-474D-A31B-0A8292F16F5D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554D7-CD76-429D-A394-202F4600E1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98B89-A5AB-43FA-8D40-42032B5ED8C7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0B6AE-9619-4AF2-9915-078265477B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F26E3-8D1B-4EAF-9806-185B1267B00A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42AD6-CABA-43B7-9789-1E5CFE2701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079A8D-3902-4A92-A5C8-D63A270F9476}" type="datetimeFigureOut">
              <a:rPr lang="zh-CN" altLang="en-US"/>
              <a:pPr>
                <a:defRPr/>
              </a:pPr>
              <a:t>2012/7/30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5E90A78-0804-44FE-BC6E-4B126768AE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liu-6renum-dhcpv6-slaac-switching-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ools.ietf.org/html/draft-liu-6renum-gap-analysis-02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leo.liubing@huawei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0" y="1196752"/>
            <a:ext cx="8892480" cy="1541686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DHCPv6/SLAAC Interaction Gaps</a:t>
            </a:r>
            <a:br>
              <a:rPr lang="en-US" altLang="zh-CN" dirty="0" smtClean="0"/>
            </a:br>
            <a:r>
              <a:rPr lang="en-US" altLang="zh-CN" dirty="0" smtClean="0"/>
              <a:t>(</a:t>
            </a:r>
            <a:r>
              <a:rPr lang="en-US" altLang="zh-CN" sz="3200" b="1" dirty="0" smtClean="0">
                <a:hlinkClick r:id="rId3"/>
              </a:rPr>
              <a:t>draft-liu-6renum-dhcpv6-slaac-switching-01</a:t>
            </a:r>
            <a:r>
              <a:rPr lang="en-US" altLang="zh-CN" sz="3200" b="1" dirty="0" smtClean="0"/>
              <a:t>)</a:t>
            </a:r>
            <a:br>
              <a:rPr lang="en-US" altLang="zh-CN" sz="3200" b="1" dirty="0" smtClean="0"/>
            </a:br>
            <a:r>
              <a:rPr lang="en-US" altLang="zh-CN" sz="2400" i="1" dirty="0" smtClean="0"/>
              <a:t>[Note: the title is different with the original one in the draft]</a:t>
            </a:r>
            <a:r>
              <a:rPr lang="en-US" altLang="zh-CN" sz="3200" b="1" dirty="0" smtClean="0"/>
              <a:t/>
            </a:r>
            <a:br>
              <a:rPr lang="en-US" altLang="zh-CN" sz="3200" b="1" dirty="0" smtClean="0"/>
            </a:br>
            <a:endParaRPr lang="zh-CN" altLang="en-US" sz="3200" dirty="0" smtClean="0">
              <a:hlinkClick r:id="rId4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395288" y="4149725"/>
            <a:ext cx="8353425" cy="1752600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solidFill>
                  <a:schemeClr val="tx1"/>
                </a:solidFill>
              </a:rPr>
              <a:t>Bing Liu(speaker),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Wendong</a:t>
            </a:r>
            <a:r>
              <a:rPr lang="en-US" altLang="zh-CN" sz="2400" dirty="0" smtClean="0">
                <a:solidFill>
                  <a:schemeClr val="tx1"/>
                </a:solidFill>
              </a:rPr>
              <a:t> Wang,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Xiangyang</a:t>
            </a:r>
            <a:r>
              <a:rPr lang="en-US" altLang="zh-CN" sz="2400" dirty="0" smtClean="0">
                <a:solidFill>
                  <a:schemeClr val="tx1"/>
                </a:solidFill>
              </a:rPr>
              <a:t> Gong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zh-CN" sz="24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zh-CN" sz="2400" i="1" dirty="0" smtClean="0">
                <a:solidFill>
                  <a:schemeClr val="tx1"/>
                </a:solidFill>
              </a:rPr>
              <a:t>@6man-IETF 84-Vancouver</a:t>
            </a:r>
            <a:endParaRPr lang="en-US" altLang="zh-CN" sz="24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zh-CN" sz="2400" i="1" dirty="0" smtClean="0">
                <a:solidFill>
                  <a:schemeClr val="tx1"/>
                </a:solidFill>
              </a:rPr>
              <a:t>Aug 2012</a:t>
            </a:r>
            <a:endParaRPr lang="zh-CN" altLang="en-US" sz="24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48965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6000" dirty="0" smtClean="0"/>
              <a:t>Comments? 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4000" dirty="0" smtClean="0"/>
              <a:t> </a:t>
            </a:r>
            <a:r>
              <a:rPr lang="en-US" altLang="zh-CN" sz="4000" dirty="0" smtClean="0"/>
              <a:t>Thank you</a:t>
            </a:r>
            <a:br>
              <a:rPr lang="en-US" altLang="zh-CN" sz="4000" dirty="0" smtClean="0"/>
            </a:b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2200" i="1" dirty="0" smtClean="0">
                <a:hlinkClick r:id="rId3"/>
              </a:rPr>
              <a:t>leo.liubing@huawei.com</a:t>
            </a:r>
            <a:r>
              <a:rPr lang="en-US" altLang="zh-CN" sz="2200" i="1" dirty="0" smtClean="0"/>
              <a:t/>
            </a:r>
            <a:br>
              <a:rPr lang="en-US" altLang="zh-CN" sz="2200" i="1" dirty="0" smtClean="0"/>
            </a:br>
            <a:r>
              <a:rPr lang="en-US" altLang="zh-CN" sz="2400" dirty="0" smtClean="0"/>
              <a:t> </a:t>
            </a:r>
            <a:r>
              <a:rPr lang="en-US" altLang="zh-CN" sz="2200" i="1" dirty="0" smtClean="0">
                <a:hlinkClick r:id="rId3"/>
              </a:rPr>
              <a:t>wdwang@bupt.edu.cn </a:t>
            </a:r>
            <a:br>
              <a:rPr lang="en-US" altLang="zh-CN" sz="2200" i="1" dirty="0" smtClean="0">
                <a:hlinkClick r:id="rId3"/>
              </a:rPr>
            </a:br>
            <a:r>
              <a:rPr lang="en-US" altLang="zh-CN" sz="2200" i="1" dirty="0" smtClean="0">
                <a:hlinkClick r:id="rId3"/>
              </a:rPr>
              <a:t> xygong@bupt.edu.cn </a:t>
            </a:r>
            <a:br>
              <a:rPr lang="en-US" altLang="zh-CN" sz="2200" i="1" dirty="0" smtClean="0">
                <a:hlinkClick r:id="rId3"/>
              </a:rPr>
            </a:br>
            <a:r>
              <a:rPr lang="en-US" altLang="zh-CN" sz="2200" i="1" dirty="0" smtClean="0"/>
              <a:t/>
            </a:r>
            <a:br>
              <a:rPr lang="en-US" altLang="zh-CN" sz="2200" i="1" dirty="0" smtClean="0"/>
            </a:br>
            <a:r>
              <a:rPr lang="en-US" altLang="zh-CN" sz="2000" i="1" dirty="0" smtClean="0"/>
              <a:t>Aug 1, </a:t>
            </a:r>
            <a:r>
              <a:rPr lang="en-US" altLang="zh-CN" sz="2000" i="1" dirty="0" smtClean="0"/>
              <a:t>@Vancouver</a:t>
            </a:r>
            <a:endParaRPr lang="zh-CN" alt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823"/>
          </a:xfrm>
        </p:spPr>
        <p:txBody>
          <a:bodyPr/>
          <a:lstStyle/>
          <a:p>
            <a:pPr eaLnBrk="1" hangingPunct="1"/>
            <a:r>
              <a:rPr lang="en-US" altLang="zh-CN" sz="4000" dirty="0" smtClean="0"/>
              <a:t>Background  1/2</a:t>
            </a:r>
            <a:endParaRPr lang="zh-CN" altLang="en-US" sz="40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395288" y="1339850"/>
            <a:ext cx="8280400" cy="51847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dirty="0" smtClean="0"/>
              <a:t>DHCPv6 and SLAAC are interacted by M/O flags in RA</a:t>
            </a:r>
          </a:p>
          <a:p>
            <a:pPr marL="1258888" indent="-539750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“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M</a:t>
            </a:r>
            <a:r>
              <a:rPr lang="en-US" altLang="zh-CN" sz="2400" dirty="0" smtClean="0"/>
              <a:t>anaged Flag”: indicating the hosts there’s DHCPv6 available in the network</a:t>
            </a:r>
          </a:p>
          <a:p>
            <a:pPr marL="1258888" indent="-539750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“</a:t>
            </a:r>
            <a:r>
              <a:rPr lang="en-US" altLang="zh-CN" sz="2400" b="1" dirty="0" err="1" smtClean="0">
                <a:solidFill>
                  <a:srgbClr val="FF0000"/>
                </a:solidFill>
              </a:rPr>
              <a:t>O</a:t>
            </a:r>
            <a:r>
              <a:rPr lang="en-US" altLang="zh-CN" sz="2400" dirty="0" err="1" smtClean="0"/>
              <a:t>therConfig</a:t>
            </a:r>
            <a:r>
              <a:rPr lang="en-US" altLang="zh-CN" sz="2400" dirty="0" smtClean="0"/>
              <a:t> Flag”: indicating other parameter (DNS, Routing .etc) available by DHCPv6</a:t>
            </a:r>
            <a:endParaRPr lang="en-US" altLang="zh-CN" sz="2400" dirty="0" smtClean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07321"/>
            <a:ext cx="50958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823"/>
          </a:xfrm>
        </p:spPr>
        <p:txBody>
          <a:bodyPr/>
          <a:lstStyle/>
          <a:p>
            <a:pPr eaLnBrk="1" hangingPunct="1"/>
            <a:r>
              <a:rPr lang="en-US" altLang="zh-CN" sz="4000" dirty="0" smtClean="0"/>
              <a:t>Background 2/2</a:t>
            </a:r>
            <a:endParaRPr lang="zh-CN" altLang="en-US" sz="40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395288" y="1339850"/>
            <a:ext cx="8280400" cy="51847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dirty="0" smtClean="0"/>
              <a:t>Behavior of interpreting M/O is ambiguous</a:t>
            </a:r>
            <a:endParaRPr lang="en-US" altLang="zh-CN" sz="2400" dirty="0" smtClean="0"/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In the old SLAAC standard (rfc2462), it had some clear specification of how to interpret the M/O flags when the hosts receive RAs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But it was removed in current SLAAC (rfc4862), the reason was “considering the maturity of implementations and operational experiences. [RFC4862]”</a:t>
            </a:r>
          </a:p>
          <a:p>
            <a:pPr marL="1258888" indent="-539750" eaLnBrk="1" hangingPunct="1">
              <a:buFont typeface="Wingdings" pitchFamily="2" charset="2"/>
              <a:buChar char="Ø"/>
              <a:defRPr/>
            </a:pPr>
            <a:endParaRPr lang="en-US" altLang="zh-CN" sz="2400" dirty="0" smtClean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4367213"/>
            <a:ext cx="50958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z="4000" dirty="0" smtClean="0"/>
              <a:t>But now the situation is…</a:t>
            </a:r>
            <a:endParaRPr lang="zh-CN" altLang="en-US" sz="40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395288" y="1339850"/>
            <a:ext cx="8280400" cy="50419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dirty="0" smtClean="0"/>
              <a:t>Requirement of clear M/O behavior emerges in ISP</a:t>
            </a:r>
            <a:endParaRPr lang="en-US" altLang="zh-CN" sz="2400" dirty="0" smtClean="0"/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As I learned, there’s an </a:t>
            </a:r>
            <a:r>
              <a:rPr lang="en-US" altLang="zh-CN" sz="2400" dirty="0" smtClean="0"/>
              <a:t>ISP deploying IPv6 networks, they had strong requirement of clear M/O definition. But since the SLAAC standard is ambiguous, they had to directly specify to the CPE vendors</a:t>
            </a:r>
            <a:r>
              <a:rPr lang="en-US" altLang="zh-CN" sz="2400" dirty="0" smtClean="0"/>
              <a:t>. (This may be a common requirement for ISPs)</a:t>
            </a:r>
            <a:endParaRPr lang="en-US" altLang="zh-CN" sz="2400" dirty="0" smtClean="0"/>
          </a:p>
          <a:p>
            <a:pPr eaLnBrk="1" hangingPunct="1">
              <a:defRPr/>
            </a:pPr>
            <a:r>
              <a:rPr lang="en-US" altLang="zh-CN" sz="2800" dirty="0" smtClean="0"/>
              <a:t>Behaviors of  major desktop </a:t>
            </a:r>
            <a:r>
              <a:rPr lang="en-US" altLang="zh-CN" sz="2800" dirty="0" err="1" smtClean="0"/>
              <a:t>OSes</a:t>
            </a:r>
            <a:r>
              <a:rPr lang="en-US" altLang="zh-CN" sz="2800" dirty="0" smtClean="0"/>
              <a:t> </a:t>
            </a:r>
            <a:r>
              <a:rPr lang="en-US" altLang="zh-CN" sz="2800" dirty="0" smtClean="0"/>
              <a:t>had </a:t>
            </a:r>
            <a:r>
              <a:rPr lang="en-US" altLang="zh-CN" sz="2800" dirty="0" smtClean="0"/>
              <a:t>been varied</a:t>
            </a:r>
            <a:endParaRPr lang="en-US" altLang="zh-CN" sz="2800" dirty="0" smtClean="0"/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Desktop </a:t>
            </a:r>
            <a:r>
              <a:rPr lang="en-US" altLang="zh-CN" sz="2400" dirty="0" err="1" smtClean="0"/>
              <a:t>OSes</a:t>
            </a:r>
            <a:r>
              <a:rPr lang="en-US" altLang="zh-CN" sz="2400" dirty="0" smtClean="0"/>
              <a:t> are far more difficult to be customized  than CPE, so this issue could be a problem for the network </a:t>
            </a:r>
            <a:r>
              <a:rPr lang="en-US" altLang="zh-CN" sz="2400" dirty="0" smtClean="0"/>
              <a:t>configuration/management.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We did a test on the </a:t>
            </a:r>
            <a:r>
              <a:rPr lang="en-US" altLang="zh-CN" sz="2400" dirty="0" err="1" smtClean="0"/>
              <a:t>OSes</a:t>
            </a:r>
            <a:r>
              <a:rPr lang="en-US" altLang="zh-CN" sz="2400" dirty="0" smtClean="0"/>
              <a:t>’ behaviors</a:t>
            </a:r>
            <a:endParaRPr lang="en-US" altLang="zh-CN" sz="2400" dirty="0" smtClean="0"/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823"/>
          </a:xfrm>
        </p:spPr>
        <p:txBody>
          <a:bodyPr/>
          <a:lstStyle/>
          <a:p>
            <a:pPr eaLnBrk="1" hangingPunct="1"/>
            <a:r>
              <a:rPr lang="en-US" altLang="zh-CN" sz="4000" dirty="0" smtClean="0"/>
              <a:t>Test of major desktop </a:t>
            </a:r>
            <a:r>
              <a:rPr lang="en-US" altLang="zh-CN" sz="4000" dirty="0" err="1" smtClean="0"/>
              <a:t>OSes</a:t>
            </a:r>
            <a:r>
              <a:rPr lang="en-US" altLang="zh-CN" sz="4000" dirty="0" smtClean="0"/>
              <a:t>’ behaviors</a:t>
            </a:r>
            <a:endParaRPr lang="zh-CN" altLang="en-US" sz="40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25700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altLang="zh-CN" sz="2800" dirty="0" smtClean="0"/>
              <a:t>We only tested M flag, since the draft’s scope is address configuration</a:t>
            </a:r>
          </a:p>
          <a:p>
            <a:pPr eaLnBrk="1" hangingPunct="1">
              <a:defRPr/>
            </a:pPr>
            <a:r>
              <a:rPr lang="en-US" altLang="zh-CN" sz="2800" dirty="0" smtClean="0"/>
              <a:t>Important </a:t>
            </a:r>
            <a:r>
              <a:rPr lang="en-US" altLang="zh-CN" sz="2800" dirty="0" smtClean="0"/>
              <a:t>test </a:t>
            </a:r>
            <a:r>
              <a:rPr lang="en-US" altLang="zh-CN" sz="2800" dirty="0" smtClean="0"/>
              <a:t>results </a:t>
            </a:r>
            <a:r>
              <a:rPr lang="en-US" altLang="zh-CN" sz="2800" dirty="0" smtClean="0"/>
              <a:t> </a:t>
            </a:r>
            <a:r>
              <a:rPr lang="en-US" altLang="zh-CN" sz="2400" i="1" dirty="0" smtClean="0"/>
              <a:t>(</a:t>
            </a:r>
            <a:r>
              <a:rPr lang="en-US" altLang="zh-CN" sz="2000" i="1" dirty="0" smtClean="0"/>
              <a:t>Windows 7; Linux-Ubuntu12.04-kernel-3.2.12; OS X Lion-10.7.3</a:t>
            </a:r>
            <a:r>
              <a:rPr lang="en-US" altLang="zh-CN" sz="2400" i="1" dirty="0" smtClean="0"/>
              <a:t>):</a:t>
            </a:r>
            <a:endParaRPr lang="en-US" altLang="zh-CN" sz="2800" i="1" dirty="0" smtClean="0"/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Windows 7 would start DHCPv6 discovery if there’s no RA for some time; </a:t>
            </a:r>
            <a:r>
              <a:rPr lang="en-US" altLang="zh-CN" sz="2400" dirty="0" err="1" smtClean="0"/>
              <a:t>Linux&amp;OS</a:t>
            </a:r>
            <a:r>
              <a:rPr lang="en-US" altLang="zh-CN" sz="2400" dirty="0" smtClean="0"/>
              <a:t>-</a:t>
            </a:r>
            <a:r>
              <a:rPr lang="en-US" altLang="zh-CN" sz="2400" dirty="0" smtClean="0"/>
              <a:t>X only start DHCPv6 until receive RA with M=1 (unless you manually change the OS settings to “DHCPv6-only”)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SLAAC-configured hosts receiving RA with M=1: Win7 would start DHCPv6 and keep SLAAC; Linux/OS-X no action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/>
              <a:t>DHCPv6-configured hosts receiving RA with M=0: Win7 would release DHCPv6 address and do SLAAC; </a:t>
            </a:r>
            <a:r>
              <a:rPr lang="en-US" altLang="zh-CN" sz="2400" dirty="0" smtClean="0"/>
              <a:t>Linux/OS-X no action</a:t>
            </a:r>
            <a:endParaRPr lang="en-US" altLang="zh-CN" sz="2400" dirty="0" smtClean="0"/>
          </a:p>
          <a:p>
            <a:pPr eaLnBrk="1" hangingPunct="1">
              <a:defRPr/>
            </a:pPr>
            <a:r>
              <a:rPr lang="en-US" altLang="zh-CN" sz="2800" dirty="0" smtClean="0"/>
              <a:t>Some treat M as </a:t>
            </a:r>
            <a:r>
              <a:rPr lang="en-US" altLang="zh-CN" sz="3000" b="1" dirty="0" smtClean="0">
                <a:solidFill>
                  <a:srgbClr val="FF0000"/>
                </a:solidFill>
              </a:rPr>
              <a:t>Prescriptive</a:t>
            </a:r>
            <a:r>
              <a:rPr lang="en-US" altLang="zh-CN" sz="2800" dirty="0" smtClean="0"/>
              <a:t> while some just </a:t>
            </a:r>
            <a:r>
              <a:rPr lang="en-US" altLang="zh-CN" b="1" dirty="0" smtClean="0">
                <a:solidFill>
                  <a:srgbClr val="FF0000"/>
                </a:solidFill>
              </a:rPr>
              <a:t>Advisory</a:t>
            </a:r>
          </a:p>
          <a:p>
            <a:pPr eaLnBrk="1" hangingPunct="1">
              <a:defRPr/>
            </a:pPr>
            <a:r>
              <a:rPr lang="en-US" altLang="zh-CN" sz="2800" dirty="0" smtClean="0"/>
              <a:t>M flag semantic is ambiguous in standard</a:t>
            </a:r>
            <a:endParaRPr lang="en-US" altLang="zh-CN" sz="2800" dirty="0" smtClean="0"/>
          </a:p>
          <a:p>
            <a:pPr marL="989013" indent="-449263" eaLnBrk="1" hangingPunct="1">
              <a:buNone/>
              <a:defRPr/>
            </a:pP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251520" y="188913"/>
            <a:ext cx="8892480" cy="719807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Potential semantics of </a:t>
            </a:r>
            <a:br>
              <a:rPr lang="en-US" altLang="zh-CN" sz="3200" dirty="0" smtClean="0"/>
            </a:br>
            <a:r>
              <a:rPr lang="en-US" altLang="zh-CN" sz="3200" dirty="0" smtClean="0"/>
              <a:t>DHCPv6/SLAAC interaction</a:t>
            </a:r>
            <a:endParaRPr lang="zh-CN" altLang="en-US" sz="32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7006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altLang="zh-CN" sz="2800" dirty="0" smtClean="0">
                <a:solidFill>
                  <a:srgbClr val="FF0000"/>
                </a:solidFill>
              </a:rPr>
              <a:t>#1 Network provides </a:t>
            </a:r>
            <a:r>
              <a:rPr lang="en-US" altLang="zh-CN" sz="2800" dirty="0" smtClean="0">
                <a:solidFill>
                  <a:srgbClr val="FF0000"/>
                </a:solidFill>
              </a:rPr>
              <a:t>both, let the hosts select by themselves</a:t>
            </a:r>
            <a:r>
              <a:rPr lang="en-US" altLang="zh-CN" sz="2800" dirty="0" smtClean="0"/>
              <a:t> </a:t>
            </a:r>
            <a:r>
              <a:rPr lang="en-US" altLang="zh-CN" sz="2800" dirty="0" smtClean="0"/>
              <a:t> </a:t>
            </a:r>
            <a:r>
              <a:rPr lang="en-US" altLang="zh-CN" sz="2400" i="1" dirty="0" smtClean="0"/>
              <a:t>(exactly current RFC4862 does)</a:t>
            </a:r>
            <a:endParaRPr lang="en-US" altLang="zh-CN" sz="2800" i="1" dirty="0" smtClean="0"/>
          </a:p>
          <a:p>
            <a:pPr eaLnBrk="1" hangingPunct="1">
              <a:defRPr/>
            </a:pPr>
            <a:r>
              <a:rPr lang="en-US" altLang="zh-CN" sz="2800" dirty="0" smtClean="0">
                <a:solidFill>
                  <a:srgbClr val="FF0000"/>
                </a:solidFill>
              </a:rPr>
              <a:t>#2 Network wants hosts </a:t>
            </a:r>
            <a:r>
              <a:rPr lang="en-US" altLang="zh-CN" sz="2800" dirty="0" smtClean="0">
                <a:solidFill>
                  <a:srgbClr val="FF0000"/>
                </a:solidFill>
              </a:rPr>
              <a:t>to do DHCPv6 when online </a:t>
            </a:r>
            <a:r>
              <a:rPr lang="en-US" altLang="zh-CN" sz="2800" dirty="0" smtClean="0"/>
              <a:t>(</a:t>
            </a:r>
            <a:r>
              <a:rPr lang="en-US" altLang="zh-CN" sz="2400" i="1" dirty="0" smtClean="0"/>
              <a:t>Sending RAs M=1 </a:t>
            </a:r>
            <a:r>
              <a:rPr lang="en-US" altLang="zh-CN" sz="2400" i="1" dirty="0" smtClean="0"/>
              <a:t>and </a:t>
            </a:r>
            <a:r>
              <a:rPr lang="en-US" altLang="zh-CN" sz="2400" i="1" dirty="0" smtClean="0"/>
              <a:t>don't </a:t>
            </a:r>
            <a:r>
              <a:rPr lang="en-US" altLang="zh-CN" sz="2400" i="1" dirty="0" smtClean="0"/>
              <a:t>include PIO (Prefix Information Option), the host would "have to" initial </a:t>
            </a:r>
            <a:r>
              <a:rPr lang="en-US" altLang="zh-CN" sz="2400" i="1" dirty="0" smtClean="0"/>
              <a:t>DHCPv6, but it depends on the OS implementation, not decided by the network, </a:t>
            </a:r>
            <a:r>
              <a:rPr lang="en-US" altLang="zh-CN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standard gap</a:t>
            </a:r>
            <a:r>
              <a:rPr lang="en-US" altLang="zh-CN" sz="2800" dirty="0" smtClean="0"/>
              <a:t>)</a:t>
            </a:r>
          </a:p>
          <a:p>
            <a:pPr eaLnBrk="1" hangingPunct="1">
              <a:defRPr/>
            </a:pPr>
            <a:r>
              <a:rPr lang="en-US" altLang="zh-CN" sz="2800" dirty="0" smtClean="0">
                <a:solidFill>
                  <a:srgbClr val="FF0000"/>
                </a:solidFill>
              </a:rPr>
              <a:t>#3 Network wants </a:t>
            </a:r>
            <a:r>
              <a:rPr lang="en-US" altLang="zh-CN" sz="2800" dirty="0" smtClean="0">
                <a:solidFill>
                  <a:srgbClr val="FF0000"/>
                </a:solidFill>
              </a:rPr>
              <a:t>the already SLAAC-configured hosts to do DHCPv6 </a:t>
            </a:r>
            <a:r>
              <a:rPr lang="en-US" altLang="zh-CN" sz="2800" dirty="0" smtClean="0"/>
              <a:t>(</a:t>
            </a:r>
            <a:r>
              <a:rPr lang="en-US" altLang="zh-CN" sz="2400" i="1" dirty="0" smtClean="0"/>
              <a:t>This may be a </a:t>
            </a:r>
            <a:r>
              <a:rPr lang="en-US" altLang="zh-CN" sz="2400" i="1" dirty="0" smtClean="0"/>
              <a:t>requirement </a:t>
            </a:r>
            <a:r>
              <a:rPr lang="en-US" altLang="zh-CN" sz="2400" i="1" dirty="0" smtClean="0"/>
              <a:t>in renumbering. </a:t>
            </a:r>
            <a:r>
              <a:rPr lang="en-US" altLang="zh-CN" sz="2400" i="1" dirty="0" smtClean="0"/>
              <a:t>With </a:t>
            </a:r>
            <a:r>
              <a:rPr lang="en-US" altLang="zh-CN" sz="2400" i="1" dirty="0" smtClean="0"/>
              <a:t>M=1</a:t>
            </a:r>
            <a:r>
              <a:rPr lang="en-US" altLang="zh-CN" sz="2400" i="1" dirty="0" smtClean="0"/>
              <a:t>, Win7 is OK, Linux/OS-X won’t work, this is a</a:t>
            </a:r>
            <a:r>
              <a:rPr lang="en-US" altLang="zh-CN" sz="2800" dirty="0" smtClean="0"/>
              <a:t> </a:t>
            </a:r>
            <a:r>
              <a:rPr lang="en-US" altLang="zh-CN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standard gap</a:t>
            </a:r>
            <a:r>
              <a:rPr lang="en-US" altLang="zh-CN" sz="2800" dirty="0" smtClean="0"/>
              <a:t>)</a:t>
            </a:r>
          </a:p>
          <a:p>
            <a:pPr eaLnBrk="1" hangingPunct="1">
              <a:defRPr/>
            </a:pPr>
            <a:r>
              <a:rPr lang="en-US" altLang="zh-CN" sz="2800" dirty="0" smtClean="0">
                <a:solidFill>
                  <a:srgbClr val="FF0000"/>
                </a:solidFill>
              </a:rPr>
              <a:t>#4 Network wants </a:t>
            </a:r>
            <a:r>
              <a:rPr lang="en-US" altLang="zh-CN" sz="2800" dirty="0" smtClean="0">
                <a:solidFill>
                  <a:srgbClr val="FF0000"/>
                </a:solidFill>
              </a:rPr>
              <a:t>the hosts to </a:t>
            </a:r>
            <a:r>
              <a:rPr lang="en-US" altLang="zh-CN" sz="2800" dirty="0" smtClean="0">
                <a:solidFill>
                  <a:srgbClr val="FF0000"/>
                </a:solidFill>
              </a:rPr>
              <a:t>switch from </a:t>
            </a:r>
            <a:r>
              <a:rPr lang="en-US" altLang="zh-CN" sz="2800" dirty="0" smtClean="0">
                <a:solidFill>
                  <a:srgbClr val="FF0000"/>
                </a:solidFill>
              </a:rPr>
              <a:t>DHCPv6 </a:t>
            </a:r>
            <a:r>
              <a:rPr lang="en-US" altLang="zh-CN" sz="2800" dirty="0" smtClean="0">
                <a:solidFill>
                  <a:srgbClr val="FF0000"/>
                </a:solidFill>
              </a:rPr>
              <a:t>to SLAAC </a:t>
            </a:r>
            <a:r>
              <a:rPr lang="en-US" altLang="zh-CN" sz="2800" dirty="0" smtClean="0"/>
              <a:t>(</a:t>
            </a:r>
            <a:r>
              <a:rPr lang="en-US" altLang="zh-CN" sz="2600" i="1" dirty="0" smtClean="0"/>
              <a:t>Also may be a requirement in renumbering. </a:t>
            </a:r>
            <a:r>
              <a:rPr lang="en-US" altLang="zh-CN" sz="2600" i="1" dirty="0" smtClean="0"/>
              <a:t>With M=0, Win7 is OK, Linux/OS-X won’t work</a:t>
            </a:r>
            <a:r>
              <a:rPr lang="en-US" altLang="zh-CN" sz="2800" i="1" dirty="0" smtClean="0"/>
              <a:t>, </a:t>
            </a:r>
            <a:r>
              <a:rPr lang="en-US" altLang="zh-CN" sz="2600" i="1" dirty="0" smtClean="0"/>
              <a:t>a</a:t>
            </a:r>
            <a:r>
              <a:rPr lang="en-US" altLang="zh-CN" sz="2600" b="1" i="1" dirty="0" smtClean="0"/>
              <a:t> </a:t>
            </a:r>
            <a:r>
              <a:rPr lang="en-US" altLang="zh-CN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standard gap</a:t>
            </a:r>
            <a:r>
              <a:rPr lang="en-US" altLang="zh-CN" sz="2800" dirty="0" smtClean="0"/>
              <a:t>. )</a:t>
            </a: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251520" y="188913"/>
            <a:ext cx="8892480" cy="719807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Proposed Solution-candidate 1</a:t>
            </a:r>
            <a:endParaRPr lang="zh-CN" altLang="en-US" sz="32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700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sz="2800" dirty="0" smtClean="0"/>
              <a:t>Clearly re-defining the M/O flags as Prescriptive. This can cover: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FF0000"/>
                </a:solidFill>
              </a:rPr>
              <a:t>#2 Network wants hosts to do DHCPv6 when online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FF0000"/>
                </a:solidFill>
              </a:rPr>
              <a:t>#3 Network wants the already SLAAC-configured hosts to do DHCPv6 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FF0000"/>
                </a:solidFill>
              </a:rPr>
              <a:t>#4 Network wants the hosts to switch from DHCPv6 to SLAAC</a:t>
            </a:r>
          </a:p>
          <a:p>
            <a:pPr eaLnBrk="1" hangingPunct="1">
              <a:defRPr/>
            </a:pPr>
            <a:r>
              <a:rPr lang="en-US" altLang="zh-CN" sz="2800" dirty="0" smtClean="0"/>
              <a:t>But would lose:</a:t>
            </a:r>
          </a:p>
          <a:p>
            <a:pPr marL="989013" indent="-449263" eaLnBrk="1" hangingPunct="1">
              <a:buFont typeface="Wingdings" pitchFamily="2" charset="2"/>
              <a:buChar char="Ø"/>
              <a:defRPr/>
            </a:pPr>
            <a:r>
              <a:rPr lang="en-US" altLang="zh-CN" sz="2400" dirty="0" smtClean="0">
                <a:solidFill>
                  <a:srgbClr val="FF0000"/>
                </a:solidFill>
              </a:rPr>
              <a:t>#1 Network provides both, let the hosts select by themselves</a:t>
            </a:r>
          </a:p>
          <a:p>
            <a:pPr eaLnBrk="1" hangingPunct="1">
              <a:buNone/>
              <a:defRPr/>
            </a:pPr>
            <a:endParaRPr lang="en-US" altLang="zh-CN" sz="2800" dirty="0" smtClean="0">
              <a:solidFill>
                <a:srgbClr val="FF0000"/>
              </a:solidFill>
            </a:endParaRPr>
          </a:p>
          <a:p>
            <a:pPr eaLnBrk="1" hangingPunct="1">
              <a:buNone/>
              <a:defRPr/>
            </a:pP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251520" y="188913"/>
            <a:ext cx="8892480" cy="719807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Proposed Solution-candidate 2</a:t>
            </a:r>
            <a:endParaRPr lang="zh-CN" altLang="en-US" sz="32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230425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sz="2800" dirty="0" smtClean="0"/>
              <a:t>Leave the current M/O flags as it is, </a:t>
            </a:r>
            <a:r>
              <a:rPr lang="en-US" altLang="zh-CN" sz="2800" dirty="0" smtClean="0"/>
              <a:t>covering </a:t>
            </a:r>
            <a:r>
              <a:rPr lang="en-US" altLang="zh-CN" sz="2800" dirty="0" smtClean="0">
                <a:solidFill>
                  <a:srgbClr val="FF0000"/>
                </a:solidFill>
              </a:rPr>
              <a:t>#1</a:t>
            </a:r>
          </a:p>
          <a:p>
            <a:pPr eaLnBrk="1" hangingPunct="1">
              <a:defRPr/>
            </a:pPr>
            <a:r>
              <a:rPr lang="en-US" altLang="zh-CN" sz="2800" dirty="0" smtClean="0"/>
              <a:t>Using another reserved bit as </a:t>
            </a:r>
            <a:r>
              <a:rPr lang="en-US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“DHCPv6-Required” flag </a:t>
            </a:r>
            <a:r>
              <a:rPr lang="en-US" altLang="zh-CN" sz="2800" dirty="0" smtClean="0"/>
              <a:t>to cover </a:t>
            </a:r>
            <a:r>
              <a:rPr lang="en-US" altLang="zh-CN" sz="2800" dirty="0" smtClean="0">
                <a:solidFill>
                  <a:srgbClr val="FF0000"/>
                </a:solidFill>
              </a:rPr>
              <a:t>#2 #3</a:t>
            </a:r>
          </a:p>
          <a:p>
            <a:pPr eaLnBrk="1" hangingPunct="1">
              <a:defRPr/>
            </a:pPr>
            <a:r>
              <a:rPr lang="en-US" altLang="zh-CN" sz="2800" dirty="0" smtClean="0"/>
              <a:t>Using one </a:t>
            </a:r>
            <a:r>
              <a:rPr lang="en-US" altLang="zh-CN" sz="2800" dirty="0" smtClean="0"/>
              <a:t>more bit as </a:t>
            </a:r>
            <a:r>
              <a:rPr lang="en-US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“ReleaseDHCPv6” </a:t>
            </a:r>
            <a:r>
              <a:rPr lang="en-US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flag </a:t>
            </a:r>
            <a:r>
              <a:rPr lang="en-US" altLang="zh-CN" sz="2800" dirty="0" smtClean="0"/>
              <a:t>to </a:t>
            </a:r>
            <a:r>
              <a:rPr lang="en-US" altLang="zh-CN" sz="2800" dirty="0" smtClean="0"/>
              <a:t>cover </a:t>
            </a:r>
            <a:r>
              <a:rPr lang="en-US" altLang="zh-CN" sz="2800" dirty="0" smtClean="0">
                <a:solidFill>
                  <a:srgbClr val="FF0000"/>
                </a:solidFill>
              </a:rPr>
              <a:t>#4</a:t>
            </a:r>
          </a:p>
          <a:p>
            <a:pPr eaLnBrk="1" hangingPunct="1">
              <a:defRPr/>
            </a:pPr>
            <a:endParaRPr lang="en-US" altLang="zh-CN" sz="2800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05064"/>
            <a:ext cx="51244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the potential semantics?</a:t>
            </a:r>
          </a:p>
          <a:p>
            <a:r>
              <a:rPr lang="en-US" altLang="zh-CN" dirty="0" smtClean="0"/>
              <a:t>Does 6man think we need to fix the M/O issue in standard?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20388</TotalTime>
  <Words>626</Words>
  <Application>Microsoft Office PowerPoint</Application>
  <PresentationFormat>全屏显示(4:3)</PresentationFormat>
  <Paragraphs>56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Wingdings</vt:lpstr>
      <vt:lpstr>Office 主题</vt:lpstr>
      <vt:lpstr>DHCPv6/SLAAC Interaction Gaps (draft-liu-6renum-dhcpv6-slaac-switching-01) [Note: the title is different with the original one in the draft] </vt:lpstr>
      <vt:lpstr>Background  1/2</vt:lpstr>
      <vt:lpstr>Background 2/2</vt:lpstr>
      <vt:lpstr>But now the situation is…</vt:lpstr>
      <vt:lpstr>Test of major desktop OSes’ behaviors</vt:lpstr>
      <vt:lpstr>Potential semantics of  DHCPv6/SLAAC interaction</vt:lpstr>
      <vt:lpstr>Proposed Solution-candidate 1</vt:lpstr>
      <vt:lpstr>Proposed Solution-candidate 2</vt:lpstr>
      <vt:lpstr>Questions</vt:lpstr>
      <vt:lpstr>Comments?   Thank you  leo.liubing@huawei.com  wdwang@bupt.edu.cn   xygong@bupt.edu.cn   Aug 1, @Vancouver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Site Renumbering  Gap Analysis</dc:title>
  <dc:creator>Leo Liu(bing)</dc:creator>
  <cp:lastModifiedBy>l00171929</cp:lastModifiedBy>
  <cp:revision>648</cp:revision>
  <dcterms:created xsi:type="dcterms:W3CDTF">2011-07-18T02:34:31Z</dcterms:created>
  <dcterms:modified xsi:type="dcterms:W3CDTF">2012-07-31T06:01:23Z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(4)5Q8qruVaoSaKMWS4tZrjgfFxDDkFf65ti+vp2Y4HE5ZSk9LxvtXshuCdXhG23fqEowESHenZ_x000d_
DNkCjSQT1KEvEHYOwPzWro9KcPj0YvOdBIYFiMxPGFSEQR+hpppBT4NebdsHicooP+C3WJgL_x000d_
mUYufZCdQUXw7Bg/E2kAM6Yr8Smf3x4PYxrVFRShDSK2EJWIX/MAAGWeUmfyYz26SyfxVjJc_x000d_
surBzOcmX6GV0JMdpg</vt:lpwstr>
  </property>
  <property fmtid="{D5CDD505-2E9C-101B-9397-08002B2CF9AE}" pid="3" name="_ms_pID_7253431">
    <vt:lpwstr>c6r7uigOb9yyGUQT7/oD63nh5mFp0yVY1OmJtxZUyRAfEO/vlzdvmG_x000d_
Ss9+ZtZHgHRJrM7udtzfTjFnqXvao5g5eetTbDoBCld7A2FjpFSfy+RzSeYLPoj2PXYtBPkT_x000d_
BlbHHBZes6yMva5G0JHj0U5sALCboUjGAATv+5aKXkioczfBNwPSTAd8hoMbXvIEPxlLArgX_x000d_
VhOdTm3brZNmufBg2L53cOydw0p9iWxFBkLW</vt:lpwstr>
  </property>
  <property fmtid="{D5CDD505-2E9C-101B-9397-08002B2CF9AE}" pid="4" name="_ms_pID_7253432">
    <vt:lpwstr>TYYi3gksSm++7UzFr162qV5tfEPJLHY1JTxl_x000d_
5PQbXBy2WopIPTWHdZZC+pCtkOKeHMR0z98kCpqBpJboJbymKHEceVOfyuUwYTmKA6hF4b3r_x000d_
gnREDzwEjH8d8OLGiTFQ9DZtF5jEqOfkulfQgQKmNfDQDUEdXr54L2Ig/cf//PzJU+4JDccU_x000d_
Y+r3oESv8QFkBrRgD0iuMs5W5NPtVIER6oOLlWPE6ea2JDPQ5VuAsl</vt:lpwstr>
  </property>
  <property fmtid="{D5CDD505-2E9C-101B-9397-08002B2CF9AE}" pid="5" name="_ms_pID_7253433">
    <vt:lpwstr>62</vt:lpwstr>
  </property>
  <property fmtid="{D5CDD505-2E9C-101B-9397-08002B2CF9AE}" pid="6" name="sflag">
    <vt:lpwstr>1343703700</vt:lpwstr>
  </property>
</Properties>
</file>