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176" autoAdjust="0"/>
  </p:normalViewPr>
  <p:slideViewPr>
    <p:cSldViewPr>
      <p:cViewPr varScale="1">
        <p:scale>
          <a:sx n="72" d="100"/>
          <a:sy n="72" d="100"/>
        </p:scale>
        <p:origin x="-21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579B5-6D5A-416B-84BF-BC28F55E0BB7}" type="datetimeFigureOut">
              <a:rPr lang="en-US" smtClean="0"/>
              <a:t>7/30/12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73BEB-EA41-468E-8080-766E2554B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44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of section 1 material will be moved</a:t>
            </a:r>
            <a:r>
              <a:rPr lang="en-US" baseline="0" dirty="0" smtClean="0"/>
              <a:t> to section 2 as it makes more sense there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73BEB-EA41-468E-8080-766E2554B3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44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9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82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0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1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5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70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6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8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64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2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02F6D-B48C-45AA-B6D8-D6F5FCBAF31E}" type="datetimeFigureOut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F0D9F-ED2E-4732-AB56-52C992200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3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ABFAB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Schaad</a:t>
            </a:r>
          </a:p>
          <a:p>
            <a:r>
              <a:rPr lang="en-US" dirty="0" smtClean="0"/>
              <a:t>August Cellars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1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-01 – Resolved a number of review comments in the tracker</a:t>
            </a:r>
          </a:p>
          <a:p>
            <a:r>
              <a:rPr lang="en-US" dirty="0" smtClean="0"/>
              <a:t>-02 – Expanded Section 2 – Architecture</a:t>
            </a:r>
          </a:p>
          <a:p>
            <a:pPr lvl="1"/>
            <a:r>
              <a:rPr lang="en-US" dirty="0" smtClean="0"/>
              <a:t>Now does what the intro suggested cover the architecture and some of the design decisions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192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Expect a new draft 1</a:t>
            </a:r>
            <a:r>
              <a:rPr lang="en-US" baseline="30000" dirty="0" smtClean="0"/>
              <a:t>st</a:t>
            </a:r>
            <a:r>
              <a:rPr lang="en-US" dirty="0" smtClean="0"/>
              <a:t> of September</a:t>
            </a:r>
          </a:p>
          <a:p>
            <a:r>
              <a:rPr lang="en-US" dirty="0" smtClean="0"/>
              <a:t>Continued expansion of section 2</a:t>
            </a:r>
          </a:p>
          <a:p>
            <a:r>
              <a:rPr lang="en-US" dirty="0" smtClean="0"/>
              <a:t>Substantive updates to section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60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Privacy Considerations – Reference the IAB document or go our own way</a:t>
            </a:r>
          </a:p>
          <a:p>
            <a:r>
              <a:rPr lang="en-US" dirty="0" smtClean="0"/>
              <a:t>Deployment Considerations – Input from people desired</a:t>
            </a:r>
          </a:p>
          <a:p>
            <a:pPr lvl="1"/>
            <a:r>
              <a:rPr lang="en-US" dirty="0" smtClean="0"/>
              <a:t>Infrastructure deployment</a:t>
            </a:r>
          </a:p>
          <a:p>
            <a:pPr lvl="1"/>
            <a:r>
              <a:rPr lang="en-US" dirty="0" smtClean="0"/>
              <a:t>Application deployment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875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SAML assertion profile and attribute providers</a:t>
            </a:r>
          </a:p>
          <a:p>
            <a:pPr lvl="1"/>
            <a:r>
              <a:rPr lang="en-US" dirty="0" smtClean="0"/>
              <a:t>Anybody implemented yet?</a:t>
            </a:r>
          </a:p>
          <a:p>
            <a:pPr lvl="1"/>
            <a:r>
              <a:rPr lang="en-US" dirty="0" smtClean="0"/>
              <a:t>Deployment questions </a:t>
            </a:r>
          </a:p>
          <a:p>
            <a:pPr lvl="2"/>
            <a:r>
              <a:rPr lang="en-US" dirty="0" smtClean="0"/>
              <a:t>Esp. if any federated attribute profiles used</a:t>
            </a:r>
          </a:p>
          <a:p>
            <a:r>
              <a:rPr lang="en-US" dirty="0" smtClean="0"/>
              <a:t>EAP restrictions</a:t>
            </a:r>
          </a:p>
          <a:p>
            <a:pPr lvl="1"/>
            <a:r>
              <a:rPr lang="en-US" dirty="0" smtClean="0"/>
              <a:t>What EAP attributes are required vs. suggested</a:t>
            </a:r>
          </a:p>
          <a:p>
            <a:pPr lvl="1"/>
            <a:r>
              <a:rPr lang="en-US" dirty="0" smtClean="0"/>
              <a:t>EAP channel binding issues</a:t>
            </a:r>
          </a:p>
          <a:p>
            <a:pPr lvl="1"/>
            <a:r>
              <a:rPr lang="en-US" dirty="0" smtClean="0"/>
              <a:t>Tunneled EAP methods: TEAP, TTLS, EAP-FAST</a:t>
            </a:r>
          </a:p>
          <a:p>
            <a:pPr lvl="1"/>
            <a:r>
              <a:rPr lang="en-US" dirty="0" smtClean="0"/>
              <a:t>Non-tunneled EAP methods</a:t>
            </a:r>
          </a:p>
        </p:txBody>
      </p:sp>
    </p:spTree>
    <p:extLst>
      <p:ext uri="{BB962C8B-B14F-4D97-AF65-F5344CB8AC3E}">
        <p14:creationId xmlns:p14="http://schemas.microsoft.com/office/powerpoint/2010/main" val="2050655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Development</a:t>
            </a:r>
          </a:p>
          <a:p>
            <a:pPr lvl="1"/>
            <a:r>
              <a:rPr lang="en-US" dirty="0" smtClean="0"/>
              <a:t>Shortage of documentation for newcomers</a:t>
            </a:r>
          </a:p>
          <a:p>
            <a:pPr lvl="1"/>
            <a:r>
              <a:rPr lang="en-US" dirty="0" smtClean="0"/>
              <a:t>GSS-API Channel binding – what needs to be done</a:t>
            </a:r>
          </a:p>
          <a:p>
            <a:pPr lvl="1"/>
            <a:r>
              <a:rPr lang="en-US" dirty="0" smtClean="0"/>
              <a:t>Transport requirements</a:t>
            </a:r>
          </a:p>
          <a:p>
            <a:pPr lvl="2"/>
            <a:r>
              <a:rPr lang="en-US" dirty="0" smtClean="0"/>
              <a:t>We know some for authentication, but what about normal operations – Order, lockstep, resends</a:t>
            </a:r>
          </a:p>
          <a:p>
            <a:r>
              <a:rPr lang="en-US" dirty="0" smtClean="0"/>
              <a:t>Reviews – what are we missing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79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82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204</Words>
  <Application>Microsoft Macintosh PowerPoint</Application>
  <PresentationFormat>On-screen Show (4:3)</PresentationFormat>
  <Paragraphs>36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ABFAB Architecture</vt:lpstr>
      <vt:lpstr>Previous Updates</vt:lpstr>
      <vt:lpstr>Upcoming</vt:lpstr>
      <vt:lpstr>Help Required</vt:lpstr>
      <vt:lpstr>Help Required</vt:lpstr>
      <vt:lpstr>Help Required</vt:lpstr>
      <vt:lpstr>Questions?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ABFAB Architecture</dc:title>
  <dc:creator>James Schaad</dc:creator>
  <cp:lastModifiedBy>Cisco Employee</cp:lastModifiedBy>
  <cp:revision>5</cp:revision>
  <dcterms:created xsi:type="dcterms:W3CDTF">2012-07-28T03:06:42Z</dcterms:created>
  <dcterms:modified xsi:type="dcterms:W3CDTF">2012-07-30T20:20:37Z</dcterms:modified>
</cp:coreProperties>
</file>