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6" d="100"/>
          <a:sy n="126" d="100"/>
        </p:scale>
        <p:origin x="-124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ADB402-97CD-924A-B723-1F84119C8581}"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4222074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ADB402-97CD-924A-B723-1F84119C8581}"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125356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ADB402-97CD-924A-B723-1F84119C8581}"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50633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ADB402-97CD-924A-B723-1F84119C8581}"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2117018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ADB402-97CD-924A-B723-1F84119C8581}" type="datetimeFigureOut">
              <a:rPr lang="en-US" smtClean="0"/>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434246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ADB402-97CD-924A-B723-1F84119C8581}"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2099378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ADB402-97CD-924A-B723-1F84119C8581}" type="datetimeFigureOut">
              <a:rPr lang="en-US" smtClean="0"/>
              <a:t>7/30/12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409295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ADB402-97CD-924A-B723-1F84119C8581}" type="datetimeFigureOut">
              <a:rPr lang="en-US" smtClean="0"/>
              <a:t>7/30/12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1479765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DB402-97CD-924A-B723-1F84119C8581}" type="datetimeFigureOut">
              <a:rPr lang="en-US" smtClean="0"/>
              <a:t>7/30/12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229882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ADB402-97CD-924A-B723-1F84119C8581}"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1011932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ADB402-97CD-924A-B723-1F84119C8581}" type="datetimeFigureOut">
              <a:rPr lang="en-US" smtClean="0"/>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395277-5F26-C34F-832A-B2A2BD0792F5}" type="slidenum">
              <a:rPr lang="en-US" smtClean="0"/>
              <a:t>‹#›</a:t>
            </a:fld>
            <a:endParaRPr lang="en-US"/>
          </a:p>
        </p:txBody>
      </p:sp>
    </p:spTree>
    <p:extLst>
      <p:ext uri="{BB962C8B-B14F-4D97-AF65-F5344CB8AC3E}">
        <p14:creationId xmlns:p14="http://schemas.microsoft.com/office/powerpoint/2010/main" val="17832593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ADB402-97CD-924A-B723-1F84119C8581}" type="datetimeFigureOut">
              <a:rPr lang="en-US" smtClean="0"/>
              <a:t>7/30/12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395277-5F26-C34F-832A-B2A2BD0792F5}" type="slidenum">
              <a:rPr lang="en-US" smtClean="0"/>
              <a:t>‹#›</a:t>
            </a:fld>
            <a:endParaRPr lang="en-US"/>
          </a:p>
        </p:txBody>
      </p:sp>
    </p:spTree>
    <p:extLst>
      <p:ext uri="{BB962C8B-B14F-4D97-AF65-F5344CB8AC3E}">
        <p14:creationId xmlns:p14="http://schemas.microsoft.com/office/powerpoint/2010/main" val="3467472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BFD	</a:t>
            </a:r>
            <a:endParaRPr lang="en-US" dirty="0"/>
          </a:p>
        </p:txBody>
      </p:sp>
      <p:sp>
        <p:nvSpPr>
          <p:cNvPr id="3" name="Subtitle 2"/>
          <p:cNvSpPr>
            <a:spLocks noGrp="1"/>
          </p:cNvSpPr>
          <p:nvPr>
            <p:ph type="subTitle" idx="1"/>
          </p:nvPr>
        </p:nvSpPr>
        <p:spPr/>
        <p:txBody>
          <a:bodyPr/>
          <a:lstStyle/>
          <a:p>
            <a:r>
              <a:rPr lang="en-US" dirty="0" smtClean="0"/>
              <a:t>IETF 84</a:t>
            </a:r>
            <a:endParaRPr lang="en-US" dirty="0"/>
          </a:p>
        </p:txBody>
      </p:sp>
    </p:spTree>
    <p:extLst>
      <p:ext uri="{BB962C8B-B14F-4D97-AF65-F5344CB8AC3E}">
        <p14:creationId xmlns:p14="http://schemas.microsoft.com/office/powerpoint/2010/main" val="3018677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Agenda Bashing</a:t>
            </a:r>
          </a:p>
          <a:p>
            <a:r>
              <a:rPr lang="en-US" dirty="0" err="1" smtClean="0"/>
              <a:t>Administravia</a:t>
            </a:r>
            <a:r>
              <a:rPr lang="en-US" dirty="0" smtClean="0"/>
              <a:t> 10 min</a:t>
            </a:r>
          </a:p>
          <a:p>
            <a:r>
              <a:rPr lang="en-US" dirty="0" smtClean="0"/>
              <a:t>BFD on Ethernet LAG (draft-mmm-</a:t>
            </a:r>
            <a:r>
              <a:rPr lang="en-US" dirty="0" err="1" smtClean="0"/>
              <a:t>bfd</a:t>
            </a:r>
            <a:r>
              <a:rPr lang="en-US" dirty="0" smtClean="0"/>
              <a:t>-on-</a:t>
            </a:r>
            <a:r>
              <a:rPr lang="en-US" dirty="0" err="1" smtClean="0"/>
              <a:t>ethernet</a:t>
            </a:r>
            <a:r>
              <a:rPr lang="en-US" dirty="0" smtClean="0"/>
              <a:t>-lag) 30 min</a:t>
            </a:r>
          </a:p>
          <a:p>
            <a:r>
              <a:rPr lang="en-US" dirty="0" smtClean="0"/>
              <a:t>BFD MIB breakout session</a:t>
            </a:r>
          </a:p>
          <a:p>
            <a:endParaRPr lang="en-US" dirty="0" smtClean="0"/>
          </a:p>
          <a:p>
            <a:endParaRPr lang="en-US" dirty="0" smtClean="0"/>
          </a:p>
          <a:p>
            <a:endParaRPr lang="en-US" dirty="0"/>
          </a:p>
        </p:txBody>
      </p:sp>
    </p:spTree>
    <p:extLst>
      <p:ext uri="{BB962C8B-B14F-4D97-AF65-F5344CB8AC3E}">
        <p14:creationId xmlns:p14="http://schemas.microsoft.com/office/powerpoint/2010/main" val="189362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Well</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r>
              <a:rPr lang="en-US" dirty="0" smtClean="0"/>
              <a:t>The IETF plenary session</a:t>
            </a:r>
          </a:p>
          <a:p>
            <a:r>
              <a:rPr lang="en-US" dirty="0" smtClean="0"/>
              <a:t>The IESG, or any member thereof on behalf of the IESG</a:t>
            </a:r>
          </a:p>
          <a:p>
            <a:r>
              <a:rPr lang="en-US" dirty="0" smtClean="0"/>
              <a:t>Any IETF mailing list, including the IETF list itself, any working group or design team list, or any other list functioning under IETF auspices </a:t>
            </a:r>
          </a:p>
          <a:p>
            <a:r>
              <a:rPr lang="en-US" dirty="0" smtClean="0"/>
              <a:t>Any IETF working group or portion thereof</a:t>
            </a:r>
          </a:p>
          <a:p>
            <a:r>
              <a:rPr lang="en-US" dirty="0" smtClean="0"/>
              <a:t>Any Birds of a Feather (BOF) session</a:t>
            </a:r>
          </a:p>
          <a:p>
            <a:r>
              <a:rPr lang="en-US" dirty="0" smtClean="0"/>
              <a:t>The IAB or any member thereof on behalf of the IAB</a:t>
            </a:r>
          </a:p>
          <a:p>
            <a:r>
              <a:rPr lang="en-US" dirty="0" smtClean="0"/>
              <a:t>The RFC Editor or the Internet-Drafts function</a:t>
            </a:r>
          </a:p>
          <a:p>
            <a:pPr marL="0" indent="0">
              <a:buNone/>
            </a:pPr>
            <a:r>
              <a:rPr lang="en-US" dirty="0" smtClean="0"/>
              <a:t>All IETF Contributions are subject to the rules of </a:t>
            </a:r>
            <a:r>
              <a:rPr lang="en-US" dirty="0" smtClean="0">
                <a:hlinkClick r:id="rId2"/>
              </a:rPr>
              <a:t>RFC 5378</a:t>
            </a:r>
            <a:r>
              <a:rPr lang="en-US" dirty="0" smtClean="0"/>
              <a:t> and </a:t>
            </a:r>
            <a:r>
              <a:rPr lang="en-US" dirty="0" smtClean="0">
                <a:hlinkClick r:id="rId3"/>
              </a:rPr>
              <a:t>RFC 3979</a:t>
            </a:r>
            <a:r>
              <a:rPr lang="en-US" dirty="0" smtClean="0"/>
              <a:t> (updated by </a:t>
            </a:r>
            <a:r>
              <a:rPr lang="en-US" dirty="0" smtClean="0">
                <a:hlinkClick r:id="rId4"/>
              </a:rPr>
              <a:t>RFC 4879</a:t>
            </a:r>
            <a:r>
              <a:rPr lang="en-US" dirty="0" smtClean="0"/>
              <a:t>). </a:t>
            </a:r>
          </a:p>
          <a:p>
            <a:pPr marL="0" indent="0">
              <a:buNone/>
            </a:pPr>
            <a:r>
              <a:rPr lang="en-US" dirty="0" smtClean="0"/>
              <a:t>Statements made outside of an IETF session, mailing list or other function, that are clearly not intended to be input to an IETF activity, group or function, are not IETF Contributions in the context of this notice.</a:t>
            </a:r>
          </a:p>
          <a:p>
            <a:pPr marL="0" indent="0">
              <a:buNone/>
            </a:pPr>
            <a:r>
              <a:rPr lang="en-US" dirty="0" smtClean="0"/>
              <a:t>Please consult </a:t>
            </a:r>
            <a:r>
              <a:rPr lang="en-US" dirty="0" smtClean="0">
                <a:hlinkClick r:id="rId2"/>
              </a:rPr>
              <a:t>RFC 5378</a:t>
            </a:r>
            <a:r>
              <a:rPr lang="en-US" dirty="0" smtClean="0"/>
              <a:t> and </a:t>
            </a:r>
            <a:r>
              <a:rPr lang="en-US" dirty="0" smtClean="0">
                <a:hlinkClick r:id="rId3"/>
              </a:rPr>
              <a:t>RFC 3979</a:t>
            </a:r>
            <a:r>
              <a:rPr lang="en-US" dirty="0" smtClean="0"/>
              <a:t> for details.</a:t>
            </a:r>
          </a:p>
          <a:p>
            <a:pPr marL="0" indent="0">
              <a:buNone/>
            </a:pPr>
            <a:r>
              <a:rPr lang="en-US" dirty="0" smtClean="0"/>
              <a:t>A participant in any IETF activity is deemed to accept all IETF rules of process, as documented in Best Current Practices RFCs and IESG Statements.</a:t>
            </a:r>
          </a:p>
          <a:p>
            <a:pPr marL="0" indent="0">
              <a:buNone/>
            </a:pPr>
            <a:r>
              <a:rPr lang="en-US" dirty="0" smtClean="0"/>
              <a:t>A participant in any IETF activity acknowledges that written, audio and video records of meetings may be made and may be available to the public. </a:t>
            </a:r>
          </a:p>
          <a:p>
            <a:pPr marL="0" indent="0">
              <a:buNone/>
            </a:pPr>
            <a:endParaRPr lang="en-US" dirty="0"/>
          </a:p>
        </p:txBody>
      </p:sp>
    </p:spTree>
    <p:extLst>
      <p:ext uri="{BB962C8B-B14F-4D97-AF65-F5344CB8AC3E}">
        <p14:creationId xmlns:p14="http://schemas.microsoft.com/office/powerpoint/2010/main" val="903166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IPR</a:t>
            </a:r>
            <a:endParaRPr lang="en-US" dirty="0"/>
          </a:p>
        </p:txBody>
      </p:sp>
      <p:sp>
        <p:nvSpPr>
          <p:cNvPr id="3" name="Content Placeholder 2"/>
          <p:cNvSpPr>
            <a:spLocks noGrp="1"/>
          </p:cNvSpPr>
          <p:nvPr>
            <p:ph idx="1"/>
          </p:nvPr>
        </p:nvSpPr>
        <p:spPr/>
        <p:txBody>
          <a:bodyPr/>
          <a:lstStyle/>
          <a:p>
            <a:r>
              <a:rPr lang="en-US" dirty="0" smtClean="0"/>
              <a:t>See previous slide</a:t>
            </a:r>
          </a:p>
          <a:p>
            <a:r>
              <a:rPr lang="en-US" dirty="0" smtClean="0"/>
              <a:t>If you are making contributions to this Working Group, you are expected to declare your IPR.</a:t>
            </a:r>
            <a:endParaRPr lang="en-US" dirty="0"/>
          </a:p>
        </p:txBody>
      </p:sp>
    </p:spTree>
    <p:extLst>
      <p:ext uri="{BB962C8B-B14F-4D97-AF65-F5344CB8AC3E}">
        <p14:creationId xmlns:p14="http://schemas.microsoft.com/office/powerpoint/2010/main" val="3243783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Status</a:t>
            </a:r>
            <a:endParaRPr lang="en-US" dirty="0"/>
          </a:p>
        </p:txBody>
      </p:sp>
      <p:sp>
        <p:nvSpPr>
          <p:cNvPr id="3" name="Content Placeholder 2"/>
          <p:cNvSpPr>
            <a:spLocks noGrp="1"/>
          </p:cNvSpPr>
          <p:nvPr>
            <p:ph idx="1"/>
          </p:nvPr>
        </p:nvSpPr>
        <p:spPr/>
        <p:txBody>
          <a:bodyPr>
            <a:normAutofit lnSpcReduction="10000"/>
          </a:bodyPr>
          <a:lstStyle/>
          <a:p>
            <a:r>
              <a:rPr lang="en-US" dirty="0" smtClean="0"/>
              <a:t>BFD MIBs</a:t>
            </a:r>
          </a:p>
          <a:p>
            <a:pPr lvl="1"/>
            <a:r>
              <a:rPr lang="en-US" dirty="0" smtClean="0"/>
              <a:t>Base MIBs should be ready for WGLC.  </a:t>
            </a:r>
          </a:p>
          <a:p>
            <a:pPr lvl="1"/>
            <a:r>
              <a:rPr lang="en-US" dirty="0" smtClean="0"/>
              <a:t>Would like to evaluate them in the context of the BFD for MPLS MIB.  See later session.</a:t>
            </a:r>
          </a:p>
          <a:p>
            <a:r>
              <a:rPr lang="en-US" dirty="0" smtClean="0"/>
              <a:t>BFD Generic Crypto Keying mechanism and SHA-256 procedures</a:t>
            </a:r>
          </a:p>
          <a:p>
            <a:pPr lvl="1"/>
            <a:r>
              <a:rPr lang="en-US" dirty="0" smtClean="0"/>
              <a:t>Documents stable.</a:t>
            </a:r>
          </a:p>
          <a:p>
            <a:pPr lvl="1"/>
            <a:r>
              <a:rPr lang="en-US" dirty="0" smtClean="0"/>
              <a:t>Waiting for deployment experience prior to advancing.</a:t>
            </a:r>
          </a:p>
        </p:txBody>
      </p:sp>
    </p:spTree>
    <p:extLst>
      <p:ext uri="{BB962C8B-B14F-4D97-AF65-F5344CB8AC3E}">
        <p14:creationId xmlns:p14="http://schemas.microsoft.com/office/powerpoint/2010/main" val="1755777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Status</a:t>
            </a:r>
            <a:endParaRPr lang="en-US" dirty="0"/>
          </a:p>
        </p:txBody>
      </p:sp>
      <p:sp>
        <p:nvSpPr>
          <p:cNvPr id="3" name="Content Placeholder 2"/>
          <p:cNvSpPr>
            <a:spLocks noGrp="1"/>
          </p:cNvSpPr>
          <p:nvPr>
            <p:ph idx="1"/>
          </p:nvPr>
        </p:nvSpPr>
        <p:spPr/>
        <p:txBody>
          <a:bodyPr/>
          <a:lstStyle/>
          <a:p>
            <a:r>
              <a:rPr lang="en-US" dirty="0" smtClean="0"/>
              <a:t>BFD for P2MP</a:t>
            </a:r>
          </a:p>
          <a:p>
            <a:pPr lvl="1"/>
            <a:r>
              <a:rPr lang="en-US" dirty="0" smtClean="0"/>
              <a:t>Document unchanged since last publication.</a:t>
            </a:r>
          </a:p>
          <a:p>
            <a:pPr lvl="1"/>
            <a:r>
              <a:rPr lang="en-US" dirty="0" smtClean="0"/>
              <a:t>Rumors of implementation in progress.  Waiting to hear if implementation experience impacts draft.</a:t>
            </a:r>
          </a:p>
        </p:txBody>
      </p:sp>
    </p:spTree>
    <p:extLst>
      <p:ext uri="{BB962C8B-B14F-4D97-AF65-F5344CB8AC3E}">
        <p14:creationId xmlns:p14="http://schemas.microsoft.com/office/powerpoint/2010/main" val="1852694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Status</a:t>
            </a:r>
            <a:endParaRPr lang="en-US" dirty="0"/>
          </a:p>
        </p:txBody>
      </p:sp>
      <p:sp>
        <p:nvSpPr>
          <p:cNvPr id="3" name="Content Placeholder 2"/>
          <p:cNvSpPr>
            <a:spLocks noGrp="1"/>
          </p:cNvSpPr>
          <p:nvPr>
            <p:ph idx="1"/>
          </p:nvPr>
        </p:nvSpPr>
        <p:spPr/>
        <p:txBody>
          <a:bodyPr/>
          <a:lstStyle/>
          <a:p>
            <a:r>
              <a:rPr lang="en-US" dirty="0" smtClean="0"/>
              <a:t>BFD bootstrapping mechanism from DHCP</a:t>
            </a:r>
          </a:p>
          <a:p>
            <a:pPr lvl="1"/>
            <a:r>
              <a:rPr lang="en-US" dirty="0" smtClean="0"/>
              <a:t>Occasional interest from participants in BBF</a:t>
            </a:r>
          </a:p>
          <a:p>
            <a:pPr lvl="1"/>
            <a:r>
              <a:rPr lang="en-US" dirty="0" smtClean="0"/>
              <a:t>No progress</a:t>
            </a:r>
            <a:endParaRPr lang="en-US" dirty="0"/>
          </a:p>
        </p:txBody>
      </p:sp>
    </p:spTree>
    <p:extLst>
      <p:ext uri="{BB962C8B-B14F-4D97-AF65-F5344CB8AC3E}">
        <p14:creationId xmlns:p14="http://schemas.microsoft.com/office/powerpoint/2010/main" val="2329443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Status</a:t>
            </a:r>
            <a:endParaRPr lang="en-US" dirty="0"/>
          </a:p>
        </p:txBody>
      </p:sp>
      <p:sp>
        <p:nvSpPr>
          <p:cNvPr id="3" name="Content Placeholder 2"/>
          <p:cNvSpPr>
            <a:spLocks noGrp="1"/>
          </p:cNvSpPr>
          <p:nvPr>
            <p:ph idx="1"/>
          </p:nvPr>
        </p:nvSpPr>
        <p:spPr/>
        <p:txBody>
          <a:bodyPr/>
          <a:lstStyle/>
          <a:p>
            <a:r>
              <a:rPr lang="en-US" dirty="0" smtClean="0"/>
              <a:t>Assist in the standardization of the BFD protocol for MPLS-TP</a:t>
            </a:r>
          </a:p>
          <a:p>
            <a:pPr lvl="1"/>
            <a:r>
              <a:rPr lang="en-US" dirty="0" smtClean="0"/>
              <a:t>Done?</a:t>
            </a:r>
          </a:p>
          <a:p>
            <a:pPr lvl="1"/>
            <a:r>
              <a:rPr lang="en-US" dirty="0" smtClean="0"/>
              <a:t>Further work for P2MP?</a:t>
            </a:r>
          </a:p>
          <a:p>
            <a:r>
              <a:rPr lang="en-US" dirty="0" smtClean="0"/>
              <a:t>Assist with the standardization of the BFD protocol for TRILL</a:t>
            </a:r>
          </a:p>
          <a:p>
            <a:pPr lvl="1"/>
            <a:r>
              <a:rPr lang="en-US" dirty="0" smtClean="0"/>
              <a:t>Done?</a:t>
            </a:r>
            <a:endParaRPr lang="en-US" dirty="0"/>
          </a:p>
        </p:txBody>
      </p:sp>
    </p:spTree>
    <p:extLst>
      <p:ext uri="{BB962C8B-B14F-4D97-AF65-F5344CB8AC3E}">
        <p14:creationId xmlns:p14="http://schemas.microsoft.com/office/powerpoint/2010/main" val="597104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Charter Work</a:t>
            </a:r>
            <a:endParaRPr lang="en-US" dirty="0"/>
          </a:p>
        </p:txBody>
      </p:sp>
      <p:sp>
        <p:nvSpPr>
          <p:cNvPr id="3" name="Content Placeholder 2"/>
          <p:cNvSpPr>
            <a:spLocks noGrp="1"/>
          </p:cNvSpPr>
          <p:nvPr>
            <p:ph idx="1"/>
          </p:nvPr>
        </p:nvSpPr>
        <p:spPr/>
        <p:txBody>
          <a:bodyPr/>
          <a:lstStyle/>
          <a:p>
            <a:r>
              <a:rPr lang="en-US" dirty="0" smtClean="0"/>
              <a:t>BFD over Ethernet LAG</a:t>
            </a:r>
          </a:p>
          <a:p>
            <a:pPr lvl="1"/>
            <a:r>
              <a:rPr lang="en-US" dirty="0" smtClean="0"/>
              <a:t>See presentation</a:t>
            </a:r>
          </a:p>
          <a:p>
            <a:pPr lvl="1"/>
            <a:r>
              <a:rPr lang="en-US" dirty="0" smtClean="0"/>
              <a:t>Response to IEEE Liaison</a:t>
            </a:r>
          </a:p>
          <a:p>
            <a:r>
              <a:rPr lang="en-US" dirty="0" smtClean="0"/>
              <a:t>Other work?</a:t>
            </a:r>
            <a:endParaRPr lang="en-US" dirty="0"/>
          </a:p>
        </p:txBody>
      </p:sp>
    </p:spTree>
    <p:extLst>
      <p:ext uri="{BB962C8B-B14F-4D97-AF65-F5344CB8AC3E}">
        <p14:creationId xmlns:p14="http://schemas.microsoft.com/office/powerpoint/2010/main" val="2813169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TotalTime>
  <Words>474</Words>
  <Application>Microsoft Macintosh PowerPoint</Application>
  <PresentationFormat>On-screen Show (4:3)</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BFD </vt:lpstr>
      <vt:lpstr>Agenda</vt:lpstr>
      <vt:lpstr>Note Well</vt:lpstr>
      <vt:lpstr>IPR</vt:lpstr>
      <vt:lpstr>Charter Status</vt:lpstr>
      <vt:lpstr>Charter Status</vt:lpstr>
      <vt:lpstr>Charter Status</vt:lpstr>
      <vt:lpstr>Charter Status</vt:lpstr>
      <vt:lpstr>New Charter Work</vt:lpstr>
    </vt:vector>
  </TitlesOfParts>
  <Company>Juniper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BFD </dc:title>
  <dc:creator>Jeffrey Haas</dc:creator>
  <cp:lastModifiedBy>Jeffrey Haas</cp:lastModifiedBy>
  <cp:revision>2</cp:revision>
  <dcterms:created xsi:type="dcterms:W3CDTF">2012-07-30T14:05:44Z</dcterms:created>
  <dcterms:modified xsi:type="dcterms:W3CDTF">2012-07-30T14:23:57Z</dcterms:modified>
</cp:coreProperties>
</file>