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66" autoAdjust="0"/>
  </p:normalViewPr>
  <p:slideViewPr>
    <p:cSldViewPr>
      <p:cViewPr varScale="1">
        <p:scale>
          <a:sx n="98" d="100"/>
          <a:sy n="98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90726-447B-40C1-A0D3-7D80CDECC820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8A981-E7A7-4402-B311-48D01A673FC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D can translate</a:t>
            </a:r>
            <a:r>
              <a:rPr lang="en-US" baseline="0" dirty="0" smtClean="0"/>
              <a:t> between usable lambdas, thus the connection from A to C goes via B twice.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8A981-E7A7-4402-B311-48D01A673FC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Node B may have restricted connectivity.  For example, two separate</a:t>
            </a:r>
            <a:r>
              <a:rPr lang="en-US" baseline="0" dirty="0" smtClean="0"/>
              <a:t> shelves with no connectivity between them.  A connection from A-C therefore needs to go via B twice.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8A981-E7A7-4402-B311-48D01A673FC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– “Are there other solutions available – WITHOUT HAVING</a:t>
            </a:r>
            <a:r>
              <a:rPr lang="en-US" baseline="0" dirty="0" smtClean="0"/>
              <a:t> TWO </a:t>
            </a:r>
            <a:r>
              <a:rPr lang="en-US" baseline="0" smtClean="0"/>
              <a:t>SEPARATE LSPs”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8A981-E7A7-4402-B311-48D01A673FC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3403-AD75-4ECA-8457-7E89089CE0BD}" type="datetimeFigureOut">
              <a:rPr lang="en-GB" smtClean="0"/>
              <a:pPr/>
              <a:t>10/07/2012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F4A38-FA24-4A0F-9391-748CE00B7E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Relaxing RSVP Loop Checking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2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 smtClean="0"/>
              <a:t>draft-balls-ccamp-relax-loop-check-01</a:t>
            </a:r>
          </a:p>
          <a:p>
            <a:r>
              <a:rPr lang="en-GB" b="1" dirty="0" smtClean="0"/>
              <a:t>Steve Balls</a:t>
            </a:r>
          </a:p>
          <a:p>
            <a:r>
              <a:rPr lang="en-GB" b="1" dirty="0" smtClean="0"/>
              <a:t>Jon Hardwick (presenting)</a:t>
            </a:r>
          </a:p>
          <a:p>
            <a:r>
              <a:rPr lang="en-GB" b="1" dirty="0" smtClean="0"/>
              <a:t>Cyril Margaria</a:t>
            </a:r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 - WDM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31640" y="2132856"/>
            <a:ext cx="936104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>
                <a:solidFill>
                  <a:schemeClr val="tx1"/>
                </a:solidFill>
              </a:rPr>
              <a:t>A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23928" y="4509120"/>
            <a:ext cx="936104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6" name="Rectangle 5"/>
          <p:cNvSpPr/>
          <p:nvPr/>
        </p:nvSpPr>
        <p:spPr>
          <a:xfrm>
            <a:off x="3923928" y="2132856"/>
            <a:ext cx="936104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7" name="Rectangle 6"/>
          <p:cNvSpPr/>
          <p:nvPr/>
        </p:nvSpPr>
        <p:spPr>
          <a:xfrm>
            <a:off x="6516216" y="2132856"/>
            <a:ext cx="936104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9" name="Straight Connector 8"/>
          <p:cNvCxnSpPr>
            <a:stCxn id="4" idx="3"/>
            <a:endCxn id="6" idx="1"/>
          </p:cNvCxnSpPr>
          <p:nvPr/>
        </p:nvCxnSpPr>
        <p:spPr>
          <a:xfrm>
            <a:off x="2267744" y="2672916"/>
            <a:ext cx="1656184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3"/>
            <a:endCxn id="7" idx="1"/>
          </p:cNvCxnSpPr>
          <p:nvPr/>
        </p:nvCxnSpPr>
        <p:spPr>
          <a:xfrm>
            <a:off x="4860032" y="2672916"/>
            <a:ext cx="1656184" cy="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139952" y="3212976"/>
            <a:ext cx="0" cy="12961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44008" y="3212976"/>
            <a:ext cx="0" cy="1296144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Requirement – Restricted Connectivity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683568" y="1988840"/>
            <a:ext cx="4080453" cy="2304256"/>
            <a:chOff x="1331640" y="2132856"/>
            <a:chExt cx="6120680" cy="3456384"/>
          </a:xfrm>
        </p:grpSpPr>
        <p:sp>
          <p:nvSpPr>
            <p:cNvPr id="4" name="Rectangle 3"/>
            <p:cNvSpPr/>
            <p:nvPr/>
          </p:nvSpPr>
          <p:spPr>
            <a:xfrm>
              <a:off x="1331640" y="2132856"/>
              <a:ext cx="936104" cy="10801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 smtClean="0">
                  <a:solidFill>
                    <a:schemeClr val="tx1"/>
                  </a:solidFill>
                </a:rPr>
                <a:t>A</a:t>
              </a:r>
              <a:endParaRPr lang="en-GB" sz="40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923928" y="4509120"/>
              <a:ext cx="936104" cy="10801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chemeClr val="tx1"/>
                  </a:solidFill>
                </a:rPr>
                <a:t>D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923928" y="2132856"/>
              <a:ext cx="936104" cy="10801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516216" y="2132856"/>
              <a:ext cx="936104" cy="10801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chemeClr val="tx1"/>
                  </a:solidFill>
                </a:rPr>
                <a:t>C</a:t>
              </a:r>
            </a:p>
          </p:txBody>
        </p:sp>
        <p:cxnSp>
          <p:nvCxnSpPr>
            <p:cNvPr id="9" name="Straight Connector 8"/>
            <p:cNvCxnSpPr>
              <a:stCxn id="4" idx="3"/>
              <a:endCxn id="6" idx="1"/>
            </p:cNvCxnSpPr>
            <p:nvPr/>
          </p:nvCxnSpPr>
          <p:spPr>
            <a:xfrm>
              <a:off x="2267744" y="2672916"/>
              <a:ext cx="165618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6" idx="3"/>
              <a:endCxn id="7" idx="1"/>
            </p:cNvCxnSpPr>
            <p:nvPr/>
          </p:nvCxnSpPr>
          <p:spPr>
            <a:xfrm>
              <a:off x="4860032" y="2672916"/>
              <a:ext cx="1656184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139952" y="3212976"/>
              <a:ext cx="0" cy="1296144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644008" y="3212976"/>
              <a:ext cx="0" cy="1296144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5148064" y="3284984"/>
            <a:ext cx="2621091" cy="30243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275856" y="2780928"/>
            <a:ext cx="1440160" cy="64807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0" idx="0"/>
            <a:endCxn id="20" idx="2"/>
          </p:cNvCxnSpPr>
          <p:nvPr/>
        </p:nvCxnSpPr>
        <p:spPr>
          <a:xfrm>
            <a:off x="6458610" y="3284984"/>
            <a:ext cx="0" cy="302433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436096" y="4221088"/>
            <a:ext cx="686476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1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04248" y="4221088"/>
            <a:ext cx="686476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2</a:t>
            </a:r>
            <a:endParaRPr lang="en-GB" sz="4000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>
            <a:endCxn id="25" idx="1"/>
          </p:cNvCxnSpPr>
          <p:nvPr/>
        </p:nvCxnSpPr>
        <p:spPr>
          <a:xfrm>
            <a:off x="4438650" y="4760119"/>
            <a:ext cx="997446" cy="102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6" idx="3"/>
          </p:cNvCxnSpPr>
          <p:nvPr/>
        </p:nvCxnSpPr>
        <p:spPr>
          <a:xfrm flipV="1">
            <a:off x="7490724" y="4760119"/>
            <a:ext cx="967476" cy="1029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778627" y="5302238"/>
            <a:ext cx="1414" cy="129858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7164288" y="5301208"/>
            <a:ext cx="1414" cy="129858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Relax loop checking as defined in RFC 3209</a:t>
            </a:r>
          </a:p>
          <a:p>
            <a:r>
              <a:rPr lang="en-US" dirty="0" smtClean="0"/>
              <a:t>New rules for loop checking</a:t>
            </a:r>
          </a:p>
          <a:p>
            <a:pPr lvl="1"/>
            <a:r>
              <a:rPr lang="en-US" dirty="0" smtClean="0"/>
              <a:t>An LSP may pass through a node more than once.</a:t>
            </a:r>
          </a:p>
          <a:p>
            <a:pPr lvl="1"/>
            <a:r>
              <a:rPr lang="en-US" dirty="0" smtClean="0"/>
              <a:t>Each pass through a node must use a different pair of inbound and outbound data interface and label.</a:t>
            </a:r>
          </a:p>
          <a:p>
            <a:pPr lvl="1"/>
            <a:r>
              <a:rPr lang="en-US" dirty="0" smtClean="0"/>
              <a:t>Implementations may limit the number of passes.</a:t>
            </a:r>
          </a:p>
          <a:p>
            <a:r>
              <a:rPr lang="en-US" dirty="0" smtClean="0"/>
              <a:t>ERO/RRO handling update to support this.</a:t>
            </a:r>
          </a:p>
          <a:p>
            <a:r>
              <a:rPr lang="en-US" dirty="0" smtClean="0"/>
              <a:t>No new protocol is defined.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other solutions available?</a:t>
            </a:r>
          </a:p>
          <a:p>
            <a:r>
              <a:rPr lang="en-US" dirty="0" smtClean="0"/>
              <a:t>Request adoption of draft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Any Questions?</a:t>
            </a:r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181</Words>
  <Application>Microsoft Office PowerPoint</Application>
  <PresentationFormat>On-screen Show (4:3)</PresentationFormat>
  <Paragraphs>35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Relaxing RSVP Loop Checking</vt:lpstr>
      <vt:lpstr>Requirement - WDM</vt:lpstr>
      <vt:lpstr>Requirement – Restricted Connectivity</vt:lpstr>
      <vt:lpstr>Solution</vt:lpstr>
      <vt:lpstr>Next Steps</vt:lpstr>
    </vt:vector>
  </TitlesOfParts>
  <Company>Metaswitch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Balls</dc:creator>
  <cp:lastModifiedBy>Steve Balls</cp:lastModifiedBy>
  <cp:revision>11</cp:revision>
  <dcterms:created xsi:type="dcterms:W3CDTF">2012-07-09T22:05:09Z</dcterms:created>
  <dcterms:modified xsi:type="dcterms:W3CDTF">2012-07-09T23:31:49Z</dcterms:modified>
</cp:coreProperties>
</file>