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77" r:id="rId3"/>
    <p:sldId id="278" r:id="rId4"/>
    <p:sldId id="273" r:id="rId5"/>
    <p:sldId id="279" r:id="rId6"/>
    <p:sldId id="274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80000"/>
      </a:lnSpc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1pPr>
    <a:lvl2pPr marL="742950" indent="-285750" algn="l" defTabSz="457200" rtl="0" fontAlgn="base">
      <a:lnSpc>
        <a:spcPct val="80000"/>
      </a:lnSpc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2pPr>
    <a:lvl3pPr marL="1143000" indent="-228600" algn="l" defTabSz="457200" rtl="0" fontAlgn="base">
      <a:lnSpc>
        <a:spcPct val="80000"/>
      </a:lnSpc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3pPr>
    <a:lvl4pPr marL="1600200" indent="-228600" algn="l" defTabSz="457200" rtl="0" fontAlgn="base">
      <a:lnSpc>
        <a:spcPct val="80000"/>
      </a:lnSpc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4pPr>
    <a:lvl5pPr marL="2057400" indent="-228600" algn="l" defTabSz="457200" rtl="0" fontAlgn="base">
      <a:lnSpc>
        <a:spcPct val="80000"/>
      </a:lnSpc>
      <a:spcBef>
        <a:spcPts val="45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" pitchFamily="34" charset="2"/>
        <a:cs typeface="DejaVu Sans" pitchFamily="34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79" autoAdjust="0"/>
  </p:normalViewPr>
  <p:slideViewPr>
    <p:cSldViewPr showGuides="1">
      <p:cViewPr varScale="1">
        <p:scale>
          <a:sx n="65" d="100"/>
          <a:sy n="65" d="100"/>
        </p:scale>
        <p:origin x="-1236" y="-96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27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94292CF-CE37-4472-A325-4AADDC27F8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161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5FCE6F07-0ACB-4637-9840-ACA8BEB505C5}" type="slidenum">
              <a:rPr lang="en-GB" smtClean="0">
                <a:solidFill>
                  <a:srgbClr val="000000"/>
                </a:solidFill>
              </a:rPr>
              <a:pPr eaLnBrk="1" hangingPunct="1"/>
              <a:t>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4450"/>
            <a:ext cx="8228013" cy="10985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99"/>
            <a:ext cx="8228013" cy="5380039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/>
            </a:lvl1pPr>
            <a:lvl2pPr marL="914400" indent="-457200">
              <a:buFont typeface="Arial" pitchFamily="34" charset="0"/>
              <a:buChar char="‒"/>
              <a:defRPr/>
            </a:lvl2pPr>
            <a:lvl3pPr marL="1257300" indent="-342900">
              <a:buFont typeface="Arial" pitchFamily="34" charset="0"/>
              <a:buChar char="•"/>
              <a:defRPr/>
            </a:lvl3pPr>
            <a:lvl4pPr marL="1714500" indent="-342900">
              <a:buFont typeface="Arial" pitchFamily="34" charset="0"/>
              <a:buChar char="‒"/>
              <a:defRPr/>
            </a:lvl4pPr>
            <a:lvl5pPr marL="2171700" indent="-342900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C5BA2-0ECC-4DD3-8EAC-EBBDFCB3A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45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5813" cy="6478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78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3AABC-3D40-4A6D-84CD-B95393D57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7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AC40B-985B-4325-8481-F4AB3FC32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91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0013"/>
            <a:ext cx="4037013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0013"/>
            <a:ext cx="4038600" cy="515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B8B30-AB1D-49A5-9B03-7FAD98A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62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FC626-456E-4323-9273-173AF5C82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88F19-8948-4F0E-9DDE-B3231E4D2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5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5874C-7302-4E40-A488-80B3B40B6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55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71FD2-9742-4672-842A-DC4CB5D73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12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C0B69-2EF1-46B2-BDF6-317D3349A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0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5.11.10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53197-E048-491D-B568-7AE9CD64D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34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8013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0013"/>
            <a:ext cx="8228013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	</a:t>
            </a:r>
            <a:endParaRPr lang="bg-BG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2627313" y="6553200"/>
            <a:ext cx="3887787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53200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F2AB41B-3B07-48C5-A4CE-D864BAB0E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pitchFamily="34" charset="2"/>
          <a:cs typeface="DejaVu Sans" pitchFamily="34" charset="2"/>
        </a:defRPr>
      </a:lvl9pPr>
    </p:titleStyle>
    <p:bodyStyle>
      <a:lvl1pPr marL="457200" indent="-4572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914400" indent="-4572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‒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573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14500" indent="-3429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‒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71700" indent="-3429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1978025"/>
            <a:ext cx="7772400" cy="1470025"/>
          </a:xfrm>
        </p:spPr>
        <p:txBody>
          <a:bodyPr/>
          <a:lstStyle/>
          <a:p>
            <a:r>
              <a:rPr lang="en-US" sz="4000" dirty="0" smtClean="0"/>
              <a:t>CCAMP Working Group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733800"/>
            <a:ext cx="8382000" cy="1752600"/>
          </a:xfrm>
        </p:spPr>
        <p:txBody>
          <a:bodyPr/>
          <a:lstStyle/>
          <a:p>
            <a:r>
              <a:rPr lang="en-US" smtClean="0"/>
              <a:t>Milestone Discussion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IETF 84</a:t>
            </a:r>
          </a:p>
        </p:txBody>
      </p:sp>
      <p:sp>
        <p:nvSpPr>
          <p:cNvPr id="205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313" y="4727575"/>
            <a:ext cx="3887787" cy="474663"/>
          </a:xfrm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r>
              <a:rPr lang="en-US" sz="1200" dirty="0" smtClean="0"/>
              <a:t>84th IETF CCAMP Working Group</a:t>
            </a:r>
            <a:endParaRPr lang="en-US" sz="1200" dirty="0"/>
          </a:p>
        </p:txBody>
      </p:sp>
      <p:sp>
        <p:nvSpPr>
          <p:cNvPr id="205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fld id="{52F43532-3A3C-4C0D-BFAE-BCC97470DF5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</a:t>
            </a:r>
            <a:r>
              <a:rPr lang="en-US" baseline="0" dirty="0" smtClean="0"/>
              <a:t> Discussion </a:t>
            </a:r>
            <a:br>
              <a:rPr lang="en-US" baseline="0" dirty="0" smtClean="0"/>
            </a:br>
            <a:r>
              <a:rPr lang="en-US" baseline="0" dirty="0" smtClean="0"/>
              <a:t>From Last Meeting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8013" cy="5075238"/>
          </a:xfrm>
        </p:spPr>
        <p:txBody>
          <a:bodyPr/>
          <a:lstStyle/>
          <a:p>
            <a:r>
              <a:rPr lang="en-US" dirty="0" smtClean="0"/>
              <a:t>Goals and Milestones need</a:t>
            </a:r>
            <a:r>
              <a:rPr lang="en-US" baseline="0" dirty="0" smtClean="0"/>
              <a:t> an update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Some documents were complete </a:t>
            </a:r>
          </a:p>
          <a:p>
            <a:pPr lvl="2"/>
            <a:r>
              <a:rPr lang="en-US" dirty="0" smtClean="0"/>
              <a:t>Updated since last meeting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Some dates are past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Some current/emerging</a:t>
            </a:r>
            <a:r>
              <a:rPr lang="en-US" baseline="0" dirty="0" smtClean="0"/>
              <a:t> work not listed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9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Updated Dates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142999"/>
            <a:ext cx="8610600" cy="538003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Aug 2012 - Submit OAM configuration framework for IESG review</a:t>
            </a:r>
            <a:br>
              <a:rPr lang="en-US" dirty="0" smtClean="0"/>
            </a:br>
            <a:r>
              <a:rPr lang="en-US" dirty="0" smtClean="0"/>
              <a:t>			Group drafts</a:t>
            </a:r>
          </a:p>
          <a:p>
            <a:r>
              <a:rPr lang="en-US" dirty="0" smtClean="0"/>
              <a:t>Aug 2012 - Submit first set of OAM configuration solutions for IESG</a:t>
            </a:r>
            <a:br>
              <a:rPr lang="en-US" dirty="0" smtClean="0"/>
            </a:br>
            <a:r>
              <a:rPr lang="en-US" dirty="0" smtClean="0"/>
              <a:t>			review</a:t>
            </a:r>
          </a:p>
          <a:p>
            <a:r>
              <a:rPr lang="en-US" dirty="0" smtClean="0"/>
              <a:t>Sep 2012 - Submit LMP Negotiation for IESG review</a:t>
            </a:r>
          </a:p>
          <a:p>
            <a:r>
              <a:rPr lang="en-US" dirty="0" smtClean="0"/>
              <a:t>Dec 2012 - Submit G.709 enhancements framework for IESG</a:t>
            </a:r>
            <a:br>
              <a:rPr lang="en-US" dirty="0" smtClean="0"/>
            </a:br>
            <a:r>
              <a:rPr lang="en-US" dirty="0" smtClean="0"/>
              <a:t>			review</a:t>
            </a:r>
          </a:p>
          <a:p>
            <a:r>
              <a:rPr lang="en-US" dirty="0" smtClean="0"/>
              <a:t>Dec 2012 - Submit G.709 enhancements solutions for IESG review</a:t>
            </a:r>
          </a:p>
          <a:p>
            <a:r>
              <a:rPr lang="en-US" dirty="0" smtClean="0"/>
              <a:t>Dec 2012 - Submit WSON routing related for IESG review</a:t>
            </a:r>
          </a:p>
          <a:p>
            <a:r>
              <a:rPr lang="en-US" dirty="0" smtClean="0"/>
              <a:t>Mar 2012 - First versions of impairments related solutions Working</a:t>
            </a:r>
            <a:br>
              <a:rPr lang="en-US" dirty="0" smtClean="0"/>
            </a:br>
            <a:r>
              <a:rPr lang="en-US" dirty="0" smtClean="0"/>
              <a:t>			Group drafts</a:t>
            </a:r>
          </a:p>
          <a:p>
            <a:r>
              <a:rPr lang="en-US" dirty="0" smtClean="0"/>
              <a:t>Mar 2013 - First version of LMP for G.709 enhancements Working</a:t>
            </a:r>
            <a:br>
              <a:rPr lang="en-US" dirty="0" smtClean="0"/>
            </a:br>
            <a:r>
              <a:rPr lang="en-US" dirty="0" smtClean="0"/>
              <a:t>			Group drafts</a:t>
            </a:r>
          </a:p>
          <a:p>
            <a:r>
              <a:rPr lang="en-US" dirty="0" smtClean="0"/>
              <a:t>Sep </a:t>
            </a:r>
            <a:r>
              <a:rPr lang="en-US" dirty="0"/>
              <a:t>2013 - Submit LMP for G.709 enhancements for IESG </a:t>
            </a:r>
            <a:r>
              <a:rPr lang="en-US" dirty="0" smtClean="0"/>
              <a:t>review</a:t>
            </a:r>
          </a:p>
          <a:p>
            <a:r>
              <a:rPr lang="en-US" dirty="0" smtClean="0"/>
              <a:t>Dec 2013 - Submit final </a:t>
            </a:r>
            <a:r>
              <a:rPr lang="en-US" dirty="0"/>
              <a:t>OAM configuration solutions for </a:t>
            </a:r>
            <a:r>
              <a:rPr lang="en-US" dirty="0" smtClean="0"/>
              <a:t>IESG review</a:t>
            </a:r>
            <a:endParaRPr lang="en-US" dirty="0"/>
          </a:p>
          <a:p>
            <a:r>
              <a:rPr lang="en-US" dirty="0" smtClean="0"/>
              <a:t>Dec 2013 - Submit impairments related solutions for IESG review</a:t>
            </a:r>
          </a:p>
          <a:p>
            <a:r>
              <a:rPr lang="en-US" dirty="0" smtClean="0"/>
              <a:t>Nov </a:t>
            </a:r>
            <a:r>
              <a:rPr lang="en-US" dirty="0"/>
              <a:t>2014 - </a:t>
            </a:r>
            <a:r>
              <a:rPr lang="en-US" dirty="0" err="1"/>
              <a:t>Recharter</a:t>
            </a:r>
            <a:r>
              <a:rPr lang="en-US" dirty="0"/>
              <a:t> or close Working </a:t>
            </a:r>
            <a:r>
              <a:rPr lang="en-US" dirty="0" smtClean="0"/>
              <a:t>Group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Topics / Work Areas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49362"/>
            <a:ext cx="8228013" cy="538003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Work items identified in RFC 6373</a:t>
            </a:r>
            <a:endParaRPr lang="en-US" dirty="0"/>
          </a:p>
          <a:p>
            <a:pPr lvl="1"/>
            <a:r>
              <a:rPr lang="en-US" dirty="0" smtClean="0"/>
              <a:t>GMPLS E-NNI</a:t>
            </a:r>
            <a:endParaRPr lang="en-US" dirty="0"/>
          </a:p>
          <a:p>
            <a:pPr lvl="1"/>
            <a:r>
              <a:rPr lang="en-US" dirty="0"/>
              <a:t>Support for MPLS-TP Maintenance Identifiers</a:t>
            </a:r>
          </a:p>
          <a:p>
            <a:pPr lvl="1"/>
            <a:r>
              <a:rPr lang="en-US" dirty="0" smtClean="0"/>
              <a:t>Recovery </a:t>
            </a:r>
            <a:r>
              <a:rPr lang="en-US" dirty="0"/>
              <a:t>for P2MP LSPs</a:t>
            </a:r>
          </a:p>
          <a:p>
            <a:pPr lvl="1"/>
            <a:r>
              <a:rPr lang="en-US" dirty="0" err="1"/>
              <a:t>Diffserv</a:t>
            </a:r>
            <a:r>
              <a:rPr lang="en-US" dirty="0"/>
              <a:t> Object Usage in GMPLS</a:t>
            </a:r>
          </a:p>
          <a:p>
            <a:pPr lvl="1"/>
            <a:r>
              <a:rPr lang="en-US" dirty="0"/>
              <a:t>Test Traffic Control and Other OAM Functions</a:t>
            </a:r>
          </a:p>
          <a:p>
            <a:pPr lvl="1"/>
            <a:r>
              <a:rPr lang="en-US" dirty="0"/>
              <a:t>Support for MPLS-TP LSP Identifiers</a:t>
            </a:r>
          </a:p>
          <a:p>
            <a:pPr lvl="1"/>
            <a:r>
              <a:rPr lang="en-US" dirty="0"/>
              <a:t>MPLS-TE to MPLS-TP LSP Control-Plane Interworking</a:t>
            </a:r>
          </a:p>
          <a:p>
            <a:r>
              <a:rPr lang="en-US" dirty="0"/>
              <a:t>G.694.1 (flexible grid) Related</a:t>
            </a:r>
          </a:p>
          <a:p>
            <a:pPr lvl="1"/>
            <a:r>
              <a:rPr lang="en-US" dirty="0"/>
              <a:t>Requirements/Framework</a:t>
            </a:r>
          </a:p>
          <a:p>
            <a:pPr lvl="1"/>
            <a:r>
              <a:rPr lang="en-US" dirty="0"/>
              <a:t>Signaling</a:t>
            </a:r>
          </a:p>
          <a:p>
            <a:pPr lvl="1"/>
            <a:r>
              <a:rPr lang="en-US" dirty="0" smtClean="0"/>
              <a:t>Routing</a:t>
            </a:r>
          </a:p>
          <a:p>
            <a:r>
              <a:rPr lang="en-US" dirty="0" smtClean="0"/>
              <a:t>Other topics?</a:t>
            </a:r>
          </a:p>
          <a:p>
            <a:pPr lvl="1"/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Dates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Based on list on previous slide and current drafts:</a:t>
            </a:r>
          </a:p>
          <a:p>
            <a:pPr lvl="1"/>
            <a:r>
              <a:rPr lang="en-US" dirty="0" smtClean="0"/>
              <a:t>Apr 2013 – First version GMPLS E-NNI Working Group draft</a:t>
            </a:r>
          </a:p>
          <a:p>
            <a:pPr lvl="1"/>
            <a:r>
              <a:rPr lang="en-US" dirty="0" smtClean="0"/>
              <a:t>Apr 2013 – First version </a:t>
            </a:r>
            <a:r>
              <a:rPr lang="en-US" dirty="0" err="1" smtClean="0"/>
              <a:t>flexigrid</a:t>
            </a:r>
            <a:r>
              <a:rPr lang="en-US" dirty="0" smtClean="0"/>
              <a:t> requirements/framework </a:t>
            </a:r>
            <a:r>
              <a:rPr lang="en-US" dirty="0"/>
              <a:t>Working Group draft</a:t>
            </a:r>
            <a:endParaRPr lang="en-US" dirty="0" smtClean="0"/>
          </a:p>
          <a:p>
            <a:pPr lvl="1"/>
            <a:r>
              <a:rPr lang="en-US" dirty="0" smtClean="0"/>
              <a:t>Aug 2013 - Submit MPLS-TP Association to IESG</a:t>
            </a:r>
          </a:p>
          <a:p>
            <a:pPr lvl="0"/>
            <a:r>
              <a:rPr lang="en-US" dirty="0" smtClean="0"/>
              <a:t>Other items?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baseline="0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84th IETF CCAMP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84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Update milestones based on discussion</a:t>
            </a:r>
          </a:p>
          <a:p>
            <a:r>
              <a:rPr lang="en-US" dirty="0" smtClean="0"/>
              <a:t>Continue discussion on list</a:t>
            </a:r>
            <a:endParaRPr lang="en-US" dirty="0"/>
          </a:p>
          <a:p>
            <a:pPr lvl="1"/>
            <a:r>
              <a:rPr lang="en-US" dirty="0" smtClean="0"/>
              <a:t>Feel free to send proposals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84th IETF CCAMP Working Group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7AC40B-985B-4325-8481-F4AB3FC327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Default Design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0000"/>
          </a:lnSpc>
          <a:spcBef>
            <a:spcPts val="4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0000"/>
          </a:lnSpc>
          <a:spcBef>
            <a:spcPts val="4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DejaVu Sans" pitchFamily="34" charset="2"/>
            <a:cs typeface="DejaVu Sans" pitchFamily="34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13967</TotalTime>
  <Words>203</Words>
  <Application>Microsoft Office PowerPoint</Application>
  <PresentationFormat>On-screen Show (4:3)</PresentationFormat>
  <Paragraphs>64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CCAMP Working Group</vt:lpstr>
      <vt:lpstr>Continuing Discussion  From Last Meeting</vt:lpstr>
      <vt:lpstr>Proposed Updated Dates</vt:lpstr>
      <vt:lpstr>Candidate Topics / Work Areas</vt:lpstr>
      <vt:lpstr>Proposed New Dates</vt:lpstr>
      <vt:lpstr>Next Steps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ccamp template</dc:title>
  <dc:creator>Lou</dc:creator>
  <cp:lastModifiedBy>Lou Berger</cp:lastModifiedBy>
  <cp:revision>163</cp:revision>
  <cp:lastPrinted>1601-01-01T00:00:00Z</cp:lastPrinted>
  <dcterms:created xsi:type="dcterms:W3CDTF">2003-07-15T07:15:36Z</dcterms:created>
  <dcterms:modified xsi:type="dcterms:W3CDTF">2012-07-31T02:21:20Z</dcterms:modified>
</cp:coreProperties>
</file>