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3" r:id="rId8"/>
    <p:sldId id="267" r:id="rId9"/>
    <p:sldId id="264" r:id="rId10"/>
    <p:sldId id="265" r:id="rId11"/>
    <p:sldId id="266" r:id="rId12"/>
  </p:sldIdLst>
  <p:sldSz cx="9144000" cy="6858000" type="screen4x3"/>
  <p:notesSz cx="6858000" cy="9144000"/>
  <p:defaultTextStyle>
    <a:defPPr>
      <a:defRPr lang="en-GB"/>
    </a:defPPr>
    <a:lvl1pPr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1pPr>
    <a:lvl2pPr marL="742950" indent="-28575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2pPr>
    <a:lvl3pPr marL="11430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3pPr>
    <a:lvl4pPr marL="16002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4pPr>
    <a:lvl5pPr marL="2057400" indent="-228600" algn="l" defTabSz="457200" rtl="0" fontAlgn="base">
      <a:lnSpc>
        <a:spcPct val="80000"/>
      </a:lnSpc>
      <a:spcBef>
        <a:spcPts val="450"/>
      </a:spcBef>
      <a:spcAft>
        <a:spcPct val="0"/>
      </a:spcAft>
      <a:buClr>
        <a:srgbClr val="000000"/>
      </a:buClr>
      <a:buSzPct val="100000"/>
      <a:buFont typeface="Times New Roman" pitchFamily="16" charset="0"/>
      <a:defRPr kern="1200">
        <a:solidFill>
          <a:schemeClr val="bg1"/>
        </a:solidFill>
        <a:latin typeface="Arial" charset="0"/>
        <a:ea typeface="DejaVu Sans" pitchFamily="34" charset="2"/>
        <a:cs typeface="DejaVu Sans" pitchFamily="34" charset="2"/>
      </a:defRPr>
    </a:lvl5pPr>
    <a:lvl6pPr marL="2286000" algn="l" defTabSz="914400" rtl="0" eaLnBrk="1" latinLnBrk="0" hangingPunct="1">
      <a:defRPr kern="1200">
        <a:solidFill>
          <a:schemeClr val="bg1"/>
        </a:solidFill>
        <a:latin typeface="Arial" charset="0"/>
        <a:ea typeface="DejaVu Sans" pitchFamily="34" charset="2"/>
        <a:cs typeface="DejaVu Sans" pitchFamily="34" charset="2"/>
      </a:defRPr>
    </a:lvl6pPr>
    <a:lvl7pPr marL="2743200" algn="l" defTabSz="914400" rtl="0" eaLnBrk="1" latinLnBrk="0" hangingPunct="1">
      <a:defRPr kern="1200">
        <a:solidFill>
          <a:schemeClr val="bg1"/>
        </a:solidFill>
        <a:latin typeface="Arial" charset="0"/>
        <a:ea typeface="DejaVu Sans" pitchFamily="34" charset="2"/>
        <a:cs typeface="DejaVu Sans" pitchFamily="34" charset="2"/>
      </a:defRPr>
    </a:lvl7pPr>
    <a:lvl8pPr marL="3200400" algn="l" defTabSz="914400" rtl="0" eaLnBrk="1" latinLnBrk="0" hangingPunct="1">
      <a:defRPr kern="1200">
        <a:solidFill>
          <a:schemeClr val="bg1"/>
        </a:solidFill>
        <a:latin typeface="Arial" charset="0"/>
        <a:ea typeface="DejaVu Sans" pitchFamily="34" charset="2"/>
        <a:cs typeface="DejaVu Sans" pitchFamily="34" charset="2"/>
      </a:defRPr>
    </a:lvl8pPr>
    <a:lvl9pPr marL="3657600" algn="l" defTabSz="914400" rtl="0" eaLnBrk="1" latinLnBrk="0" hangingPunct="1">
      <a:defRPr kern="1200">
        <a:solidFill>
          <a:schemeClr val="bg1"/>
        </a:solidFill>
        <a:latin typeface="Arial" charset="0"/>
        <a:ea typeface="DejaVu Sans" pitchFamily="34" charset="2"/>
        <a:cs typeface="DejaVu Sans" pitchFamily="34" charset="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2445" autoAdjust="0"/>
    <p:restoredTop sz="86364" autoAdjust="0"/>
  </p:normalViewPr>
  <p:slideViewPr>
    <p:cSldViewPr showGuides="1">
      <p:cViewPr varScale="1">
        <p:scale>
          <a:sx n="65" d="100"/>
          <a:sy n="65" d="100"/>
        </p:scale>
        <p:origin x="-1236" y="-96"/>
      </p:cViewPr>
      <p:guideLst>
        <p:guide orient="horz" pos="2160"/>
        <p:guide pos="2880"/>
      </p:guideLst>
    </p:cSldViewPr>
  </p:slideViewPr>
  <p:outlineViewPr>
    <p:cViewPr varScale="1">
      <p:scale>
        <a:sx n="33" d="100"/>
        <a:sy n="33" d="100"/>
      </p:scale>
      <p:origin x="0" y="9384"/>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7" name="Text Box 2"/>
          <p:cNvSpPr txBox="1">
            <a:spLocks noChangeArrowheads="1"/>
          </p:cNvSpPr>
          <p:nvPr/>
        </p:nvSpPr>
        <p:spPr bwMode="auto">
          <a:xfrm>
            <a:off x="0" y="0"/>
            <a:ext cx="29718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8" name="Text Box 3"/>
          <p:cNvSpPr txBox="1">
            <a:spLocks noChangeArrowheads="1"/>
          </p:cNvSpPr>
          <p:nvPr/>
        </p:nvSpPr>
        <p:spPr bwMode="auto">
          <a:xfrm>
            <a:off x="3884613" y="0"/>
            <a:ext cx="29718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9" name="Rectangle 4"/>
          <p:cNvSpPr>
            <a:spLocks noGrp="1" noRot="1" noChangeAspect="1" noChangeArrowheads="1"/>
          </p:cNvSpPr>
          <p:nvPr>
            <p:ph type="sldImg"/>
          </p:nvPr>
        </p:nvSpPr>
        <p:spPr bwMode="auto">
          <a:xfrm>
            <a:off x="1143000" y="685800"/>
            <a:ext cx="4570413" cy="3427413"/>
          </a:xfrm>
          <a:prstGeom prst="rect">
            <a:avLst/>
          </a:prstGeom>
          <a:noFill/>
          <a:ln w="936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053"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endParaRPr lang="en-US" noProof="0" smtClean="0"/>
          </a:p>
        </p:txBody>
      </p:sp>
      <p:sp>
        <p:nvSpPr>
          <p:cNvPr id="6151" name="Text Box 6"/>
          <p:cNvSpPr txBox="1">
            <a:spLocks noChangeArrowheads="1"/>
          </p:cNvSpPr>
          <p:nvPr/>
        </p:nvSpPr>
        <p:spPr bwMode="auto">
          <a:xfrm>
            <a:off x="0" y="8683625"/>
            <a:ext cx="29718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2055"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a:lnSpc>
                <a:spcPct val="100000"/>
              </a:lnSpc>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pPr>
              <a:defRPr/>
            </a:pPr>
            <a:fld id="{994292CF-CE37-4472-A325-4AADDC27F86D}" type="slidenum">
              <a:rPr lang="en-GB"/>
              <a:pPr>
                <a:defRPr/>
              </a:pPr>
              <a:t>‹#›</a:t>
            </a:fld>
            <a:endParaRPr lang="en-GB"/>
          </a:p>
        </p:txBody>
      </p:sp>
    </p:spTree>
    <p:extLst>
      <p:ext uri="{BB962C8B-B14F-4D97-AF65-F5344CB8AC3E}">
        <p14:creationId xmlns:p14="http://schemas.microsoft.com/office/powerpoint/2010/main" val="253516103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5FCE6F07-0ACB-4637-9840-ACA8BEB505C5}" type="slidenum">
              <a:rPr lang="en-GB" smtClean="0">
                <a:solidFill>
                  <a:srgbClr val="000000"/>
                </a:solidFill>
              </a:rPr>
              <a:pPr eaLnBrk="1" hangingPunct="1"/>
              <a:t>1</a:t>
            </a:fld>
            <a:endParaRPr lang="en-GB" smtClean="0">
              <a:solidFill>
                <a:srgbClr val="000000"/>
              </a:solidFill>
            </a:endParaRPr>
          </a:p>
        </p:txBody>
      </p:sp>
      <p:sp>
        <p:nvSpPr>
          <p:cNvPr id="7171"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172"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72EFAA44-DDFB-4A61-B84E-762F70DF301E}" type="slidenum">
              <a:rPr lang="en-GB" smtClean="0">
                <a:solidFill>
                  <a:srgbClr val="000000"/>
                </a:solidFill>
              </a:rPr>
              <a:pPr eaLnBrk="1" hangingPunct="1"/>
              <a:t>2</a:t>
            </a:fld>
            <a:endParaRPr lang="en-GB" smtClean="0">
              <a:solidFill>
                <a:srgbClr val="000000"/>
              </a:solidFill>
            </a:endParaRPr>
          </a:p>
        </p:txBody>
      </p:sp>
      <p:sp>
        <p:nvSpPr>
          <p:cNvPr id="8195"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196"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DA32DA88-A9C5-4032-AB09-1502B3D56BF9}" type="slidenum">
              <a:rPr lang="en-GB" smtClean="0">
                <a:solidFill>
                  <a:srgbClr val="000000"/>
                </a:solidFill>
              </a:rPr>
              <a:pPr eaLnBrk="1" hangingPunct="1"/>
              <a:t>3</a:t>
            </a:fld>
            <a:endParaRPr lang="en-GB" smtClean="0">
              <a:solidFill>
                <a:srgbClr val="000000"/>
              </a:solidFill>
            </a:endParaRPr>
          </a:p>
        </p:txBody>
      </p:sp>
      <p:sp>
        <p:nvSpPr>
          <p:cNvPr id="9219"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220"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67D58DDE-D470-4E80-BA38-3D364A6F89D9}" type="slidenum">
              <a:rPr lang="en-GB" smtClean="0">
                <a:solidFill>
                  <a:srgbClr val="000000"/>
                </a:solidFill>
              </a:rPr>
              <a:pPr eaLnBrk="1" hangingPunct="1"/>
              <a:t>4</a:t>
            </a:fld>
            <a:endParaRPr lang="en-GB" smtClean="0">
              <a:solidFill>
                <a:srgbClr val="000000"/>
              </a:solidFill>
            </a:endParaRPr>
          </a:p>
        </p:txBody>
      </p:sp>
      <p:sp>
        <p:nvSpPr>
          <p:cNvPr id="10243"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7D72AEB0-18C2-4632-B744-2BF5133A9A99}" type="slidenum">
              <a:rPr lang="en-US" smtClean="0">
                <a:solidFill>
                  <a:srgbClr val="000000"/>
                </a:solidFill>
              </a:rPr>
              <a:pPr eaLnBrk="1" hangingPunct="1"/>
              <a:t>5</a:t>
            </a:fld>
            <a:endParaRPr lang="en-US" smtClean="0">
              <a:solidFill>
                <a:srgbClr val="000000"/>
              </a:solidFill>
            </a:endParaRPr>
          </a:p>
        </p:txBody>
      </p:sp>
      <p:sp>
        <p:nvSpPr>
          <p:cNvPr id="11267"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1268"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69C52943-6314-4F82-9C61-F5F8817A3456}" type="slidenum">
              <a:rPr lang="en-US" smtClean="0">
                <a:solidFill>
                  <a:srgbClr val="000000"/>
                </a:solidFill>
              </a:rPr>
              <a:pPr eaLnBrk="1" hangingPunct="1"/>
              <a:t>6</a:t>
            </a:fld>
            <a:endParaRPr lang="en-US" smtClean="0">
              <a:solidFill>
                <a:srgbClr val="000000"/>
              </a:solidFill>
            </a:endParaRPr>
          </a:p>
        </p:txBody>
      </p:sp>
      <p:sp>
        <p:nvSpPr>
          <p:cNvPr id="12291"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2"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7CFB699D-8187-4610-807B-359C045CF7CC}" type="slidenum">
              <a:rPr lang="en-US" smtClean="0">
                <a:solidFill>
                  <a:srgbClr val="000000"/>
                </a:solidFill>
              </a:rPr>
              <a:pPr eaLnBrk="1" hangingPunct="1"/>
              <a:t>7</a:t>
            </a:fld>
            <a:endParaRPr lang="en-US" smtClean="0">
              <a:solidFill>
                <a:srgbClr val="000000"/>
              </a:solidFill>
            </a:endParaRPr>
          </a:p>
        </p:txBody>
      </p:sp>
      <p:sp>
        <p:nvSpPr>
          <p:cNvPr id="14339"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340"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5A50D8BC-E98A-4D35-B93C-8A3EFD9450BE}" type="slidenum">
              <a:rPr lang="en-US" smtClean="0">
                <a:solidFill>
                  <a:srgbClr val="000000"/>
                </a:solidFill>
              </a:rPr>
              <a:pPr eaLnBrk="1" hangingPunct="1"/>
              <a:t>10</a:t>
            </a:fld>
            <a:endParaRPr lang="en-US" smtClean="0">
              <a:solidFill>
                <a:srgbClr val="000000"/>
              </a:solidFill>
            </a:endParaRPr>
          </a:p>
        </p:txBody>
      </p:sp>
      <p:sp>
        <p:nvSpPr>
          <p:cNvPr id="15363"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4"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6CA2DFE2-1B7A-4804-AB1A-2C8C6735B51D}" type="slidenum">
              <a:rPr lang="en-US" smtClean="0">
                <a:solidFill>
                  <a:srgbClr val="000000"/>
                </a:solidFill>
              </a:rPr>
              <a:pPr eaLnBrk="1" hangingPunct="1"/>
              <a:t>11</a:t>
            </a:fld>
            <a:endParaRPr lang="en-US" smtClean="0">
              <a:solidFill>
                <a:srgbClr val="000000"/>
              </a:solidFill>
            </a:endParaRPr>
          </a:p>
        </p:txBody>
      </p:sp>
      <p:sp>
        <p:nvSpPr>
          <p:cNvPr id="16387"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6388"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4450"/>
            <a:ext cx="8228013" cy="1098549"/>
          </a:xfrm>
        </p:spPr>
        <p:txBody>
          <a:bodyPr/>
          <a:lstStyle>
            <a:lvl1pPr>
              <a:defRPr sz="4000"/>
            </a:lvl1pPr>
          </a:lstStyle>
          <a:p>
            <a:r>
              <a:rPr lang="en-US" dirty="0" smtClean="0"/>
              <a:t>Click to edit </a:t>
            </a:r>
            <a:br>
              <a:rPr lang="en-US" dirty="0" smtClean="0"/>
            </a:br>
            <a:r>
              <a:rPr lang="en-US" dirty="0" smtClean="0"/>
              <a:t>Master title style</a:t>
            </a:r>
            <a:endParaRPr lang="en-US" dirty="0"/>
          </a:p>
        </p:txBody>
      </p:sp>
      <p:sp>
        <p:nvSpPr>
          <p:cNvPr id="3" name="Content Placeholder 2"/>
          <p:cNvSpPr>
            <a:spLocks noGrp="1"/>
          </p:cNvSpPr>
          <p:nvPr>
            <p:ph idx="1"/>
          </p:nvPr>
        </p:nvSpPr>
        <p:spPr>
          <a:xfrm>
            <a:off x="457200" y="1142999"/>
            <a:ext cx="8228013" cy="5380039"/>
          </a:xfrm>
        </p:spPr>
        <p:txBody>
          <a:bodyPr/>
          <a:lstStyle>
            <a:lvl1pPr marL="457200" indent="-457200">
              <a:buFont typeface="Arial" pitchFamily="34" charset="0"/>
              <a:buChar char="•"/>
              <a:defRPr/>
            </a:lvl1pPr>
            <a:lvl2pPr marL="914400" indent="-457200">
              <a:buFont typeface="Arial" pitchFamily="34" charset="0"/>
              <a:buChar char="‒"/>
              <a:defRPr/>
            </a:lvl2pPr>
            <a:lvl3pPr marL="1257300" indent="-342900">
              <a:buFont typeface="Arial" pitchFamily="34" charset="0"/>
              <a:buChar char="•"/>
              <a:defRPr/>
            </a:lvl3pPr>
            <a:lvl4pPr marL="1714500" indent="-342900">
              <a:buFont typeface="Arial" pitchFamily="34" charset="0"/>
              <a:buChar char="‒"/>
              <a:defRPr/>
            </a:lvl4pPr>
            <a:lvl5pPr marL="2171700" indent="-34290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3"/>
          <p:cNvSpPr>
            <a:spLocks noGrp="1" noChangeArrowheads="1"/>
          </p:cNvSpPr>
          <p:nvPr>
            <p:ph type="dt" idx="10"/>
          </p:nvPr>
        </p:nvSpPr>
        <p:spPr>
          <a:ln/>
        </p:spPr>
        <p:txBody>
          <a:bodyPr/>
          <a:lstStyle>
            <a:lvl1pPr>
              <a:defRPr/>
            </a:lvl1pPr>
          </a:lstStyle>
          <a:p>
            <a:pPr>
              <a:defRPr/>
            </a:pPr>
            <a:r>
              <a:rPr lang="en-US" smtClean="0"/>
              <a:t>5.11.10</a:t>
            </a:r>
            <a:endParaRPr lang="bg-BG" dirty="0"/>
          </a:p>
        </p:txBody>
      </p:sp>
      <p:sp>
        <p:nvSpPr>
          <p:cNvPr id="5" name="Rectangle 4"/>
          <p:cNvSpPr>
            <a:spLocks noGrp="1" noChangeArrowheads="1"/>
          </p:cNvSpPr>
          <p:nvPr>
            <p:ph type="ftr" idx="11"/>
          </p:nvPr>
        </p:nvSpPr>
        <p:spPr>
          <a:ln/>
        </p:spPr>
        <p:txBody>
          <a:bodyPr/>
          <a:lstStyle>
            <a:lvl1pPr>
              <a:defRPr/>
            </a:lvl1pPr>
          </a:lstStyle>
          <a:p>
            <a:pPr>
              <a:defRPr/>
            </a:pPr>
            <a:r>
              <a:rPr lang="en-US" smtClean="0"/>
              <a:t>84th IETF CCAMP Working Group</a:t>
            </a:r>
            <a:endParaRPr lang="en-US" dirty="0"/>
          </a:p>
        </p:txBody>
      </p:sp>
      <p:sp>
        <p:nvSpPr>
          <p:cNvPr id="6" name="Rectangle 5"/>
          <p:cNvSpPr>
            <a:spLocks noGrp="1" noChangeArrowheads="1"/>
          </p:cNvSpPr>
          <p:nvPr>
            <p:ph type="sldNum" idx="12"/>
          </p:nvPr>
        </p:nvSpPr>
        <p:spPr>
          <a:ln/>
        </p:spPr>
        <p:txBody>
          <a:bodyPr/>
          <a:lstStyle>
            <a:lvl1pPr>
              <a:defRPr/>
            </a:lvl1pPr>
          </a:lstStyle>
          <a:p>
            <a:pPr>
              <a:defRPr/>
            </a:pPr>
            <a:fld id="{2ACC5BA2-0ECC-4DD3-8EAC-EBBDFCB3A0E6}" type="slidenum">
              <a:rPr lang="en-US"/>
              <a:pPr>
                <a:defRPr/>
              </a:pPr>
              <a:t>‹#›</a:t>
            </a:fld>
            <a:endParaRPr lang="en-US"/>
          </a:p>
        </p:txBody>
      </p:sp>
    </p:spTree>
    <p:extLst>
      <p:ext uri="{BB962C8B-B14F-4D97-AF65-F5344CB8AC3E}">
        <p14:creationId xmlns:p14="http://schemas.microsoft.com/office/powerpoint/2010/main" val="139554513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4450"/>
            <a:ext cx="2055813" cy="64785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4450"/>
            <a:ext cx="6019800" cy="64785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r>
              <a:rPr lang="en-US" smtClean="0"/>
              <a:t>5.11.10</a:t>
            </a:r>
            <a:endParaRPr lang="bg-BG"/>
          </a:p>
        </p:txBody>
      </p:sp>
      <p:sp>
        <p:nvSpPr>
          <p:cNvPr id="5" name="Rectangle 4"/>
          <p:cNvSpPr>
            <a:spLocks noGrp="1" noChangeArrowheads="1"/>
          </p:cNvSpPr>
          <p:nvPr>
            <p:ph type="ftr" idx="11"/>
          </p:nvPr>
        </p:nvSpPr>
        <p:spPr>
          <a:ln/>
        </p:spPr>
        <p:txBody>
          <a:bodyPr/>
          <a:lstStyle>
            <a:lvl1pPr>
              <a:defRPr/>
            </a:lvl1pPr>
          </a:lstStyle>
          <a:p>
            <a:pPr>
              <a:defRPr/>
            </a:pPr>
            <a:r>
              <a:rPr lang="en-US" smtClean="0"/>
              <a:t>84th IETF CCAMP Working Group</a:t>
            </a:r>
            <a:endParaRPr lang="en-US" dirty="0"/>
          </a:p>
        </p:txBody>
      </p:sp>
      <p:sp>
        <p:nvSpPr>
          <p:cNvPr id="6" name="Rectangle 5"/>
          <p:cNvSpPr>
            <a:spLocks noGrp="1" noChangeArrowheads="1"/>
          </p:cNvSpPr>
          <p:nvPr>
            <p:ph type="sldNum" idx="12"/>
          </p:nvPr>
        </p:nvSpPr>
        <p:spPr>
          <a:ln/>
        </p:spPr>
        <p:txBody>
          <a:bodyPr/>
          <a:lstStyle>
            <a:lvl1pPr>
              <a:defRPr/>
            </a:lvl1pPr>
          </a:lstStyle>
          <a:p>
            <a:pPr>
              <a:defRPr/>
            </a:pPr>
            <a:fld id="{D0D3AABC-3D40-4A6D-84CD-B95393D570DB}" type="slidenum">
              <a:rPr lang="en-US"/>
              <a:pPr>
                <a:defRPr/>
              </a:pPr>
              <a:t>‹#›</a:t>
            </a:fld>
            <a:endParaRPr lang="en-US"/>
          </a:p>
        </p:txBody>
      </p:sp>
    </p:spTree>
    <p:extLst>
      <p:ext uri="{BB962C8B-B14F-4D97-AF65-F5344CB8AC3E}">
        <p14:creationId xmlns:p14="http://schemas.microsoft.com/office/powerpoint/2010/main" val="20164720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dt" idx="10"/>
          </p:nvPr>
        </p:nvSpPr>
        <p:spPr>
          <a:ln/>
        </p:spPr>
        <p:txBody>
          <a:bodyPr/>
          <a:lstStyle>
            <a:lvl1pPr>
              <a:defRPr/>
            </a:lvl1pPr>
          </a:lstStyle>
          <a:p>
            <a:pPr>
              <a:defRPr/>
            </a:pPr>
            <a:r>
              <a:rPr lang="en-US" smtClean="0"/>
              <a:t>5.11.10</a:t>
            </a:r>
            <a:endParaRPr lang="bg-BG"/>
          </a:p>
        </p:txBody>
      </p:sp>
      <p:sp>
        <p:nvSpPr>
          <p:cNvPr id="5" name="Rectangle 4"/>
          <p:cNvSpPr>
            <a:spLocks noGrp="1" noChangeArrowheads="1"/>
          </p:cNvSpPr>
          <p:nvPr>
            <p:ph type="ftr" idx="11"/>
          </p:nvPr>
        </p:nvSpPr>
        <p:spPr>
          <a:ln/>
        </p:spPr>
        <p:txBody>
          <a:bodyPr/>
          <a:lstStyle>
            <a:lvl1pPr>
              <a:defRPr/>
            </a:lvl1pPr>
          </a:lstStyle>
          <a:p>
            <a:pPr>
              <a:defRPr/>
            </a:pPr>
            <a:r>
              <a:rPr lang="en-US" smtClean="0"/>
              <a:t>84th IETF CCAMP Working Group</a:t>
            </a:r>
            <a:endParaRPr lang="en-US" dirty="0"/>
          </a:p>
        </p:txBody>
      </p:sp>
      <p:sp>
        <p:nvSpPr>
          <p:cNvPr id="6" name="Rectangle 5"/>
          <p:cNvSpPr>
            <a:spLocks noGrp="1" noChangeArrowheads="1"/>
          </p:cNvSpPr>
          <p:nvPr>
            <p:ph type="sldNum" idx="12"/>
          </p:nvPr>
        </p:nvSpPr>
        <p:spPr>
          <a:ln/>
        </p:spPr>
        <p:txBody>
          <a:bodyPr/>
          <a:lstStyle>
            <a:lvl1pPr>
              <a:defRPr/>
            </a:lvl1pPr>
          </a:lstStyle>
          <a:p>
            <a:pPr>
              <a:defRPr/>
            </a:pPr>
            <a:fld id="{457AC40B-985B-4325-8481-F4AB3FC327C6}" type="slidenum">
              <a:rPr lang="en-US"/>
              <a:pPr>
                <a:defRPr/>
              </a:pPr>
              <a:t>‹#›</a:t>
            </a:fld>
            <a:endParaRPr lang="en-US"/>
          </a:p>
        </p:txBody>
      </p:sp>
    </p:spTree>
    <p:extLst>
      <p:ext uri="{BB962C8B-B14F-4D97-AF65-F5344CB8AC3E}">
        <p14:creationId xmlns:p14="http://schemas.microsoft.com/office/powerpoint/2010/main" val="21780912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70013"/>
            <a:ext cx="4037013" cy="5153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370013"/>
            <a:ext cx="4038600" cy="5153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idx="10"/>
          </p:nvPr>
        </p:nvSpPr>
        <p:spPr>
          <a:ln/>
        </p:spPr>
        <p:txBody>
          <a:bodyPr/>
          <a:lstStyle>
            <a:lvl1pPr>
              <a:defRPr/>
            </a:lvl1pPr>
          </a:lstStyle>
          <a:p>
            <a:pPr>
              <a:defRPr/>
            </a:pPr>
            <a:r>
              <a:rPr lang="en-US" smtClean="0"/>
              <a:t>5.11.10</a:t>
            </a:r>
            <a:endParaRPr lang="bg-BG"/>
          </a:p>
        </p:txBody>
      </p:sp>
      <p:sp>
        <p:nvSpPr>
          <p:cNvPr id="6" name="Rectangle 4"/>
          <p:cNvSpPr>
            <a:spLocks noGrp="1" noChangeArrowheads="1"/>
          </p:cNvSpPr>
          <p:nvPr>
            <p:ph type="ftr" idx="11"/>
          </p:nvPr>
        </p:nvSpPr>
        <p:spPr>
          <a:ln/>
        </p:spPr>
        <p:txBody>
          <a:bodyPr/>
          <a:lstStyle>
            <a:lvl1pPr>
              <a:defRPr/>
            </a:lvl1pPr>
          </a:lstStyle>
          <a:p>
            <a:pPr>
              <a:defRPr/>
            </a:pPr>
            <a:r>
              <a:rPr lang="en-US" smtClean="0"/>
              <a:t>84th IETF CCAMP Working Group</a:t>
            </a:r>
            <a:endParaRPr lang="en-US" dirty="0"/>
          </a:p>
        </p:txBody>
      </p:sp>
      <p:sp>
        <p:nvSpPr>
          <p:cNvPr id="7" name="Rectangle 5"/>
          <p:cNvSpPr>
            <a:spLocks noGrp="1" noChangeArrowheads="1"/>
          </p:cNvSpPr>
          <p:nvPr>
            <p:ph type="sldNum" idx="12"/>
          </p:nvPr>
        </p:nvSpPr>
        <p:spPr>
          <a:ln/>
        </p:spPr>
        <p:txBody>
          <a:bodyPr/>
          <a:lstStyle>
            <a:lvl1pPr>
              <a:defRPr/>
            </a:lvl1pPr>
          </a:lstStyle>
          <a:p>
            <a:pPr>
              <a:defRPr/>
            </a:pPr>
            <a:fld id="{3EEB8B30-AB1D-49A5-9B03-7FAD98ACA94A}" type="slidenum">
              <a:rPr lang="en-US"/>
              <a:pPr>
                <a:defRPr/>
              </a:pPr>
              <a:t>‹#›</a:t>
            </a:fld>
            <a:endParaRPr lang="en-US"/>
          </a:p>
        </p:txBody>
      </p:sp>
    </p:spTree>
    <p:extLst>
      <p:ext uri="{BB962C8B-B14F-4D97-AF65-F5344CB8AC3E}">
        <p14:creationId xmlns:p14="http://schemas.microsoft.com/office/powerpoint/2010/main" val="422076296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dt" idx="10"/>
          </p:nvPr>
        </p:nvSpPr>
        <p:spPr>
          <a:ln/>
        </p:spPr>
        <p:txBody>
          <a:bodyPr/>
          <a:lstStyle>
            <a:lvl1pPr>
              <a:defRPr/>
            </a:lvl1pPr>
          </a:lstStyle>
          <a:p>
            <a:pPr>
              <a:defRPr/>
            </a:pPr>
            <a:r>
              <a:rPr lang="en-US" smtClean="0"/>
              <a:t>5.11.10</a:t>
            </a:r>
            <a:endParaRPr lang="bg-BG"/>
          </a:p>
        </p:txBody>
      </p:sp>
      <p:sp>
        <p:nvSpPr>
          <p:cNvPr id="8" name="Rectangle 4"/>
          <p:cNvSpPr>
            <a:spLocks noGrp="1" noChangeArrowheads="1"/>
          </p:cNvSpPr>
          <p:nvPr>
            <p:ph type="ftr" idx="11"/>
          </p:nvPr>
        </p:nvSpPr>
        <p:spPr>
          <a:ln/>
        </p:spPr>
        <p:txBody>
          <a:bodyPr/>
          <a:lstStyle>
            <a:lvl1pPr>
              <a:defRPr/>
            </a:lvl1pPr>
          </a:lstStyle>
          <a:p>
            <a:pPr>
              <a:defRPr/>
            </a:pPr>
            <a:r>
              <a:rPr lang="en-US" smtClean="0"/>
              <a:t>84th IETF CCAMP Working Group</a:t>
            </a:r>
            <a:endParaRPr lang="en-US" dirty="0"/>
          </a:p>
        </p:txBody>
      </p:sp>
      <p:sp>
        <p:nvSpPr>
          <p:cNvPr id="9" name="Rectangle 5"/>
          <p:cNvSpPr>
            <a:spLocks noGrp="1" noChangeArrowheads="1"/>
          </p:cNvSpPr>
          <p:nvPr>
            <p:ph type="sldNum" idx="12"/>
          </p:nvPr>
        </p:nvSpPr>
        <p:spPr>
          <a:ln/>
        </p:spPr>
        <p:txBody>
          <a:bodyPr/>
          <a:lstStyle>
            <a:lvl1pPr>
              <a:defRPr/>
            </a:lvl1pPr>
          </a:lstStyle>
          <a:p>
            <a:pPr>
              <a:defRPr/>
            </a:pPr>
            <a:fld id="{5CEFC626-456E-4323-9273-173AF5C825A2}" type="slidenum">
              <a:rPr lang="en-US"/>
              <a:pPr>
                <a:defRPr/>
              </a:pPr>
              <a:t>‹#›</a:t>
            </a:fld>
            <a:endParaRPr lang="en-US"/>
          </a:p>
        </p:txBody>
      </p:sp>
    </p:spTree>
    <p:extLst>
      <p:ext uri="{BB962C8B-B14F-4D97-AF65-F5344CB8AC3E}">
        <p14:creationId xmlns:p14="http://schemas.microsoft.com/office/powerpoint/2010/main" val="563180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r>
              <a:rPr lang="en-US" smtClean="0"/>
              <a:t>5.11.10</a:t>
            </a:r>
            <a:endParaRPr lang="bg-BG"/>
          </a:p>
        </p:txBody>
      </p:sp>
      <p:sp>
        <p:nvSpPr>
          <p:cNvPr id="4" name="Rectangle 4"/>
          <p:cNvSpPr>
            <a:spLocks noGrp="1" noChangeArrowheads="1"/>
          </p:cNvSpPr>
          <p:nvPr>
            <p:ph type="ftr" idx="11"/>
          </p:nvPr>
        </p:nvSpPr>
        <p:spPr>
          <a:ln/>
        </p:spPr>
        <p:txBody>
          <a:bodyPr/>
          <a:lstStyle>
            <a:lvl1pPr>
              <a:defRPr/>
            </a:lvl1pPr>
          </a:lstStyle>
          <a:p>
            <a:pPr>
              <a:defRPr/>
            </a:pPr>
            <a:r>
              <a:rPr lang="en-US" smtClean="0"/>
              <a:t>84th IETF CCAMP Working Group</a:t>
            </a:r>
            <a:endParaRPr lang="en-US" dirty="0"/>
          </a:p>
        </p:txBody>
      </p:sp>
      <p:sp>
        <p:nvSpPr>
          <p:cNvPr id="5" name="Rectangle 5"/>
          <p:cNvSpPr>
            <a:spLocks noGrp="1" noChangeArrowheads="1"/>
          </p:cNvSpPr>
          <p:nvPr>
            <p:ph type="sldNum" idx="12"/>
          </p:nvPr>
        </p:nvSpPr>
        <p:spPr>
          <a:ln/>
        </p:spPr>
        <p:txBody>
          <a:bodyPr/>
          <a:lstStyle>
            <a:lvl1pPr>
              <a:defRPr/>
            </a:lvl1pPr>
          </a:lstStyle>
          <a:p>
            <a:pPr>
              <a:defRPr/>
            </a:pPr>
            <a:fld id="{FE888F19-8948-4F0E-9DDE-B3231E4D21E6}" type="slidenum">
              <a:rPr lang="en-US"/>
              <a:pPr>
                <a:defRPr/>
              </a:pPr>
              <a:t>‹#›</a:t>
            </a:fld>
            <a:endParaRPr lang="en-US"/>
          </a:p>
        </p:txBody>
      </p:sp>
    </p:spTree>
    <p:extLst>
      <p:ext uri="{BB962C8B-B14F-4D97-AF65-F5344CB8AC3E}">
        <p14:creationId xmlns:p14="http://schemas.microsoft.com/office/powerpoint/2010/main" val="217105718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smtClean="0"/>
              <a:t>5.11.10</a:t>
            </a:r>
            <a:endParaRPr lang="bg-BG"/>
          </a:p>
        </p:txBody>
      </p:sp>
      <p:sp>
        <p:nvSpPr>
          <p:cNvPr id="3" name="Rectangle 4"/>
          <p:cNvSpPr>
            <a:spLocks noGrp="1" noChangeArrowheads="1"/>
          </p:cNvSpPr>
          <p:nvPr>
            <p:ph type="ftr" idx="11"/>
          </p:nvPr>
        </p:nvSpPr>
        <p:spPr>
          <a:ln/>
        </p:spPr>
        <p:txBody>
          <a:bodyPr/>
          <a:lstStyle>
            <a:lvl1pPr>
              <a:defRPr/>
            </a:lvl1pPr>
          </a:lstStyle>
          <a:p>
            <a:pPr>
              <a:defRPr/>
            </a:pPr>
            <a:r>
              <a:rPr lang="en-US" smtClean="0"/>
              <a:t>84th IETF CCAMP Working Group</a:t>
            </a:r>
            <a:endParaRPr lang="en-US" dirty="0"/>
          </a:p>
        </p:txBody>
      </p:sp>
      <p:sp>
        <p:nvSpPr>
          <p:cNvPr id="4" name="Rectangle 5"/>
          <p:cNvSpPr>
            <a:spLocks noGrp="1" noChangeArrowheads="1"/>
          </p:cNvSpPr>
          <p:nvPr>
            <p:ph type="sldNum" idx="12"/>
          </p:nvPr>
        </p:nvSpPr>
        <p:spPr>
          <a:ln/>
        </p:spPr>
        <p:txBody>
          <a:bodyPr/>
          <a:lstStyle>
            <a:lvl1pPr>
              <a:defRPr/>
            </a:lvl1pPr>
          </a:lstStyle>
          <a:p>
            <a:pPr>
              <a:defRPr/>
            </a:pPr>
            <a:fld id="{4495874C-7302-4E40-A488-80B3B40B6666}" type="slidenum">
              <a:rPr lang="en-US"/>
              <a:pPr>
                <a:defRPr/>
              </a:pPr>
              <a:t>‹#›</a:t>
            </a:fld>
            <a:endParaRPr lang="en-US"/>
          </a:p>
        </p:txBody>
      </p:sp>
    </p:spTree>
    <p:extLst>
      <p:ext uri="{BB962C8B-B14F-4D97-AF65-F5344CB8AC3E}">
        <p14:creationId xmlns:p14="http://schemas.microsoft.com/office/powerpoint/2010/main" val="232845527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r>
              <a:rPr lang="en-US" smtClean="0"/>
              <a:t>5.11.10</a:t>
            </a:r>
            <a:endParaRPr lang="bg-BG"/>
          </a:p>
        </p:txBody>
      </p:sp>
      <p:sp>
        <p:nvSpPr>
          <p:cNvPr id="6" name="Rectangle 4"/>
          <p:cNvSpPr>
            <a:spLocks noGrp="1" noChangeArrowheads="1"/>
          </p:cNvSpPr>
          <p:nvPr>
            <p:ph type="ftr" idx="11"/>
          </p:nvPr>
        </p:nvSpPr>
        <p:spPr>
          <a:ln/>
        </p:spPr>
        <p:txBody>
          <a:bodyPr/>
          <a:lstStyle>
            <a:lvl1pPr>
              <a:defRPr/>
            </a:lvl1pPr>
          </a:lstStyle>
          <a:p>
            <a:pPr>
              <a:defRPr/>
            </a:pPr>
            <a:r>
              <a:rPr lang="en-US" smtClean="0"/>
              <a:t>84th IETF CCAMP Working Group</a:t>
            </a:r>
            <a:endParaRPr lang="en-US" dirty="0"/>
          </a:p>
        </p:txBody>
      </p:sp>
      <p:sp>
        <p:nvSpPr>
          <p:cNvPr id="7" name="Rectangle 5"/>
          <p:cNvSpPr>
            <a:spLocks noGrp="1" noChangeArrowheads="1"/>
          </p:cNvSpPr>
          <p:nvPr>
            <p:ph type="sldNum" idx="12"/>
          </p:nvPr>
        </p:nvSpPr>
        <p:spPr>
          <a:ln/>
        </p:spPr>
        <p:txBody>
          <a:bodyPr/>
          <a:lstStyle>
            <a:lvl1pPr>
              <a:defRPr/>
            </a:lvl1pPr>
          </a:lstStyle>
          <a:p>
            <a:pPr>
              <a:defRPr/>
            </a:pPr>
            <a:fld id="{10971FD2-9742-4672-842A-DC4CB5D7333B}" type="slidenum">
              <a:rPr lang="en-US"/>
              <a:pPr>
                <a:defRPr/>
              </a:pPr>
              <a:t>‹#›</a:t>
            </a:fld>
            <a:endParaRPr lang="en-US"/>
          </a:p>
        </p:txBody>
      </p:sp>
    </p:spTree>
    <p:extLst>
      <p:ext uri="{BB962C8B-B14F-4D97-AF65-F5344CB8AC3E}">
        <p14:creationId xmlns:p14="http://schemas.microsoft.com/office/powerpoint/2010/main" val="6774126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r>
              <a:rPr lang="en-US" smtClean="0"/>
              <a:t>5.11.10</a:t>
            </a:r>
            <a:endParaRPr lang="bg-BG"/>
          </a:p>
        </p:txBody>
      </p:sp>
      <p:sp>
        <p:nvSpPr>
          <p:cNvPr id="6" name="Rectangle 4"/>
          <p:cNvSpPr>
            <a:spLocks noGrp="1" noChangeArrowheads="1"/>
          </p:cNvSpPr>
          <p:nvPr>
            <p:ph type="ftr" idx="11"/>
          </p:nvPr>
        </p:nvSpPr>
        <p:spPr>
          <a:ln/>
        </p:spPr>
        <p:txBody>
          <a:bodyPr/>
          <a:lstStyle>
            <a:lvl1pPr>
              <a:defRPr/>
            </a:lvl1pPr>
          </a:lstStyle>
          <a:p>
            <a:pPr>
              <a:defRPr/>
            </a:pPr>
            <a:r>
              <a:rPr lang="en-US" smtClean="0"/>
              <a:t>84th IETF CCAMP Working Group</a:t>
            </a:r>
            <a:endParaRPr lang="en-US" dirty="0"/>
          </a:p>
        </p:txBody>
      </p:sp>
      <p:sp>
        <p:nvSpPr>
          <p:cNvPr id="7" name="Rectangle 5"/>
          <p:cNvSpPr>
            <a:spLocks noGrp="1" noChangeArrowheads="1"/>
          </p:cNvSpPr>
          <p:nvPr>
            <p:ph type="sldNum" idx="12"/>
          </p:nvPr>
        </p:nvSpPr>
        <p:spPr>
          <a:ln/>
        </p:spPr>
        <p:txBody>
          <a:bodyPr/>
          <a:lstStyle>
            <a:lvl1pPr>
              <a:defRPr/>
            </a:lvl1pPr>
          </a:lstStyle>
          <a:p>
            <a:pPr>
              <a:defRPr/>
            </a:pPr>
            <a:fld id="{095C0B69-2EF1-46B2-BDF6-317D3349A7FD}" type="slidenum">
              <a:rPr lang="en-US"/>
              <a:pPr>
                <a:defRPr/>
              </a:pPr>
              <a:t>‹#›</a:t>
            </a:fld>
            <a:endParaRPr lang="en-US"/>
          </a:p>
        </p:txBody>
      </p:sp>
    </p:spTree>
    <p:extLst>
      <p:ext uri="{BB962C8B-B14F-4D97-AF65-F5344CB8AC3E}">
        <p14:creationId xmlns:p14="http://schemas.microsoft.com/office/powerpoint/2010/main" val="38370858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r>
              <a:rPr lang="en-US" smtClean="0"/>
              <a:t>5.11.10</a:t>
            </a:r>
            <a:endParaRPr lang="bg-BG"/>
          </a:p>
        </p:txBody>
      </p:sp>
      <p:sp>
        <p:nvSpPr>
          <p:cNvPr id="5" name="Rectangle 4"/>
          <p:cNvSpPr>
            <a:spLocks noGrp="1" noChangeArrowheads="1"/>
          </p:cNvSpPr>
          <p:nvPr>
            <p:ph type="ftr" idx="11"/>
          </p:nvPr>
        </p:nvSpPr>
        <p:spPr>
          <a:ln/>
        </p:spPr>
        <p:txBody>
          <a:bodyPr/>
          <a:lstStyle>
            <a:lvl1pPr>
              <a:defRPr/>
            </a:lvl1pPr>
          </a:lstStyle>
          <a:p>
            <a:pPr>
              <a:defRPr/>
            </a:pPr>
            <a:r>
              <a:rPr lang="en-US" smtClean="0"/>
              <a:t>84th IETF CCAMP Working Group</a:t>
            </a:r>
            <a:endParaRPr lang="en-US" dirty="0"/>
          </a:p>
        </p:txBody>
      </p:sp>
      <p:sp>
        <p:nvSpPr>
          <p:cNvPr id="6" name="Rectangle 5"/>
          <p:cNvSpPr>
            <a:spLocks noGrp="1" noChangeArrowheads="1"/>
          </p:cNvSpPr>
          <p:nvPr>
            <p:ph type="sldNum" idx="12"/>
          </p:nvPr>
        </p:nvSpPr>
        <p:spPr>
          <a:ln/>
        </p:spPr>
        <p:txBody>
          <a:bodyPr/>
          <a:lstStyle>
            <a:lvl1pPr>
              <a:defRPr/>
            </a:lvl1pPr>
          </a:lstStyle>
          <a:p>
            <a:pPr>
              <a:defRPr/>
            </a:pPr>
            <a:fld id="{1A653197-E048-491D-B568-7AE9CD64DEBB}" type="slidenum">
              <a:rPr lang="en-US"/>
              <a:pPr>
                <a:defRPr/>
              </a:pPr>
              <a:t>‹#›</a:t>
            </a:fld>
            <a:endParaRPr lang="en-US"/>
          </a:p>
        </p:txBody>
      </p:sp>
    </p:spTree>
    <p:extLst>
      <p:ext uri="{BB962C8B-B14F-4D97-AF65-F5344CB8AC3E}">
        <p14:creationId xmlns:p14="http://schemas.microsoft.com/office/powerpoint/2010/main" val="205313483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44450"/>
            <a:ext cx="8228013" cy="1209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dirty="0" smtClean="0"/>
              <a:t>Click to edit the title text format</a:t>
            </a:r>
          </a:p>
        </p:txBody>
      </p:sp>
      <p:sp>
        <p:nvSpPr>
          <p:cNvPr id="1027" name="Rectangle 2"/>
          <p:cNvSpPr>
            <a:spLocks noGrp="1" noChangeArrowheads="1"/>
          </p:cNvSpPr>
          <p:nvPr>
            <p:ph type="body" idx="1"/>
          </p:nvPr>
        </p:nvSpPr>
        <p:spPr bwMode="auto">
          <a:xfrm>
            <a:off x="457200" y="1370013"/>
            <a:ext cx="8228013" cy="5153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a:p>
            <a:pPr lvl="3"/>
            <a:r>
              <a:rPr lang="en-GB" dirty="0" smtClean="0"/>
              <a:t>Fourth Outline Level</a:t>
            </a:r>
          </a:p>
          <a:p>
            <a:pPr lvl="4"/>
            <a:r>
              <a:rPr lang="en-GB" dirty="0" smtClean="0"/>
              <a:t>Fifth Outline Level</a:t>
            </a:r>
          </a:p>
          <a:p>
            <a:pPr lvl="4"/>
            <a:r>
              <a:rPr lang="en-GB" dirty="0" smtClean="0"/>
              <a:t>Sixth Outline Level</a:t>
            </a:r>
          </a:p>
          <a:p>
            <a:pPr lvl="4"/>
            <a:r>
              <a:rPr lang="en-GB" dirty="0" smtClean="0"/>
              <a:t>Seventh Outline Level</a:t>
            </a:r>
          </a:p>
          <a:p>
            <a:pPr lvl="4"/>
            <a:r>
              <a:rPr lang="en-GB" dirty="0" smtClean="0"/>
              <a:t>Eighth Outline Level</a:t>
            </a:r>
          </a:p>
          <a:p>
            <a:pPr lvl="4"/>
            <a:r>
              <a:rPr lang="en-GB" dirty="0" smtClean="0"/>
              <a:t>Ninth Outline Level</a:t>
            </a:r>
          </a:p>
        </p:txBody>
      </p:sp>
      <p:sp>
        <p:nvSpPr>
          <p:cNvPr id="2" name="Rectangle 3"/>
          <p:cNvSpPr>
            <a:spLocks noGrp="1" noChangeArrowheads="1"/>
          </p:cNvSpPr>
          <p:nvPr>
            <p:ph type="dt"/>
          </p:nvPr>
        </p:nvSpPr>
        <p:spPr bwMode="auto">
          <a:xfrm>
            <a:off x="457200" y="6553200"/>
            <a:ext cx="2132013"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nSpc>
                <a:spcPct val="100000"/>
              </a:lnSpc>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smtClean="0">
                <a:solidFill>
                  <a:srgbClr val="000000"/>
                </a:solidFill>
              </a:defRPr>
            </a:lvl1pPr>
          </a:lstStyle>
          <a:p>
            <a:pPr>
              <a:defRPr/>
            </a:pPr>
            <a:r>
              <a:rPr lang="en-US" smtClean="0"/>
              <a:t>5.11.10</a:t>
            </a:r>
            <a:endParaRPr lang="bg-BG" dirty="0"/>
          </a:p>
        </p:txBody>
      </p:sp>
      <p:sp>
        <p:nvSpPr>
          <p:cNvPr id="1028" name="Rectangle 4"/>
          <p:cNvSpPr>
            <a:spLocks noGrp="1" noChangeArrowheads="1"/>
          </p:cNvSpPr>
          <p:nvPr>
            <p:ph type="ftr"/>
          </p:nvPr>
        </p:nvSpPr>
        <p:spPr bwMode="auto">
          <a:xfrm>
            <a:off x="2627313" y="6553200"/>
            <a:ext cx="3887787"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ctr">
              <a:lnSpc>
                <a:spcPct val="100000"/>
              </a:lnSpc>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smtClean="0">
                <a:solidFill>
                  <a:srgbClr val="000000"/>
                </a:solidFill>
              </a:defRPr>
            </a:lvl1pPr>
          </a:lstStyle>
          <a:p>
            <a:pPr>
              <a:defRPr/>
            </a:pPr>
            <a:r>
              <a:rPr lang="en-US" smtClean="0"/>
              <a:t>84th IETF CCAMP Working Group</a:t>
            </a:r>
            <a:endParaRPr lang="en-US" dirty="0"/>
          </a:p>
        </p:txBody>
      </p:sp>
      <p:sp>
        <p:nvSpPr>
          <p:cNvPr id="1029" name="Rectangle 5"/>
          <p:cNvSpPr>
            <a:spLocks noGrp="1" noChangeArrowheads="1"/>
          </p:cNvSpPr>
          <p:nvPr>
            <p:ph type="sldNum"/>
          </p:nvPr>
        </p:nvSpPr>
        <p:spPr bwMode="auto">
          <a:xfrm>
            <a:off x="6553200" y="6553200"/>
            <a:ext cx="2132013"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a:lnSpc>
                <a:spcPct val="100000"/>
              </a:lnSpc>
              <a:spcBef>
                <a:spcPct val="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defRPr>
            </a:lvl1pPr>
          </a:lstStyle>
          <a:p>
            <a:pPr>
              <a:defRPr/>
            </a:pPr>
            <a:fld id="{8F2AB41B-3B07-48C5-A4CE-D864BAB0ED1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49"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timing>
    <p:tnLst>
      <p:par>
        <p:cTn id="1" dur="indefinite" restart="never" nodeType="tmRoot"/>
      </p:par>
    </p:tnLst>
  </p:timing>
  <p:hf sldNum="0" hdr="0" dt="0"/>
  <p:txStyles>
    <p:titleStyle>
      <a:lvl1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2pPr>
      <a:lvl3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3pPr>
      <a:lvl4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4pPr>
      <a:lvl5pPr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5pPr>
      <a:lvl6pPr marL="25146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6pPr>
      <a:lvl7pPr marL="29718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7pPr>
      <a:lvl8pPr marL="34290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8pPr>
      <a:lvl9pPr marL="3886200" indent="-228600" algn="ctr" defTabSz="457200"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DejaVu Sans" pitchFamily="34" charset="2"/>
          <a:cs typeface="DejaVu Sans" pitchFamily="34" charset="2"/>
        </a:defRPr>
      </a:lvl9pPr>
    </p:titleStyle>
    <p:bodyStyle>
      <a:lvl1pPr marL="457200" indent="-457200" algn="l" defTabSz="457200" rtl="0" eaLnBrk="0" fontAlgn="base" hangingPunct="0">
        <a:spcBef>
          <a:spcPts val="800"/>
        </a:spcBef>
        <a:spcAft>
          <a:spcPct val="0"/>
        </a:spcAft>
        <a:buClr>
          <a:srgbClr val="000000"/>
        </a:buClr>
        <a:buSzPct val="100000"/>
        <a:buFont typeface="Arial" pitchFamily="34" charset="0"/>
        <a:buChar char="•"/>
        <a:defRPr sz="3200">
          <a:solidFill>
            <a:srgbClr val="000000"/>
          </a:solidFill>
          <a:latin typeface="+mn-lt"/>
          <a:ea typeface="+mn-ea"/>
          <a:cs typeface="+mn-cs"/>
        </a:defRPr>
      </a:lvl1pPr>
      <a:lvl2pPr marL="914400" indent="-457200" algn="l" defTabSz="457200" rtl="0" eaLnBrk="0" fontAlgn="base" hangingPunct="0">
        <a:spcBef>
          <a:spcPts val="700"/>
        </a:spcBef>
        <a:spcAft>
          <a:spcPct val="0"/>
        </a:spcAft>
        <a:buClr>
          <a:srgbClr val="000000"/>
        </a:buClr>
        <a:buSzPct val="100000"/>
        <a:buFont typeface="Arial" pitchFamily="34" charset="0"/>
        <a:buChar char="‒"/>
        <a:defRPr sz="2800">
          <a:solidFill>
            <a:srgbClr val="000000"/>
          </a:solidFill>
          <a:latin typeface="+mn-lt"/>
          <a:ea typeface="+mn-ea"/>
          <a:cs typeface="+mn-cs"/>
        </a:defRPr>
      </a:lvl2pPr>
      <a:lvl3pPr marL="1257300" indent="-342900" algn="l" defTabSz="457200" rtl="0" eaLnBrk="0" fontAlgn="base" hangingPunct="0">
        <a:spcBef>
          <a:spcPts val="600"/>
        </a:spcBef>
        <a:spcAft>
          <a:spcPct val="0"/>
        </a:spcAft>
        <a:buClr>
          <a:srgbClr val="000000"/>
        </a:buClr>
        <a:buSzPct val="100000"/>
        <a:buFont typeface="Arial" pitchFamily="34" charset="0"/>
        <a:buChar char="•"/>
        <a:defRPr sz="2400">
          <a:solidFill>
            <a:srgbClr val="000000"/>
          </a:solidFill>
          <a:latin typeface="+mn-lt"/>
          <a:ea typeface="+mn-ea"/>
          <a:cs typeface="+mn-cs"/>
        </a:defRPr>
      </a:lvl3pPr>
      <a:lvl4pPr marL="1714500" indent="-342900" algn="l" defTabSz="457200" rtl="0" eaLnBrk="0" fontAlgn="base" hangingPunct="0">
        <a:spcBef>
          <a:spcPts val="500"/>
        </a:spcBef>
        <a:spcAft>
          <a:spcPct val="0"/>
        </a:spcAft>
        <a:buClr>
          <a:srgbClr val="000000"/>
        </a:buClr>
        <a:buSzPct val="100000"/>
        <a:buFont typeface="Arial" pitchFamily="34" charset="0"/>
        <a:buChar char="‒"/>
        <a:defRPr sz="2000">
          <a:solidFill>
            <a:srgbClr val="000000"/>
          </a:solidFill>
          <a:latin typeface="+mn-lt"/>
          <a:ea typeface="+mn-ea"/>
          <a:cs typeface="+mn-cs"/>
        </a:defRPr>
      </a:lvl4pPr>
      <a:lvl5pPr marL="2171700" indent="-342900" algn="l" defTabSz="457200" rtl="0" eaLnBrk="0" fontAlgn="base" hangingPunct="0">
        <a:spcBef>
          <a:spcPts val="500"/>
        </a:spcBef>
        <a:spcAft>
          <a:spcPct val="0"/>
        </a:spcAft>
        <a:buClr>
          <a:srgbClr val="000000"/>
        </a:buClr>
        <a:buSzPct val="100000"/>
        <a:buFont typeface="Arial" pitchFamily="34" charset="0"/>
        <a:buChar char="•"/>
        <a:defRPr sz="2000">
          <a:solidFill>
            <a:srgbClr val="000000"/>
          </a:solidFill>
          <a:latin typeface="+mn-lt"/>
          <a:ea typeface="+mn-ea"/>
          <a:cs typeface="+mn-cs"/>
        </a:defRPr>
      </a:lvl5pPr>
      <a:lvl6pPr marL="25146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57200"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tools.ietf.org/wg/ccamp/agenda?item=agenda84.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tools.ietf.org/wg/ccamp" TargetMode="External"/><Relationship Id="rId4" Type="http://schemas.openxmlformats.org/officeDocument/2006/relationships/hyperlink" Target="http://datatracker.ietf.org/wg/ccamp/"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datatracker.ietf.org/liaison/1128/"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hyperlink" Target="mailto:ccamp@ietf.org" TargetMode="External"/><Relationship Id="rId4" Type="http://schemas.openxmlformats.org/officeDocument/2006/relationships/hyperlink" Target="https://datatracker.ietf.org/liaison/1140/"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ietf.org/about/note-well.html"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www.ietf.org/rfc/rfc4879.txt" TargetMode="External"/><Relationship Id="rId5" Type="http://schemas.openxmlformats.org/officeDocument/2006/relationships/hyperlink" Target="http://www.ietf.org/rfc/rfc3979.txt" TargetMode="External"/><Relationship Id="rId4" Type="http://schemas.openxmlformats.org/officeDocument/2006/relationships/hyperlink" Target="http://www.ietf.org/rfc/rfc5378.tx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tools.ietf.org/wg/ccamp/agenda?item=agenda83.html"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mailto:lberger@labn.net"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hyperlink" Target="mailto:daniele.ceccarelli@ericsson.com" TargetMode="External"/><Relationship Id="rId5" Type="http://schemas.openxmlformats.org/officeDocument/2006/relationships/hyperlink" Target="mailto:daniel@olddog.co.uk" TargetMode="External"/><Relationship Id="rId4" Type="http://schemas.openxmlformats.org/officeDocument/2006/relationships/hyperlink" Target="mailto:db3546@att.com"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tools.ietf.org/wg/ccamp/draft-ietf-ccamp-assoc-info/" TargetMode="External"/><Relationship Id="rId7" Type="http://schemas.openxmlformats.org/officeDocument/2006/relationships/hyperlink" Target="http://tools.ietf.org/wg/ccamp/draft-ietf-ccamp-rfc5787bis/"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tools.ietf.org/wg/ccamp/draft-ietf-ccamp-gmpls-ted-mib/" TargetMode="External"/><Relationship Id="rId5" Type="http://schemas.openxmlformats.org/officeDocument/2006/relationships/hyperlink" Target="http://tools.ietf.org/wg/ccamp/draft-ietf-ccamp-dpm/" TargetMode="External"/><Relationship Id="rId4" Type="http://schemas.openxmlformats.org/officeDocument/2006/relationships/hyperlink" Target="http://tools.ietf.org/wg/ccamp/draft-ietf-ccamp-assoc-ext/"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tools.ietf.org/wg/ccamp/draft-ietf-ccamp-oam-configuration-fwk/"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hyperlink" Target="http://tools.ietf.org/wg/ccamp/draft-ietf-ccamp-rsvp-te-mpls-tp-oam-ext/" TargetMode="External"/><Relationship Id="rId5" Type="http://schemas.openxmlformats.org/officeDocument/2006/relationships/hyperlink" Target="http://tools.ietf.org/wg/ccamp/draft-ietf-ccamp-rsvp-te-sdh-otn-oam-ext/" TargetMode="External"/><Relationship Id="rId4" Type="http://schemas.openxmlformats.org/officeDocument/2006/relationships/hyperlink" Target="http://tools.ietf.org/wg/ccamp/draft-ietf-ccamp-rsvp-te-eth-oam-ext/"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noGrp="1" noChangeArrowheads="1"/>
          </p:cNvSpPr>
          <p:nvPr>
            <p:ph type="ctrTitle"/>
          </p:nvPr>
        </p:nvSpPr>
        <p:spPr>
          <a:xfrm>
            <a:off x="685800" y="1978025"/>
            <a:ext cx="7772400" cy="1470025"/>
          </a:xfrm>
        </p:spPr>
        <p:txBody>
          <a:bodyPr/>
          <a:lstStyle/>
          <a:p>
            <a:r>
              <a:rPr lang="en-US" sz="4000" dirty="0" smtClean="0"/>
              <a:t>CCAMP Working Group</a:t>
            </a:r>
          </a:p>
        </p:txBody>
      </p:sp>
      <p:sp>
        <p:nvSpPr>
          <p:cNvPr id="2051" name="Rectangle 2"/>
          <p:cNvSpPr>
            <a:spLocks noGrp="1" noChangeArrowheads="1"/>
          </p:cNvSpPr>
          <p:nvPr>
            <p:ph type="subTitle" idx="1"/>
          </p:nvPr>
        </p:nvSpPr>
        <p:spPr>
          <a:xfrm>
            <a:off x="457200" y="3733800"/>
            <a:ext cx="8382000" cy="1752600"/>
          </a:xfrm>
        </p:spPr>
        <p:txBody>
          <a:bodyPr/>
          <a:lstStyle/>
          <a:p>
            <a:r>
              <a:rPr lang="en-US" sz="2400" dirty="0" smtClean="0"/>
              <a:t>Online Agenda and Slides at:</a:t>
            </a:r>
          </a:p>
          <a:p>
            <a:r>
              <a:rPr lang="en-US" sz="2400" smtClean="0">
                <a:hlinkClick r:id="rId3"/>
              </a:rPr>
              <a:t>http://tools.ietf.org/wg/ccamp/agenda?item=agenda84.html</a:t>
            </a:r>
            <a:endParaRPr lang="en-US" sz="2400" dirty="0" smtClean="0"/>
          </a:p>
          <a:p>
            <a:endParaRPr lang="en-US" sz="2400" dirty="0" smtClean="0"/>
          </a:p>
          <a:p>
            <a:r>
              <a:rPr lang="en-US" sz="2400" dirty="0" smtClean="0"/>
              <a:t>Data tracker: </a:t>
            </a:r>
            <a:r>
              <a:rPr lang="en-US" sz="2400" dirty="0" smtClean="0">
                <a:hlinkClick r:id="rId4"/>
              </a:rPr>
              <a:t>http://datatracker.ietf.org/wg/ccamp/</a:t>
            </a:r>
            <a:endParaRPr lang="en-US" sz="2400" dirty="0" smtClean="0"/>
          </a:p>
          <a:p>
            <a:r>
              <a:rPr lang="en-US" sz="2400" dirty="0" smtClean="0"/>
              <a:t>Tools page: </a:t>
            </a:r>
            <a:r>
              <a:rPr lang="en-US" sz="2400" dirty="0" smtClean="0">
                <a:hlinkClick r:id="rId5"/>
              </a:rPr>
              <a:t>http://tools.ietf.org/wg/ccamp</a:t>
            </a:r>
          </a:p>
        </p:txBody>
      </p:sp>
      <p:sp>
        <p:nvSpPr>
          <p:cNvPr id="2052" name="Footer Placeholder 3"/>
          <p:cNvSpPr>
            <a:spLocks noGrp="1"/>
          </p:cNvSpPr>
          <p:nvPr>
            <p:ph type="ftr" sz="quarter" idx="11"/>
          </p:nvPr>
        </p:nvSpPr>
        <p:spPr>
          <a:xfrm>
            <a:off x="2627313" y="4727575"/>
            <a:ext cx="3887787" cy="474663"/>
          </a:xfrm>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r>
              <a:rPr lang="en-US" sz="1200" smtClean="0"/>
              <a:t>84th IETF CCAMP Working Group</a:t>
            </a:r>
            <a:endParaRPr lang="en-US" sz="12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2"/>
          <p:cNvSpPr>
            <a:spLocks noGrp="1"/>
          </p:cNvSpPr>
          <p:nvPr>
            <p:ph type="title"/>
          </p:nvPr>
        </p:nvSpPr>
        <p:spPr/>
        <p:txBody>
          <a:bodyPr/>
          <a:lstStyle/>
          <a:p>
            <a:r>
              <a:rPr lang="en-GB" dirty="0" smtClean="0"/>
              <a:t>WG Drafts Not on Agenda</a:t>
            </a:r>
            <a:endParaRPr lang="en-US" dirty="0" smtClean="0"/>
          </a:p>
        </p:txBody>
      </p:sp>
      <p:sp>
        <p:nvSpPr>
          <p:cNvPr id="7172" name="Content Placeholder 3"/>
          <p:cNvSpPr>
            <a:spLocks noGrp="1"/>
          </p:cNvSpPr>
          <p:nvPr>
            <p:ph idx="1"/>
          </p:nvPr>
        </p:nvSpPr>
        <p:spPr>
          <a:xfrm>
            <a:off x="457200" y="1370013"/>
            <a:ext cx="8458200" cy="5153025"/>
          </a:xfrm>
        </p:spPr>
        <p:txBody>
          <a:bodyPr>
            <a:normAutofit/>
          </a:bodyPr>
          <a:lstStyle/>
          <a:p>
            <a:r>
              <a:rPr lang="en-US" dirty="0" smtClean="0"/>
              <a:t>Waiting on authors</a:t>
            </a:r>
          </a:p>
          <a:p>
            <a:pPr lvl="1"/>
            <a:r>
              <a:rPr lang="en-US" dirty="0" smtClean="0"/>
              <a:t>draft-</a:t>
            </a:r>
            <a:r>
              <a:rPr lang="en-US" dirty="0" err="1" smtClean="0"/>
              <a:t>ietf</a:t>
            </a:r>
            <a:r>
              <a:rPr lang="en-US" dirty="0" smtClean="0"/>
              <a:t>-</a:t>
            </a:r>
            <a:r>
              <a:rPr lang="en-US" dirty="0" err="1" smtClean="0"/>
              <a:t>ccamp</a:t>
            </a:r>
            <a:r>
              <a:rPr lang="en-US" dirty="0" smtClean="0"/>
              <a:t>-</a:t>
            </a:r>
            <a:r>
              <a:rPr lang="en-US" dirty="0" err="1" smtClean="0"/>
              <a:t>lmp</a:t>
            </a:r>
            <a:r>
              <a:rPr lang="en-US" dirty="0" smtClean="0"/>
              <a:t>-behavior-negotiation</a:t>
            </a:r>
            <a:endParaRPr lang="en-US" dirty="0"/>
          </a:p>
          <a:p>
            <a:pPr lvl="1"/>
            <a:r>
              <a:rPr lang="en-US" dirty="0" smtClean="0"/>
              <a:t>draft-</a:t>
            </a:r>
            <a:r>
              <a:rPr lang="en-US" dirty="0" err="1" smtClean="0"/>
              <a:t>ietf</a:t>
            </a:r>
            <a:r>
              <a:rPr lang="en-US" dirty="0" smtClean="0"/>
              <a:t>-</a:t>
            </a:r>
            <a:r>
              <a:rPr lang="en-US" dirty="0" err="1" smtClean="0"/>
              <a:t>ccamp</a:t>
            </a:r>
            <a:r>
              <a:rPr lang="en-US" dirty="0" smtClean="0"/>
              <a:t>-rsvp-resource-sharing</a:t>
            </a:r>
          </a:p>
          <a:p>
            <a:pPr lvl="1"/>
            <a:r>
              <a:rPr lang="en-US" dirty="0" smtClean="0"/>
              <a:t>draft-</a:t>
            </a:r>
            <a:r>
              <a:rPr lang="en-US" dirty="0" err="1" smtClean="0"/>
              <a:t>ietf</a:t>
            </a:r>
            <a:r>
              <a:rPr lang="en-US" dirty="0" smtClean="0"/>
              <a:t>-</a:t>
            </a:r>
            <a:r>
              <a:rPr lang="en-US" dirty="0" err="1" smtClean="0"/>
              <a:t>ccamp</a:t>
            </a:r>
            <a:r>
              <a:rPr lang="en-US" dirty="0" smtClean="0"/>
              <a:t>-</a:t>
            </a:r>
            <a:r>
              <a:rPr lang="en-US" dirty="0" err="1" smtClean="0"/>
              <a:t>mpls</a:t>
            </a:r>
            <a:r>
              <a:rPr lang="en-US" dirty="0" smtClean="0"/>
              <a:t>-</a:t>
            </a:r>
            <a:r>
              <a:rPr lang="en-US" dirty="0" err="1" smtClean="0"/>
              <a:t>tp</a:t>
            </a:r>
            <a:r>
              <a:rPr lang="en-US" dirty="0" smtClean="0"/>
              <a:t>-</a:t>
            </a:r>
            <a:r>
              <a:rPr lang="en-US" dirty="0" err="1" smtClean="0"/>
              <a:t>rsvpte</a:t>
            </a:r>
            <a:r>
              <a:rPr lang="en-US" dirty="0" smtClean="0"/>
              <a:t>-</a:t>
            </a:r>
            <a:r>
              <a:rPr lang="en-US" dirty="0" err="1" smtClean="0"/>
              <a:t>ext</a:t>
            </a:r>
            <a:r>
              <a:rPr lang="en-US" dirty="0" smtClean="0"/>
              <a:t>-associated-</a:t>
            </a:r>
            <a:r>
              <a:rPr lang="en-US" dirty="0" err="1" smtClean="0"/>
              <a:t>lsp</a:t>
            </a:r>
            <a:endParaRPr lang="en-US" dirty="0" smtClean="0"/>
          </a:p>
          <a:p>
            <a:pPr lvl="1"/>
            <a:r>
              <a:rPr lang="en-US" dirty="0" smtClean="0"/>
              <a:t>draft-</a:t>
            </a:r>
            <a:r>
              <a:rPr lang="en-US" dirty="0" err="1" smtClean="0"/>
              <a:t>ietf</a:t>
            </a:r>
            <a:r>
              <a:rPr lang="en-US" dirty="0" smtClean="0"/>
              <a:t>-</a:t>
            </a:r>
            <a:r>
              <a:rPr lang="en-US" dirty="0" err="1" smtClean="0"/>
              <a:t>ccamp</a:t>
            </a:r>
            <a:r>
              <a:rPr lang="en-US" dirty="0" smtClean="0"/>
              <a:t>-rsvp-</a:t>
            </a:r>
            <a:r>
              <a:rPr lang="en-US" dirty="0" err="1" smtClean="0"/>
              <a:t>te</a:t>
            </a:r>
            <a:r>
              <a:rPr lang="en-US" dirty="0" smtClean="0"/>
              <a:t>-</a:t>
            </a:r>
            <a:r>
              <a:rPr lang="en-US" dirty="0" err="1" smtClean="0"/>
              <a:t>srlg</a:t>
            </a:r>
            <a:r>
              <a:rPr lang="en-US" dirty="0" smtClean="0"/>
              <a:t>-collect</a:t>
            </a:r>
          </a:p>
          <a:p>
            <a:pPr lvl="1"/>
            <a:r>
              <a:rPr lang="en-US" dirty="0" smtClean="0"/>
              <a:t>draft-</a:t>
            </a:r>
            <a:r>
              <a:rPr lang="en-US" dirty="0" err="1" smtClean="0"/>
              <a:t>ietf</a:t>
            </a:r>
            <a:r>
              <a:rPr lang="en-US" dirty="0" smtClean="0"/>
              <a:t>-</a:t>
            </a:r>
            <a:r>
              <a:rPr lang="en-US" dirty="0" err="1" smtClean="0"/>
              <a:t>ccamp</a:t>
            </a:r>
            <a:r>
              <a:rPr lang="en-US" dirty="0" smtClean="0"/>
              <a:t>-</a:t>
            </a:r>
            <a:r>
              <a:rPr lang="en-US" dirty="0" err="1" smtClean="0"/>
              <a:t>wson</a:t>
            </a:r>
            <a:r>
              <a:rPr lang="en-US" dirty="0" smtClean="0"/>
              <a:t>-signaling</a:t>
            </a:r>
            <a:endParaRPr lang="en-US" dirty="0"/>
          </a:p>
        </p:txBody>
      </p:sp>
      <p:sp>
        <p:nvSpPr>
          <p:cNvPr id="7173" name="Footer Placeholder 1"/>
          <p:cNvSpPr>
            <a:spLocks noGrp="1"/>
          </p:cNvSpPr>
          <p:nvPr>
            <p:ph type="ftr" sz="quarter" idx="11"/>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r>
              <a:rPr lang="en-US" smtClean="0">
                <a:solidFill>
                  <a:schemeClr val="tx1"/>
                </a:solidFill>
              </a:rPr>
              <a:t>84th IETF CCAMP Working Group</a:t>
            </a:r>
            <a:endParaRPr lang="en-US" dirty="0">
              <a:solidFill>
                <a:schemeClr val="tx1"/>
              </a:solidFill>
            </a:endParaRPr>
          </a:p>
        </p:txBody>
      </p:sp>
    </p:spTree>
    <p:extLst>
      <p:ext uri="{BB962C8B-B14F-4D97-AF65-F5344CB8AC3E}">
        <p14:creationId xmlns:p14="http://schemas.microsoft.com/office/powerpoint/2010/main" val="221371518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6553200" y="6553200"/>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algn="r" eaLnBrk="1" hangingPunct="1"/>
            <a:fld id="{4390A765-2029-42CF-B01F-BFD0CF7CD430}" type="slidenum">
              <a:rPr lang="en-US" sz="1400">
                <a:solidFill>
                  <a:srgbClr val="000000"/>
                </a:solidFill>
              </a:rPr>
              <a:pPr algn="r" eaLnBrk="1" hangingPunct="1"/>
              <a:t>11</a:t>
            </a:fld>
            <a:endParaRPr lang="en-US" sz="1400">
              <a:solidFill>
                <a:srgbClr val="000000"/>
              </a:solidFill>
            </a:endParaRPr>
          </a:p>
        </p:txBody>
      </p:sp>
      <p:sp>
        <p:nvSpPr>
          <p:cNvPr id="8195" name="Title 3"/>
          <p:cNvSpPr>
            <a:spLocks noGrp="1"/>
          </p:cNvSpPr>
          <p:nvPr>
            <p:ph type="title"/>
          </p:nvPr>
        </p:nvSpPr>
        <p:spPr/>
        <p:txBody>
          <a:bodyPr/>
          <a:lstStyle/>
          <a:p>
            <a:r>
              <a:rPr lang="en-GB" dirty="0" smtClean="0"/>
              <a:t>Liaisons and Communications</a:t>
            </a:r>
            <a:endParaRPr lang="en-US" dirty="0" smtClean="0"/>
          </a:p>
        </p:txBody>
      </p:sp>
      <p:sp>
        <p:nvSpPr>
          <p:cNvPr id="5" name="Content Placeholder 4"/>
          <p:cNvSpPr>
            <a:spLocks noGrp="1"/>
          </p:cNvSpPr>
          <p:nvPr>
            <p:ph idx="1"/>
          </p:nvPr>
        </p:nvSpPr>
        <p:spPr/>
        <p:txBody>
          <a:bodyPr>
            <a:normAutofit fontScale="77500" lnSpcReduction="20000"/>
          </a:bodyPr>
          <a:lstStyle/>
          <a:p>
            <a:pPr>
              <a:defRPr/>
            </a:pPr>
            <a:r>
              <a:rPr lang="en-US" dirty="0" smtClean="0"/>
              <a:t>ITU-T </a:t>
            </a:r>
            <a:r>
              <a:rPr lang="en-US" dirty="0"/>
              <a:t>SG 15 (Optical Control Plane)</a:t>
            </a:r>
          </a:p>
          <a:p>
            <a:pPr lvl="1">
              <a:defRPr/>
            </a:pPr>
            <a:r>
              <a:rPr lang="en-US" dirty="0" smtClean="0"/>
              <a:t>Received 01-08</a:t>
            </a:r>
            <a:r>
              <a:rPr lang="en-US" dirty="0"/>
              <a:t>: </a:t>
            </a:r>
            <a:r>
              <a:rPr lang="en-US" dirty="0">
                <a:hlinkClick r:id="rId3"/>
              </a:rPr>
              <a:t>LS from ITU-T Q6/15 to IETF CCAMP </a:t>
            </a:r>
            <a:r>
              <a:rPr lang="en-US" dirty="0" smtClean="0">
                <a:hlinkClick r:id="rId3"/>
              </a:rPr>
              <a:t>WG</a:t>
            </a:r>
            <a:endParaRPr lang="en-US" dirty="0" smtClean="0"/>
          </a:p>
          <a:p>
            <a:pPr lvl="2">
              <a:defRPr/>
            </a:pPr>
            <a:r>
              <a:rPr lang="en-US" dirty="0" smtClean="0"/>
              <a:t>Includes flexible grid versions of </a:t>
            </a:r>
            <a:r>
              <a:rPr lang="fr-FR" dirty="0"/>
              <a:t>ITU-T G.694.1 and ITU-T G.697</a:t>
            </a:r>
            <a:endParaRPr lang="en-US" dirty="0" smtClean="0"/>
          </a:p>
          <a:p>
            <a:pPr lvl="2">
              <a:defRPr/>
            </a:pPr>
            <a:r>
              <a:rPr lang="en-US" dirty="0" smtClean="0"/>
              <a:t>Response requested by </a:t>
            </a:r>
            <a:r>
              <a:rPr lang="en-US" dirty="0"/>
              <a:t>2012-04-01 </a:t>
            </a:r>
            <a:endParaRPr lang="en-US" dirty="0" smtClean="0"/>
          </a:p>
          <a:p>
            <a:pPr lvl="1">
              <a:defRPr/>
            </a:pPr>
            <a:r>
              <a:rPr lang="en-US" dirty="0"/>
              <a:t>Received 1-31: </a:t>
            </a:r>
            <a:r>
              <a:rPr lang="en-US" dirty="0">
                <a:hlinkClick r:id="rId4"/>
              </a:rPr>
              <a:t>LS358 - SG15 OTNT Standardization Work Plan</a:t>
            </a:r>
            <a:endParaRPr lang="fr-FR" dirty="0" smtClean="0"/>
          </a:p>
          <a:p>
            <a:pPr lvl="2">
              <a:defRPr/>
            </a:pPr>
            <a:r>
              <a:rPr lang="en-US" dirty="0" smtClean="0"/>
              <a:t>Response </a:t>
            </a:r>
            <a:r>
              <a:rPr lang="en-US" dirty="0"/>
              <a:t>requested by </a:t>
            </a:r>
            <a:r>
              <a:rPr lang="en-US" dirty="0" smtClean="0"/>
              <a:t>2012-08-27 </a:t>
            </a:r>
          </a:p>
          <a:p>
            <a:pPr lvl="2">
              <a:defRPr/>
            </a:pPr>
            <a:r>
              <a:rPr lang="en-US" dirty="0" smtClean="0"/>
              <a:t>Any comments?</a:t>
            </a:r>
          </a:p>
          <a:p>
            <a:pPr>
              <a:defRPr/>
            </a:pPr>
            <a:r>
              <a:rPr lang="en-GB" dirty="0" smtClean="0"/>
              <a:t>OIF Communication</a:t>
            </a:r>
          </a:p>
          <a:p>
            <a:pPr lvl="1">
              <a:defRPr/>
            </a:pPr>
            <a:r>
              <a:rPr lang="en-GB" dirty="0" smtClean="0"/>
              <a:t>Information communication received May 4</a:t>
            </a:r>
            <a:r>
              <a:rPr lang="en-GB" baseline="30000" dirty="0" smtClean="0"/>
              <a:t>th</a:t>
            </a:r>
            <a:endParaRPr lang="en-GB" dirty="0"/>
          </a:p>
          <a:p>
            <a:pPr lvl="2">
              <a:defRPr/>
            </a:pPr>
            <a:r>
              <a:rPr lang="en-GB" dirty="0" smtClean="0"/>
              <a:t>No response planned</a:t>
            </a:r>
          </a:p>
          <a:p>
            <a:pPr>
              <a:defRPr/>
            </a:pPr>
            <a:r>
              <a:rPr lang="en-GB" dirty="0" smtClean="0"/>
              <a:t>General comment</a:t>
            </a:r>
          </a:p>
          <a:p>
            <a:pPr lvl="1">
              <a:defRPr/>
            </a:pPr>
            <a:r>
              <a:rPr lang="en-GB" dirty="0" smtClean="0"/>
              <a:t>Please review incoming documents and comment on </a:t>
            </a:r>
            <a:r>
              <a:rPr lang="en-GB" dirty="0" smtClean="0">
                <a:hlinkClick r:id="rId5"/>
              </a:rPr>
              <a:t>ccamp@ietf.org</a:t>
            </a:r>
          </a:p>
          <a:p>
            <a:pPr>
              <a:defRPr/>
            </a:pPr>
            <a:endParaRPr lang="en-US" dirty="0" smtClean="0"/>
          </a:p>
        </p:txBody>
      </p:sp>
      <p:sp>
        <p:nvSpPr>
          <p:cNvPr id="8197" name="Footer Placeholder 2"/>
          <p:cNvSpPr>
            <a:spLocks noGrp="1"/>
          </p:cNvSpPr>
          <p:nvPr>
            <p:ph type="ftr" sz="quarter" idx="11"/>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r>
              <a:rPr lang="en-US" smtClean="0">
                <a:solidFill>
                  <a:schemeClr val="tx1"/>
                </a:solidFill>
              </a:rPr>
              <a:t>84th IETF CCAMP Working Group</a:t>
            </a:r>
            <a:endParaRPr lang="en-US" dirty="0">
              <a:solidFill>
                <a:schemeClr val="tx1"/>
              </a:solidFill>
            </a:endParaRPr>
          </a:p>
        </p:txBody>
      </p:sp>
    </p:spTree>
    <p:extLst>
      <p:ext uri="{BB962C8B-B14F-4D97-AF65-F5344CB8AC3E}">
        <p14:creationId xmlns:p14="http://schemas.microsoft.com/office/powerpoint/2010/main" val="235296341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IETF Note Well</a:t>
            </a:r>
          </a:p>
        </p:txBody>
      </p:sp>
      <p:sp>
        <p:nvSpPr>
          <p:cNvPr id="3075" name="Rectangle 2"/>
          <p:cNvSpPr>
            <a:spLocks noGrp="1" noChangeArrowheads="1"/>
          </p:cNvSpPr>
          <p:nvPr>
            <p:ph idx="1"/>
          </p:nvPr>
        </p:nvSpPr>
        <p:spPr/>
        <p:txBody>
          <a:bodyPr>
            <a:normAutofit fontScale="85000" lnSpcReduction="20000"/>
          </a:bodyPr>
          <a:lstStyle/>
          <a:p>
            <a:pPr marL="0" indent="0">
              <a:buNone/>
            </a:pPr>
            <a:r>
              <a:rPr lang="en-US" sz="1600" dirty="0">
                <a:hlinkClick r:id="rId3"/>
              </a:rPr>
              <a:t>http://</a:t>
            </a:r>
            <a:r>
              <a:rPr lang="en-US" sz="1600" dirty="0" smtClean="0">
                <a:hlinkClick r:id="rId3"/>
              </a:rPr>
              <a:t>www.ietf.org/about/note-well.html</a:t>
            </a:r>
            <a:r>
              <a:rPr lang="en-US" sz="1600" dirty="0" smtClean="0"/>
              <a:t>:</a:t>
            </a:r>
            <a:endParaRPr lang="en-US" sz="1600" dirty="0"/>
          </a:p>
          <a:p>
            <a:pPr marL="0" indent="0">
              <a:buNone/>
            </a:pPr>
            <a:r>
              <a:rPr lang="en-US" sz="1600" dirty="0" smtClean="0"/>
              <a:t>Any </a:t>
            </a:r>
            <a:r>
              <a:rPr lang="en-US" sz="1600" dirty="0"/>
              <a:t>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lvl="1"/>
            <a:r>
              <a:rPr lang="en-US" sz="1600" dirty="0"/>
              <a:t>The IETF plenary session</a:t>
            </a:r>
          </a:p>
          <a:p>
            <a:pPr lvl="1"/>
            <a:r>
              <a:rPr lang="en-US" sz="1600" dirty="0"/>
              <a:t>The IESG, or any member thereof on behalf of the IESG</a:t>
            </a:r>
          </a:p>
          <a:p>
            <a:pPr lvl="1"/>
            <a:r>
              <a:rPr lang="en-US" sz="1600" dirty="0"/>
              <a:t>Any IETF mailing list, including the IETF list itself, any working group or design team list, or any other list functioning under IETF auspices </a:t>
            </a:r>
          </a:p>
          <a:p>
            <a:pPr lvl="1"/>
            <a:r>
              <a:rPr lang="en-US" sz="1600" dirty="0"/>
              <a:t>Any IETF working group or portion thereof</a:t>
            </a:r>
          </a:p>
          <a:p>
            <a:pPr lvl="1"/>
            <a:r>
              <a:rPr lang="en-US" sz="1600" dirty="0"/>
              <a:t>Any Birds of a Feather (BOF) session</a:t>
            </a:r>
          </a:p>
          <a:p>
            <a:pPr lvl="1"/>
            <a:r>
              <a:rPr lang="en-US" sz="1600" dirty="0"/>
              <a:t>The IAB or any member thereof on behalf of the IAB</a:t>
            </a:r>
          </a:p>
          <a:p>
            <a:pPr lvl="1"/>
            <a:r>
              <a:rPr lang="en-US" sz="1600" dirty="0"/>
              <a:t>The RFC Editor or the Internet-Drafts function</a:t>
            </a:r>
          </a:p>
          <a:p>
            <a:pPr marL="0" indent="0">
              <a:buNone/>
            </a:pPr>
            <a:r>
              <a:rPr lang="en-US" sz="1600" dirty="0"/>
              <a:t>All IETF Contributions are subject to the rules of </a:t>
            </a:r>
            <a:r>
              <a:rPr lang="en-US" sz="1600" dirty="0">
                <a:hlinkClick r:id="rId4"/>
              </a:rPr>
              <a:t>RFC 5378</a:t>
            </a:r>
            <a:r>
              <a:rPr lang="en-US" sz="1600" dirty="0"/>
              <a:t> and </a:t>
            </a:r>
            <a:r>
              <a:rPr lang="en-US" sz="1600" dirty="0">
                <a:hlinkClick r:id="rId5"/>
              </a:rPr>
              <a:t>RFC 3979</a:t>
            </a:r>
            <a:r>
              <a:rPr lang="en-US" sz="1600" dirty="0"/>
              <a:t> (updated by </a:t>
            </a:r>
            <a:r>
              <a:rPr lang="en-US" sz="1600" dirty="0">
                <a:hlinkClick r:id="rId6"/>
              </a:rPr>
              <a:t>RFC 4879</a:t>
            </a:r>
            <a:r>
              <a:rPr lang="en-US" sz="1600" dirty="0"/>
              <a:t>). </a:t>
            </a:r>
          </a:p>
          <a:p>
            <a:pPr marL="0" indent="0">
              <a:buNone/>
            </a:pPr>
            <a:r>
              <a:rPr lang="en-US" sz="1600" dirty="0"/>
              <a:t>Statements made outside of an IETF session, mailing list or other function, that are clearly not intended to be input to an IETF activity, group or function, are not IETF Contributions in the context of this notice.</a:t>
            </a:r>
          </a:p>
          <a:p>
            <a:pPr marL="0" indent="0">
              <a:buNone/>
            </a:pPr>
            <a:r>
              <a:rPr lang="en-US" sz="1600" dirty="0"/>
              <a:t>Please consult </a:t>
            </a:r>
            <a:r>
              <a:rPr lang="en-US" sz="1600" dirty="0">
                <a:hlinkClick r:id="rId4"/>
              </a:rPr>
              <a:t>RFC 5378</a:t>
            </a:r>
            <a:r>
              <a:rPr lang="en-US" sz="1600" dirty="0"/>
              <a:t> and </a:t>
            </a:r>
            <a:r>
              <a:rPr lang="en-US" sz="1600" dirty="0">
                <a:hlinkClick r:id="rId5"/>
              </a:rPr>
              <a:t>RFC 3979</a:t>
            </a:r>
            <a:r>
              <a:rPr lang="en-US" sz="1600" dirty="0"/>
              <a:t> for details.</a:t>
            </a:r>
          </a:p>
          <a:p>
            <a:pPr marL="0" indent="0">
              <a:buNone/>
            </a:pPr>
            <a:r>
              <a:rPr lang="en-US" sz="1600" dirty="0"/>
              <a:t>A participant in any IETF activity is deemed to accept all IETF rules of process, as documented in Best Current Practices RFCs and IESG Statements.</a:t>
            </a:r>
          </a:p>
          <a:p>
            <a:pPr marL="0" indent="0">
              <a:buNone/>
            </a:pPr>
            <a:r>
              <a:rPr lang="en-US" sz="1600" dirty="0"/>
              <a:t>A participant in any IETF activity acknowledges that written, audio and video records of meetings may be made and may be available to the public. </a:t>
            </a:r>
            <a:endParaRPr lang="en-US" sz="1600" dirty="0" smtClean="0"/>
          </a:p>
        </p:txBody>
      </p:sp>
      <p:sp>
        <p:nvSpPr>
          <p:cNvPr id="3076" name="Footer Placeholder 4"/>
          <p:cNvSpPr>
            <a:spLocks noGrp="1"/>
          </p:cNvSpPr>
          <p:nvPr>
            <p:ph type="ftr" idx="11"/>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r>
              <a:rPr lang="en-US" smtClean="0">
                <a:solidFill>
                  <a:srgbClr val="000000"/>
                </a:solidFill>
              </a:rPr>
              <a:t>84th IETF CCAMP Working Group</a:t>
            </a:r>
            <a:endParaRPr lang="en-US"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1"/>
          <p:cNvSpPr>
            <a:spLocks noGrp="1" noChangeArrowheads="1"/>
          </p:cNvSpPr>
          <p:nvPr>
            <p:ph type="title"/>
          </p:nvPr>
        </p:nvSpPr>
        <p:spPr/>
        <p:txBody>
          <a:bodyPr/>
          <a:lstStyle/>
          <a:p>
            <a:r>
              <a:rPr lang="en-GB" dirty="0" smtClean="0"/>
              <a:t>Administrative</a:t>
            </a:r>
          </a:p>
        </p:txBody>
      </p:sp>
      <p:sp>
        <p:nvSpPr>
          <p:cNvPr id="4101" name="Rectangle 2"/>
          <p:cNvSpPr>
            <a:spLocks noGrp="1" noChangeArrowheads="1"/>
          </p:cNvSpPr>
          <p:nvPr>
            <p:ph idx="1"/>
          </p:nvPr>
        </p:nvSpPr>
        <p:spPr/>
        <p:txBody>
          <a:bodyPr/>
          <a:lstStyle/>
          <a:p>
            <a:r>
              <a:rPr lang="en-GB" dirty="0" smtClean="0"/>
              <a:t>Audio Streaming/Recording</a:t>
            </a:r>
          </a:p>
          <a:p>
            <a:pPr lvl="1"/>
            <a:r>
              <a:rPr lang="en-GB" dirty="0" smtClean="0"/>
              <a:t>Please speak only using the microphones</a:t>
            </a:r>
          </a:p>
          <a:p>
            <a:pPr lvl="1"/>
            <a:r>
              <a:rPr lang="en-GB" dirty="0" smtClean="0"/>
              <a:t>Please state your name before speaking</a:t>
            </a:r>
          </a:p>
          <a:p>
            <a:endParaRPr lang="en-GB" dirty="0" smtClean="0"/>
          </a:p>
          <a:p>
            <a:r>
              <a:rPr lang="en-GB" dirty="0" smtClean="0"/>
              <a:t>Minute </a:t>
            </a:r>
            <a:r>
              <a:rPr lang="en-GB" dirty="0" smtClean="0"/>
              <a:t>takers &amp; </a:t>
            </a:r>
            <a:r>
              <a:rPr lang="en-GB" dirty="0" err="1" smtClean="0"/>
              <a:t>Etherpad</a:t>
            </a:r>
            <a:r>
              <a:rPr lang="en-GB" dirty="0" smtClean="0"/>
              <a:t>?</a:t>
            </a:r>
            <a:endParaRPr lang="en-GB" dirty="0" smtClean="0"/>
          </a:p>
          <a:p>
            <a:r>
              <a:rPr lang="en-GB" dirty="0" smtClean="0"/>
              <a:t>Jabber </a:t>
            </a:r>
          </a:p>
          <a:p>
            <a:pPr marL="0" indent="0">
              <a:buNone/>
            </a:pPr>
            <a:endParaRPr lang="en-GB" dirty="0" smtClean="0"/>
          </a:p>
        </p:txBody>
      </p:sp>
      <p:sp>
        <p:nvSpPr>
          <p:cNvPr id="4098" name="Footer Placeholder 4"/>
          <p:cNvSpPr>
            <a:spLocks noGrp="1"/>
          </p:cNvSpPr>
          <p:nvPr>
            <p:ph type="ftr" idx="11"/>
          </p:nvPr>
        </p:nvSpPr>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r>
              <a:rPr lang="en-US" smtClean="0"/>
              <a:t>84th IETF CCAMP Working Group</a:t>
            </a:r>
            <a:endParaRPr lang="en-US" dirty="0"/>
          </a:p>
        </p:txBody>
      </p:sp>
      <p:sp>
        <p:nvSpPr>
          <p:cNvPr id="14" name="Footer Placeholder 4"/>
          <p:cNvSpPr txBox="1">
            <a:spLocks/>
          </p:cNvSpPr>
          <p:nvPr/>
        </p:nvSpPr>
        <p:spPr bwMode="auto">
          <a:xfrm>
            <a:off x="2628900" y="6553200"/>
            <a:ext cx="3887787"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defPPr>
              <a:defRPr lang="en-GB"/>
            </a:defPPr>
            <a:lvl1pPr algn="ctr" defTabSz="457200" rtl="0" eaLnBrk="0" fontAlgn="base" hangingPunct="0">
              <a:lnSpc>
                <a:spcPct val="100000"/>
              </a:lnSpc>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chemeClr val="bg1"/>
                </a:solidFill>
                <a:latin typeface="Arial" charset="0"/>
                <a:ea typeface="DejaVu Sans" pitchFamily="34" charset="2"/>
                <a:cs typeface="DejaVu Sans" pitchFamily="34" charset="2"/>
              </a:defRPr>
            </a:lvl1pPr>
            <a:lvl2pPr marL="742950" indent="-28575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2pPr>
            <a:lvl3pPr marL="11430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3pPr>
            <a:lvl4pPr marL="16002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4pPr>
            <a:lvl5pPr marL="20574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5pPr>
            <a:lvl6pPr marL="25146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6pPr>
            <a:lvl7pPr marL="29718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7pPr>
            <a:lvl8pPr marL="34290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8pPr>
            <a:lvl9pPr marL="38862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9pPr>
          </a:lstStyle>
          <a:p>
            <a:pPr eaLnBrk="1" hangingPunct="1"/>
            <a:r>
              <a:rPr lang="en-US" dirty="0" smtClean="0">
                <a:solidFill>
                  <a:srgbClr val="000000"/>
                </a:solidFill>
              </a:rPr>
              <a:t>84th IETF CCAMP Working Group</a:t>
            </a:r>
            <a:endParaRPr lang="en-US" dirty="0">
              <a:solidFill>
                <a:srgbClr val="000000"/>
              </a:solidFill>
            </a:endParaRPr>
          </a:p>
        </p:txBody>
      </p:sp>
      <p:sp>
        <p:nvSpPr>
          <p:cNvPr id="15" name="Slide Number Placeholder 5"/>
          <p:cNvSpPr txBox="1">
            <a:spLocks/>
          </p:cNvSpPr>
          <p:nvPr/>
        </p:nvSpPr>
        <p:spPr bwMode="auto">
          <a:xfrm>
            <a:off x="6554787" y="6553200"/>
            <a:ext cx="2132013"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defPPr>
              <a:defRPr lang="en-GB"/>
            </a:defPPr>
            <a:lvl1pPr algn="r" defTabSz="457200" rtl="0" eaLnBrk="0" fontAlgn="base" hangingPunct="0">
              <a:lnSpc>
                <a:spcPct val="100000"/>
              </a:lnSpc>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chemeClr val="bg1"/>
                </a:solidFill>
                <a:latin typeface="Arial" charset="0"/>
                <a:ea typeface="DejaVu Sans" pitchFamily="34" charset="2"/>
                <a:cs typeface="DejaVu Sans" pitchFamily="34" charset="2"/>
              </a:defRPr>
            </a:lvl1pPr>
            <a:lvl2pPr marL="742950" indent="-28575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2pPr>
            <a:lvl3pPr marL="11430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3pPr>
            <a:lvl4pPr marL="16002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4pPr>
            <a:lvl5pPr marL="20574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5pPr>
            <a:lvl6pPr marL="25146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6pPr>
            <a:lvl7pPr marL="29718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7pPr>
            <a:lvl8pPr marL="34290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8pPr>
            <a:lvl9pPr marL="38862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9pPr>
          </a:lstStyle>
          <a:p>
            <a:pPr eaLnBrk="1" hangingPunct="1"/>
            <a:fld id="{3626C306-02B4-468F-98B2-340C3435360E}" type="slidenum">
              <a:rPr lang="en-US" smtClean="0">
                <a:solidFill>
                  <a:srgbClr val="000000"/>
                </a:solidFill>
              </a:rPr>
              <a:pPr eaLnBrk="1" hangingPunct="1"/>
              <a:t>3</a:t>
            </a:fld>
            <a:endParaRPr lang="en-US" smtClean="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1"/>
          <p:cNvSpPr>
            <a:spLocks noGrp="1" noChangeArrowheads="1"/>
          </p:cNvSpPr>
          <p:nvPr>
            <p:ph type="title"/>
          </p:nvPr>
        </p:nvSpPr>
        <p:spPr/>
        <p:txBody>
          <a:bodyPr/>
          <a:lstStyle/>
          <a:p>
            <a:r>
              <a:rPr lang="en-US" dirty="0" smtClean="0"/>
              <a:t>Agenda</a:t>
            </a:r>
          </a:p>
        </p:txBody>
      </p:sp>
      <p:sp>
        <p:nvSpPr>
          <p:cNvPr id="6146" name="Rectangle 2"/>
          <p:cNvSpPr>
            <a:spLocks noGrp="1" noChangeArrowheads="1"/>
          </p:cNvSpPr>
          <p:nvPr>
            <p:ph idx="1"/>
          </p:nvPr>
        </p:nvSpPr>
        <p:spPr/>
        <p:txBody>
          <a:bodyPr>
            <a:normAutofit/>
          </a:bodyPr>
          <a:lstStyle/>
          <a:p>
            <a:r>
              <a:rPr lang="en-US" dirty="0" smtClean="0"/>
              <a:t>Two sessions:</a:t>
            </a:r>
          </a:p>
          <a:p>
            <a:pPr lvl="1"/>
            <a:r>
              <a:rPr lang="en-US" dirty="0" smtClean="0"/>
              <a:t>First Session</a:t>
            </a:r>
          </a:p>
          <a:p>
            <a:pPr lvl="2"/>
            <a:r>
              <a:rPr lang="en-US" dirty="0"/>
              <a:t>Wednesday, August 1, 2012.</a:t>
            </a:r>
          </a:p>
          <a:p>
            <a:pPr lvl="2"/>
            <a:r>
              <a:rPr lang="en-US" dirty="0"/>
              <a:t>900 - 1130 Morning Session I </a:t>
            </a:r>
          </a:p>
          <a:p>
            <a:pPr lvl="2"/>
            <a:r>
              <a:rPr lang="en-US" dirty="0"/>
              <a:t>Room Name: Regency D</a:t>
            </a:r>
          </a:p>
          <a:p>
            <a:pPr lvl="1"/>
            <a:r>
              <a:rPr lang="en-US" dirty="0"/>
              <a:t>Second Session</a:t>
            </a:r>
          </a:p>
          <a:p>
            <a:pPr lvl="2"/>
            <a:r>
              <a:rPr lang="en-US" dirty="0"/>
              <a:t>Thursday, August 2, 2012.</a:t>
            </a:r>
          </a:p>
          <a:p>
            <a:pPr lvl="2"/>
            <a:r>
              <a:rPr lang="en-US" dirty="0"/>
              <a:t>1300-1500 Afternoon Session I</a:t>
            </a:r>
          </a:p>
          <a:p>
            <a:pPr lvl="2"/>
            <a:r>
              <a:rPr lang="en-US" dirty="0"/>
              <a:t>Room Name: Regency </a:t>
            </a:r>
            <a:r>
              <a:rPr lang="en-US" dirty="0" smtClean="0"/>
              <a:t>C</a:t>
            </a:r>
          </a:p>
          <a:p>
            <a:pPr lvl="1"/>
            <a:r>
              <a:rPr lang="en-US" dirty="0" smtClean="0"/>
              <a:t>Details:</a:t>
            </a:r>
          </a:p>
          <a:p>
            <a:pPr lvl="1"/>
            <a:r>
              <a:rPr lang="en-US" sz="2000" dirty="0" smtClean="0">
                <a:hlinkClick r:id="rId3"/>
              </a:rPr>
              <a:t>http://tools.ietf.org/wg/ccamp/agenda?item=agenda84.html</a:t>
            </a:r>
            <a:endParaRPr lang="en-US" sz="2000" dirty="0" smtClean="0"/>
          </a:p>
          <a:p>
            <a:pPr lvl="1"/>
            <a:endParaRPr lang="en-US" dirty="0" smtClean="0"/>
          </a:p>
        </p:txBody>
      </p:sp>
      <p:sp>
        <p:nvSpPr>
          <p:cNvPr id="5122" name="Footer Placeholder 4"/>
          <p:cNvSpPr>
            <a:spLocks noGrp="1"/>
          </p:cNvSpPr>
          <p:nvPr>
            <p:ph type="ftr" idx="11"/>
          </p:nvPr>
        </p:nvSpPr>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r>
              <a:rPr lang="en-US" smtClean="0"/>
              <a:t>84th IETF CCAMP Working Group</a:t>
            </a:r>
            <a:endParaRPr lang="en-US" dirty="0"/>
          </a:p>
        </p:txBody>
      </p:sp>
      <p:sp>
        <p:nvSpPr>
          <p:cNvPr id="10" name="Footer Placeholder 4"/>
          <p:cNvSpPr txBox="1">
            <a:spLocks/>
          </p:cNvSpPr>
          <p:nvPr/>
        </p:nvSpPr>
        <p:spPr bwMode="auto">
          <a:xfrm>
            <a:off x="2628900" y="6553200"/>
            <a:ext cx="3887787"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defPPr>
              <a:defRPr lang="en-GB"/>
            </a:defPPr>
            <a:lvl1pPr algn="ctr" defTabSz="457200" rtl="0" eaLnBrk="0" fontAlgn="base" hangingPunct="0">
              <a:lnSpc>
                <a:spcPct val="100000"/>
              </a:lnSpc>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chemeClr val="bg1"/>
                </a:solidFill>
                <a:latin typeface="Arial" charset="0"/>
                <a:ea typeface="DejaVu Sans" pitchFamily="34" charset="2"/>
                <a:cs typeface="DejaVu Sans" pitchFamily="34" charset="2"/>
              </a:defRPr>
            </a:lvl1pPr>
            <a:lvl2pPr marL="742950" indent="-28575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2pPr>
            <a:lvl3pPr marL="11430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3pPr>
            <a:lvl4pPr marL="16002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4pPr>
            <a:lvl5pPr marL="20574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5pPr>
            <a:lvl6pPr marL="25146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6pPr>
            <a:lvl7pPr marL="29718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7pPr>
            <a:lvl8pPr marL="34290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8pPr>
            <a:lvl9pPr marL="38862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9pPr>
          </a:lstStyle>
          <a:p>
            <a:pPr eaLnBrk="1" hangingPunct="1"/>
            <a:r>
              <a:rPr lang="en-US" dirty="0" smtClean="0">
                <a:solidFill>
                  <a:srgbClr val="000000"/>
                </a:solidFill>
              </a:rPr>
              <a:t>84th IETF CCAMP Working Group</a:t>
            </a:r>
            <a:endParaRPr lang="en-US" dirty="0">
              <a:solidFill>
                <a:srgbClr val="000000"/>
              </a:solidFill>
            </a:endParaRPr>
          </a:p>
        </p:txBody>
      </p:sp>
      <p:sp>
        <p:nvSpPr>
          <p:cNvPr id="11" name="Slide Number Placeholder 5"/>
          <p:cNvSpPr txBox="1">
            <a:spLocks/>
          </p:cNvSpPr>
          <p:nvPr/>
        </p:nvSpPr>
        <p:spPr bwMode="auto">
          <a:xfrm>
            <a:off x="6554787" y="6553200"/>
            <a:ext cx="2132013"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defPPr>
              <a:defRPr lang="en-GB"/>
            </a:defPPr>
            <a:lvl1pPr algn="r" defTabSz="457200" rtl="0" eaLnBrk="0" fontAlgn="base" hangingPunct="0">
              <a:lnSpc>
                <a:spcPct val="100000"/>
              </a:lnSpc>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chemeClr val="bg1"/>
                </a:solidFill>
                <a:latin typeface="Arial" charset="0"/>
                <a:ea typeface="DejaVu Sans" pitchFamily="34" charset="2"/>
                <a:cs typeface="DejaVu Sans" pitchFamily="34" charset="2"/>
              </a:defRPr>
            </a:lvl1pPr>
            <a:lvl2pPr marL="742950" indent="-28575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2pPr>
            <a:lvl3pPr marL="11430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3pPr>
            <a:lvl4pPr marL="16002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4pPr>
            <a:lvl5pPr marL="2057400" indent="-228600" algn="l" defTabSz="457200" rtl="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5pPr>
            <a:lvl6pPr marL="25146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6pPr>
            <a:lvl7pPr marL="29718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7pPr>
            <a:lvl8pPr marL="34290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8pPr>
            <a:lvl9pPr marL="3886200" indent="-228600" algn="l" defTabSz="457200" rtl="0" eaLnBrk="0" fontAlgn="base" latinLnBrk="0"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charset="0"/>
                <a:ea typeface="DejaVu Sans" pitchFamily="34" charset="2"/>
                <a:cs typeface="DejaVu Sans" pitchFamily="34" charset="2"/>
              </a:defRPr>
            </a:lvl9pPr>
          </a:lstStyle>
          <a:p>
            <a:pPr eaLnBrk="1" hangingPunct="1"/>
            <a:fld id="{3626C306-02B4-468F-98B2-340C3435360E}" type="slidenum">
              <a:rPr lang="en-US" smtClean="0">
                <a:solidFill>
                  <a:srgbClr val="000000"/>
                </a:solidFill>
              </a:rPr>
              <a:pPr eaLnBrk="1" hangingPunct="1"/>
              <a:t>4</a:t>
            </a:fld>
            <a:endParaRPr lang="en-US" smtClean="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6553200" y="6553200"/>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algn="r" eaLnBrk="1" hangingPunct="1"/>
            <a:fld id="{465E14E3-20FD-4C7E-9AB9-437277CF687D}" type="slidenum">
              <a:rPr lang="en-US" sz="1400">
                <a:solidFill>
                  <a:srgbClr val="000000"/>
                </a:solidFill>
              </a:rPr>
              <a:pPr algn="r" eaLnBrk="1" hangingPunct="1"/>
              <a:t>5</a:t>
            </a:fld>
            <a:endParaRPr lang="en-US" sz="1400">
              <a:solidFill>
                <a:srgbClr val="000000"/>
              </a:solidFill>
            </a:endParaRPr>
          </a:p>
        </p:txBody>
      </p:sp>
      <p:sp>
        <p:nvSpPr>
          <p:cNvPr id="2051" name="Text Box 3"/>
          <p:cNvSpPr txBox="1">
            <a:spLocks noChangeArrowheads="1"/>
          </p:cNvSpPr>
          <p:nvPr/>
        </p:nvSpPr>
        <p:spPr bwMode="auto">
          <a:xfrm>
            <a:off x="685800" y="990600"/>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algn="ctr" eaLnBrk="1" hangingPunct="1"/>
            <a:r>
              <a:rPr lang="en-US" sz="4400" dirty="0">
                <a:solidFill>
                  <a:srgbClr val="000000"/>
                </a:solidFill>
              </a:rPr>
              <a:t>CCAMP Working Group</a:t>
            </a:r>
            <a:br>
              <a:rPr lang="en-US" sz="4400" dirty="0">
                <a:solidFill>
                  <a:srgbClr val="000000"/>
                </a:solidFill>
              </a:rPr>
            </a:br>
            <a:r>
              <a:rPr lang="en-US" sz="4400" dirty="0">
                <a:solidFill>
                  <a:srgbClr val="000000"/>
                </a:solidFill>
              </a:rPr>
              <a:t>Status</a:t>
            </a:r>
          </a:p>
        </p:txBody>
      </p:sp>
      <p:sp>
        <p:nvSpPr>
          <p:cNvPr id="2052" name="Text Box 4"/>
          <p:cNvSpPr txBox="1">
            <a:spLocks noChangeArrowheads="1"/>
          </p:cNvSpPr>
          <p:nvPr/>
        </p:nvSpPr>
        <p:spPr bwMode="auto">
          <a:xfrm>
            <a:off x="304800" y="2746375"/>
            <a:ext cx="85344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algn="ctr" eaLnBrk="1" hangingPunct="1">
              <a:spcBef>
                <a:spcPts val="700"/>
              </a:spcBef>
            </a:pPr>
            <a:r>
              <a:rPr lang="en-US" sz="2800" dirty="0">
                <a:solidFill>
                  <a:srgbClr val="000000"/>
                </a:solidFill>
              </a:rPr>
              <a:t>Chairs:</a:t>
            </a:r>
          </a:p>
          <a:p>
            <a:pPr algn="ctr" eaLnBrk="1" hangingPunct="1">
              <a:spcBef>
                <a:spcPts val="700"/>
              </a:spcBef>
            </a:pPr>
            <a:r>
              <a:rPr lang="en-US" sz="2800" dirty="0">
                <a:solidFill>
                  <a:srgbClr val="000000"/>
                </a:solidFill>
              </a:rPr>
              <a:t>Lou Berger </a:t>
            </a:r>
            <a:r>
              <a:rPr lang="en-US" sz="2800" dirty="0" smtClean="0">
                <a:solidFill>
                  <a:srgbClr val="000000"/>
                </a:solidFill>
              </a:rPr>
              <a:t>&lt;</a:t>
            </a:r>
            <a:r>
              <a:rPr lang="en-US" sz="2800" dirty="0" smtClean="0">
                <a:solidFill>
                  <a:srgbClr val="000000"/>
                </a:solidFill>
                <a:hlinkClick r:id="rId3"/>
              </a:rPr>
              <a:t>lberger@labn.net</a:t>
            </a:r>
            <a:r>
              <a:rPr lang="en-US" sz="2800" dirty="0" smtClean="0">
                <a:solidFill>
                  <a:srgbClr val="000000"/>
                </a:solidFill>
              </a:rPr>
              <a:t>&gt;</a:t>
            </a:r>
            <a:endParaRPr lang="en-US" sz="2800" dirty="0">
              <a:solidFill>
                <a:srgbClr val="000000"/>
              </a:solidFill>
            </a:endParaRPr>
          </a:p>
          <a:p>
            <a:pPr algn="ctr" eaLnBrk="1" hangingPunct="1">
              <a:spcBef>
                <a:spcPts val="700"/>
              </a:spcBef>
            </a:pPr>
            <a:r>
              <a:rPr lang="en-US" sz="2800" dirty="0">
                <a:solidFill>
                  <a:srgbClr val="000000"/>
                </a:solidFill>
              </a:rPr>
              <a:t>Deborah </a:t>
            </a:r>
            <a:r>
              <a:rPr lang="en-US" sz="2800" dirty="0" err="1">
                <a:solidFill>
                  <a:srgbClr val="000000"/>
                </a:solidFill>
              </a:rPr>
              <a:t>Brungard</a:t>
            </a:r>
            <a:r>
              <a:rPr lang="en-US" sz="2800" dirty="0">
                <a:solidFill>
                  <a:srgbClr val="000000"/>
                </a:solidFill>
              </a:rPr>
              <a:t> </a:t>
            </a:r>
            <a:r>
              <a:rPr lang="en-US" sz="2800" dirty="0" smtClean="0">
                <a:solidFill>
                  <a:srgbClr val="000000"/>
                </a:solidFill>
              </a:rPr>
              <a:t>&lt;</a:t>
            </a:r>
            <a:r>
              <a:rPr lang="en-US" sz="2800" dirty="0" smtClean="0">
                <a:solidFill>
                  <a:srgbClr val="000000"/>
                </a:solidFill>
                <a:hlinkClick r:id="rId4"/>
              </a:rPr>
              <a:t>db3546@att.com</a:t>
            </a:r>
            <a:r>
              <a:rPr lang="en-US" sz="2800" dirty="0" smtClean="0">
                <a:solidFill>
                  <a:srgbClr val="000000"/>
                </a:solidFill>
              </a:rPr>
              <a:t>&gt;</a:t>
            </a:r>
            <a:endParaRPr lang="en-US" sz="2800" dirty="0">
              <a:solidFill>
                <a:srgbClr val="000000"/>
              </a:solidFill>
            </a:endParaRPr>
          </a:p>
          <a:p>
            <a:pPr algn="ctr" eaLnBrk="1" hangingPunct="1">
              <a:spcBef>
                <a:spcPts val="700"/>
              </a:spcBef>
            </a:pPr>
            <a:r>
              <a:rPr lang="en-US" sz="2800" dirty="0" smtClean="0">
                <a:solidFill>
                  <a:srgbClr val="000000"/>
                </a:solidFill>
              </a:rPr>
              <a:t>Secretaries:</a:t>
            </a:r>
            <a:endParaRPr lang="en-US" sz="2800" dirty="0">
              <a:solidFill>
                <a:srgbClr val="000000"/>
              </a:solidFill>
            </a:endParaRPr>
          </a:p>
          <a:p>
            <a:pPr algn="ctr" eaLnBrk="1" hangingPunct="1">
              <a:spcBef>
                <a:spcPts val="700"/>
              </a:spcBef>
            </a:pPr>
            <a:r>
              <a:rPr lang="en-US" sz="2800" dirty="0">
                <a:solidFill>
                  <a:srgbClr val="000000"/>
                </a:solidFill>
              </a:rPr>
              <a:t>Dan King </a:t>
            </a:r>
            <a:r>
              <a:rPr lang="en-US" sz="2800" dirty="0" smtClean="0">
                <a:solidFill>
                  <a:srgbClr val="000000"/>
                </a:solidFill>
              </a:rPr>
              <a:t>&lt;</a:t>
            </a:r>
            <a:r>
              <a:rPr lang="en-US" sz="2800" dirty="0" smtClean="0">
                <a:solidFill>
                  <a:srgbClr val="000000"/>
                </a:solidFill>
                <a:hlinkClick r:id="rId5"/>
              </a:rPr>
              <a:t>daniel@olddog.co.uk</a:t>
            </a:r>
            <a:r>
              <a:rPr lang="en-US" sz="2800" dirty="0" smtClean="0">
                <a:solidFill>
                  <a:srgbClr val="000000"/>
                </a:solidFill>
              </a:rPr>
              <a:t>&gt;</a:t>
            </a:r>
          </a:p>
          <a:p>
            <a:pPr algn="ctr" eaLnBrk="1" hangingPunct="1">
              <a:spcBef>
                <a:spcPts val="700"/>
              </a:spcBef>
            </a:pPr>
            <a:r>
              <a:rPr lang="en-US" sz="2800" dirty="0">
                <a:solidFill>
                  <a:srgbClr val="000000"/>
                </a:solidFill>
              </a:rPr>
              <a:t>Daniele </a:t>
            </a:r>
            <a:r>
              <a:rPr lang="en-US" sz="2800" dirty="0" err="1" smtClean="0">
                <a:solidFill>
                  <a:srgbClr val="000000"/>
                </a:solidFill>
              </a:rPr>
              <a:t>Ceccarelli</a:t>
            </a:r>
            <a:r>
              <a:rPr lang="en-US" sz="2800" dirty="0" smtClean="0">
                <a:solidFill>
                  <a:srgbClr val="000000"/>
                </a:solidFill>
              </a:rPr>
              <a:t> &lt;</a:t>
            </a:r>
            <a:r>
              <a:rPr lang="en-US" sz="2800" dirty="0" smtClean="0">
                <a:solidFill>
                  <a:srgbClr val="000000"/>
                </a:solidFill>
                <a:hlinkClick r:id="rId6"/>
              </a:rPr>
              <a:t>daniele.ceccarelli@ericsson.com</a:t>
            </a:r>
            <a:r>
              <a:rPr lang="en-US" sz="2800" dirty="0" smtClean="0">
                <a:solidFill>
                  <a:srgbClr val="000000"/>
                </a:solidFill>
              </a:rPr>
              <a:t>&gt;</a:t>
            </a:r>
          </a:p>
          <a:p>
            <a:pPr algn="ctr" eaLnBrk="1" hangingPunct="1">
              <a:spcBef>
                <a:spcPts val="700"/>
              </a:spcBef>
            </a:pPr>
            <a:endParaRPr lang="en-US" sz="2800" dirty="0">
              <a:solidFill>
                <a:srgbClr val="000000"/>
              </a:solidFill>
            </a:endParaRPr>
          </a:p>
        </p:txBody>
      </p:sp>
      <p:sp>
        <p:nvSpPr>
          <p:cNvPr id="2053" name="Footer Placeholder 2"/>
          <p:cNvSpPr>
            <a:spLocks noGrp="1"/>
          </p:cNvSpPr>
          <p:nvPr>
            <p:ph type="ftr" sz="quarter" idx="11"/>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r>
              <a:rPr lang="en-US" smtClean="0">
                <a:solidFill>
                  <a:srgbClr val="000000"/>
                </a:solidFill>
              </a:rPr>
              <a:t>84th IETF CCAMP Working Group</a:t>
            </a:r>
            <a:endParaRPr lang="en-US" dirty="0">
              <a:solidFill>
                <a:srgbClr val="000000"/>
              </a:solidFill>
            </a:endParaRPr>
          </a:p>
        </p:txBody>
      </p:sp>
    </p:spTree>
    <p:extLst>
      <p:ext uri="{BB962C8B-B14F-4D97-AF65-F5344CB8AC3E}">
        <p14:creationId xmlns:p14="http://schemas.microsoft.com/office/powerpoint/2010/main" val="362724239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2"/>
          <p:cNvSpPr>
            <a:spLocks noGrp="1"/>
          </p:cNvSpPr>
          <p:nvPr>
            <p:ph type="title"/>
          </p:nvPr>
        </p:nvSpPr>
        <p:spPr>
          <a:xfrm>
            <a:off x="457200" y="196851"/>
            <a:ext cx="8228013" cy="565149"/>
          </a:xfrm>
        </p:spPr>
        <p:txBody>
          <a:bodyPr/>
          <a:lstStyle/>
          <a:p>
            <a:r>
              <a:rPr lang="en-GB" dirty="0" smtClean="0"/>
              <a:t>Document Status – RFCs </a:t>
            </a:r>
            <a:endParaRPr lang="en-US" dirty="0" smtClean="0"/>
          </a:p>
        </p:txBody>
      </p:sp>
      <p:sp>
        <p:nvSpPr>
          <p:cNvPr id="4" name="Content Placeholder 3"/>
          <p:cNvSpPr>
            <a:spLocks noGrp="1"/>
          </p:cNvSpPr>
          <p:nvPr>
            <p:ph idx="1"/>
          </p:nvPr>
        </p:nvSpPr>
        <p:spPr>
          <a:xfrm>
            <a:off x="457200" y="1066799"/>
            <a:ext cx="8228013" cy="5456239"/>
          </a:xfrm>
        </p:spPr>
        <p:txBody>
          <a:bodyPr>
            <a:normAutofit fontScale="92500" lnSpcReduction="20000"/>
          </a:bodyPr>
          <a:lstStyle/>
          <a:p>
            <a:r>
              <a:rPr lang="en-US" dirty="0" smtClean="0"/>
              <a:t>New Errata:</a:t>
            </a:r>
          </a:p>
          <a:p>
            <a:pPr lvl="1"/>
            <a:r>
              <a:rPr lang="en-US" dirty="0" smtClean="0"/>
              <a:t>RFC4872 – July 31, 2012</a:t>
            </a:r>
            <a:endParaRPr lang="en-GB" dirty="0" smtClean="0"/>
          </a:p>
          <a:p>
            <a:r>
              <a:rPr lang="en-GB" dirty="0" smtClean="0"/>
              <a:t>Recent RFCs:</a:t>
            </a:r>
          </a:p>
          <a:p>
            <a:pPr lvl="1"/>
            <a:r>
              <a:rPr lang="en-US" dirty="0" smtClean="0"/>
              <a:t>RFC6689 </a:t>
            </a:r>
            <a:r>
              <a:rPr lang="en-US" dirty="0" smtClean="0">
                <a:hlinkClick r:id="rId3"/>
              </a:rPr>
              <a:t>draft-</a:t>
            </a:r>
            <a:r>
              <a:rPr lang="en-US" dirty="0" err="1" smtClean="0">
                <a:hlinkClick r:id="rId3"/>
              </a:rPr>
              <a:t>ietf</a:t>
            </a:r>
            <a:r>
              <a:rPr lang="en-US" dirty="0" smtClean="0">
                <a:hlinkClick r:id="rId3"/>
              </a:rPr>
              <a:t>-</a:t>
            </a:r>
            <a:r>
              <a:rPr lang="en-US" dirty="0" err="1" smtClean="0">
                <a:hlinkClick r:id="rId3"/>
              </a:rPr>
              <a:t>ccamp</a:t>
            </a:r>
            <a:r>
              <a:rPr lang="en-US" dirty="0" smtClean="0">
                <a:hlinkClick r:id="rId3"/>
              </a:rPr>
              <a:t>-</a:t>
            </a:r>
            <a:r>
              <a:rPr lang="en-US" dirty="0" err="1" smtClean="0">
                <a:hlinkClick r:id="rId3"/>
              </a:rPr>
              <a:t>assoc</a:t>
            </a:r>
            <a:r>
              <a:rPr lang="en-US" dirty="0" smtClean="0">
                <a:hlinkClick r:id="rId3"/>
              </a:rPr>
              <a:t>-info</a:t>
            </a:r>
            <a:endParaRPr lang="en-US" dirty="0" smtClean="0"/>
          </a:p>
          <a:p>
            <a:r>
              <a:rPr lang="en-GB" dirty="0" smtClean="0"/>
              <a:t>In RFC Editor’s Queue</a:t>
            </a:r>
            <a:r>
              <a:rPr lang="en-GB" dirty="0" smtClean="0"/>
              <a:t>:</a:t>
            </a:r>
          </a:p>
          <a:p>
            <a:pPr lvl="1"/>
            <a:r>
              <a:rPr lang="en-GB" dirty="0" smtClean="0"/>
              <a:t>None</a:t>
            </a:r>
            <a:endParaRPr lang="en-GB" dirty="0" smtClean="0"/>
          </a:p>
          <a:p>
            <a:pPr lvl="0"/>
            <a:r>
              <a:rPr lang="en-GB" kern="1200" dirty="0" smtClean="0"/>
              <a:t>IESG </a:t>
            </a:r>
            <a:r>
              <a:rPr lang="en-GB" kern="1200" dirty="0" smtClean="0"/>
              <a:t>Processing</a:t>
            </a:r>
          </a:p>
          <a:p>
            <a:pPr lvl="1"/>
            <a:r>
              <a:rPr lang="en-US" dirty="0" smtClean="0">
                <a:hlinkClick r:id="rId4"/>
              </a:rPr>
              <a:t>draft-</a:t>
            </a:r>
            <a:r>
              <a:rPr lang="en-US" dirty="0" err="1" smtClean="0">
                <a:hlinkClick r:id="rId4"/>
              </a:rPr>
              <a:t>ietf</a:t>
            </a:r>
            <a:r>
              <a:rPr lang="en-US" dirty="0" smtClean="0">
                <a:hlinkClick r:id="rId4"/>
              </a:rPr>
              <a:t>-</a:t>
            </a:r>
            <a:r>
              <a:rPr lang="en-US" dirty="0" err="1" smtClean="0">
                <a:hlinkClick r:id="rId4"/>
              </a:rPr>
              <a:t>ccamp-assoc-ext</a:t>
            </a:r>
            <a:r>
              <a:rPr lang="en-US" dirty="0"/>
              <a:t>	</a:t>
            </a:r>
            <a:r>
              <a:rPr lang="en-US" dirty="0" smtClean="0"/>
              <a:t>	(Pub. requested)</a:t>
            </a:r>
          </a:p>
          <a:p>
            <a:pPr lvl="1"/>
            <a:r>
              <a:rPr lang="en-US" dirty="0" smtClean="0">
                <a:hlinkClick r:id="rId5"/>
              </a:rPr>
              <a:t>draft-</a:t>
            </a:r>
            <a:r>
              <a:rPr lang="en-US" dirty="0" err="1" smtClean="0">
                <a:hlinkClick r:id="rId5"/>
              </a:rPr>
              <a:t>ietf</a:t>
            </a:r>
            <a:r>
              <a:rPr lang="en-US" dirty="0" smtClean="0">
                <a:hlinkClick r:id="rId5"/>
              </a:rPr>
              <a:t>-</a:t>
            </a:r>
            <a:r>
              <a:rPr lang="en-US" dirty="0" err="1" smtClean="0">
                <a:hlinkClick r:id="rId5"/>
              </a:rPr>
              <a:t>ccamp-dpm</a:t>
            </a:r>
            <a:r>
              <a:rPr lang="en-US" dirty="0" smtClean="0"/>
              <a:t>				</a:t>
            </a:r>
            <a:r>
              <a:rPr lang="en-US" dirty="0" smtClean="0"/>
              <a:t>(in last call)</a:t>
            </a:r>
            <a:endParaRPr lang="en-US" dirty="0" smtClean="0"/>
          </a:p>
          <a:p>
            <a:pPr lvl="1"/>
            <a:r>
              <a:rPr lang="en-US" dirty="0" smtClean="0">
                <a:hlinkClick r:id="rId6"/>
              </a:rPr>
              <a:t>draft-</a:t>
            </a:r>
            <a:r>
              <a:rPr lang="en-US" dirty="0" err="1" smtClean="0">
                <a:hlinkClick r:id="rId6"/>
              </a:rPr>
              <a:t>ietf</a:t>
            </a:r>
            <a:r>
              <a:rPr lang="en-US" dirty="0" smtClean="0">
                <a:hlinkClick r:id="rId6"/>
              </a:rPr>
              <a:t>-</a:t>
            </a:r>
            <a:r>
              <a:rPr lang="en-US" dirty="0" err="1" smtClean="0">
                <a:hlinkClick r:id="rId6"/>
              </a:rPr>
              <a:t>ccamp</a:t>
            </a:r>
            <a:r>
              <a:rPr lang="en-US" dirty="0" smtClean="0">
                <a:hlinkClick r:id="rId6"/>
              </a:rPr>
              <a:t>-</a:t>
            </a:r>
            <a:r>
              <a:rPr lang="en-US" dirty="0" err="1" smtClean="0">
                <a:hlinkClick r:id="rId6"/>
              </a:rPr>
              <a:t>gmpls</a:t>
            </a:r>
            <a:r>
              <a:rPr lang="en-US" dirty="0" smtClean="0">
                <a:hlinkClick r:id="rId6"/>
              </a:rPr>
              <a:t>-ted-</a:t>
            </a:r>
            <a:r>
              <a:rPr lang="en-US" dirty="0" err="1" smtClean="0">
                <a:hlinkClick r:id="rId6"/>
              </a:rPr>
              <a:t>mib</a:t>
            </a:r>
            <a:r>
              <a:rPr lang="en-US" dirty="0" smtClean="0"/>
              <a:t>	(waiting on authors)</a:t>
            </a:r>
            <a:endParaRPr lang="en-GB" kern="1200" dirty="0" smtClean="0"/>
          </a:p>
          <a:p>
            <a:pPr lvl="1"/>
            <a:r>
              <a:rPr lang="en-US" dirty="0" smtClean="0">
                <a:hlinkClick r:id="rId7"/>
              </a:rPr>
              <a:t>draft-ietf-ccamp-rfc5787bis</a:t>
            </a:r>
            <a:r>
              <a:rPr lang="en-US" dirty="0" smtClean="0"/>
              <a:t> 		(in last call)</a:t>
            </a:r>
            <a:endParaRPr lang="en-GB" kern="1200" dirty="0" smtClean="0"/>
          </a:p>
        </p:txBody>
      </p:sp>
      <p:sp>
        <p:nvSpPr>
          <p:cNvPr id="3077" name="Footer Placeholder 2"/>
          <p:cNvSpPr>
            <a:spLocks noGrp="1"/>
          </p:cNvSpPr>
          <p:nvPr>
            <p:ph type="ftr" idx="11"/>
          </p:nvPr>
        </p:nvSpPr>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r>
              <a:rPr lang="en-US" smtClean="0"/>
              <a:t>84th IETF CCAMP Working Group</a:t>
            </a:r>
            <a:endParaRPr lang="en-US" dirty="0"/>
          </a:p>
        </p:txBody>
      </p:sp>
      <p:sp>
        <p:nvSpPr>
          <p:cNvPr id="6" name="Footer Placeholder 2"/>
          <p:cNvSpPr txBox="1">
            <a:spLocks/>
          </p:cNvSpPr>
          <p:nvPr/>
        </p:nvSpPr>
        <p:spPr bwMode="auto">
          <a:xfrm>
            <a:off x="2665413" y="6477000"/>
            <a:ext cx="3887787"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defPPr>
              <a:defRPr lang="en-GB"/>
            </a:defPPr>
            <a:lvl1pPr algn="ctr" defTabSz="457200" rtl="0" eaLnBrk="0" fontAlgn="base" hangingPunct="0">
              <a:lnSpc>
                <a:spcPct val="100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chemeClr val="bg1"/>
                </a:solidFill>
                <a:latin typeface="Arial" pitchFamily="34" charset="0"/>
                <a:ea typeface="DejaVu Sans"/>
                <a:cs typeface="DejaVu Sans"/>
              </a:defRPr>
            </a:lvl1pPr>
            <a:lvl2pPr marL="742950" indent="-285750" algn="l" defTabSz="457200" rtl="0" eaLnBrk="0" fontAlgn="base" hangingPunct="0">
              <a:lnSpc>
                <a:spcPct val="80000"/>
              </a:lnSpc>
              <a:spcBef>
                <a:spcPts val="45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2pPr>
            <a:lvl3pPr marL="1143000" indent="-228600" algn="l" defTabSz="457200" rtl="0" eaLnBrk="0" fontAlgn="base" hangingPunct="0">
              <a:lnSpc>
                <a:spcPct val="80000"/>
              </a:lnSpc>
              <a:spcBef>
                <a:spcPts val="45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3pPr>
            <a:lvl4pPr marL="1600200" indent="-228600" algn="l" defTabSz="457200" rtl="0" eaLnBrk="0" fontAlgn="base" hangingPunct="0">
              <a:lnSpc>
                <a:spcPct val="80000"/>
              </a:lnSpc>
              <a:spcBef>
                <a:spcPts val="45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4pPr>
            <a:lvl5pPr marL="2057400" indent="-228600" algn="l" defTabSz="457200" rtl="0" eaLnBrk="0" fontAlgn="base" hangingPunct="0">
              <a:lnSpc>
                <a:spcPct val="80000"/>
              </a:lnSpc>
              <a:spcBef>
                <a:spcPts val="45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5pPr>
            <a:lvl6pPr marL="2514600" indent="-228600" algn="l" defTabSz="457200" rtl="0" eaLnBrk="0" fontAlgn="base" latinLnBrk="0"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6pPr>
            <a:lvl7pPr marL="2971800" indent="-228600" algn="l" defTabSz="457200" rtl="0" eaLnBrk="0" fontAlgn="base" latinLnBrk="0"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7pPr>
            <a:lvl8pPr marL="3429000" indent="-228600" algn="l" defTabSz="457200" rtl="0" eaLnBrk="0" fontAlgn="base" latinLnBrk="0"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8pPr>
            <a:lvl9pPr marL="3886200" indent="-228600" algn="l" defTabSz="457200" rtl="0" eaLnBrk="0" fontAlgn="base" latinLnBrk="0"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9pPr>
          </a:lstStyle>
          <a:p>
            <a:pPr eaLnBrk="1" hangingPunct="1"/>
            <a:r>
              <a:rPr lang="en-US" dirty="0" smtClean="0">
                <a:solidFill>
                  <a:srgbClr val="000000"/>
                </a:solidFill>
              </a:rPr>
              <a:t>84th IETF CCAMP Working Group</a:t>
            </a:r>
            <a:endParaRPr lang="en-US" dirty="0">
              <a:solidFill>
                <a:srgbClr val="000000"/>
              </a:solidFill>
            </a:endParaRPr>
          </a:p>
        </p:txBody>
      </p:sp>
    </p:spTree>
    <p:extLst>
      <p:ext uri="{BB962C8B-B14F-4D97-AF65-F5344CB8AC3E}">
        <p14:creationId xmlns:p14="http://schemas.microsoft.com/office/powerpoint/2010/main" val="264200536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6553200" y="6553200"/>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algn="r" eaLnBrk="1" hangingPunct="1"/>
            <a:fld id="{16AAF8ED-E135-42E6-9474-C52BC6C53D07}" type="slidenum">
              <a:rPr lang="en-US" sz="1400">
                <a:solidFill>
                  <a:srgbClr val="000000"/>
                </a:solidFill>
              </a:rPr>
              <a:pPr algn="r" eaLnBrk="1" hangingPunct="1"/>
              <a:t>7</a:t>
            </a:fld>
            <a:endParaRPr lang="en-US" sz="1400">
              <a:solidFill>
                <a:srgbClr val="000000"/>
              </a:solidFill>
            </a:endParaRPr>
          </a:p>
        </p:txBody>
      </p:sp>
      <p:sp>
        <p:nvSpPr>
          <p:cNvPr id="5123" name="Title 5"/>
          <p:cNvSpPr>
            <a:spLocks noGrp="1"/>
          </p:cNvSpPr>
          <p:nvPr>
            <p:ph type="title"/>
          </p:nvPr>
        </p:nvSpPr>
        <p:spPr/>
        <p:txBody>
          <a:bodyPr/>
          <a:lstStyle/>
          <a:p>
            <a:r>
              <a:rPr lang="en-GB" dirty="0" smtClean="0"/>
              <a:t>Document Status – </a:t>
            </a:r>
            <a:br>
              <a:rPr lang="en-GB" dirty="0" smtClean="0"/>
            </a:br>
            <a:r>
              <a:rPr lang="en-GB" dirty="0" smtClean="0"/>
              <a:t>Post WG Last Call</a:t>
            </a:r>
            <a:endParaRPr lang="en-US" dirty="0" smtClean="0"/>
          </a:p>
        </p:txBody>
      </p:sp>
      <p:sp>
        <p:nvSpPr>
          <p:cNvPr id="5124" name="Content Placeholder 6"/>
          <p:cNvSpPr>
            <a:spLocks noGrp="1"/>
          </p:cNvSpPr>
          <p:nvPr>
            <p:ph idx="1"/>
          </p:nvPr>
        </p:nvSpPr>
        <p:spPr>
          <a:xfrm>
            <a:off x="465138" y="1390650"/>
            <a:ext cx="8228012" cy="5153025"/>
          </a:xfrm>
        </p:spPr>
        <p:txBody>
          <a:bodyPr>
            <a:normAutofit/>
          </a:bodyPr>
          <a:lstStyle/>
          <a:p>
            <a:r>
              <a:rPr lang="en-GB" dirty="0" smtClean="0"/>
              <a:t>Waiting on chairs for Proto write-up</a:t>
            </a:r>
          </a:p>
          <a:p>
            <a:pPr lvl="1"/>
            <a:r>
              <a:rPr lang="en-US" dirty="0" smtClean="0">
                <a:hlinkClick r:id="rId3"/>
              </a:rPr>
              <a:t>draft-</a:t>
            </a:r>
            <a:r>
              <a:rPr lang="en-US" dirty="0" err="1" smtClean="0">
                <a:hlinkClick r:id="rId3"/>
              </a:rPr>
              <a:t>ietf</a:t>
            </a:r>
            <a:r>
              <a:rPr lang="en-US" dirty="0" smtClean="0">
                <a:hlinkClick r:id="rId3"/>
              </a:rPr>
              <a:t>-</a:t>
            </a:r>
            <a:r>
              <a:rPr lang="en-US" dirty="0" err="1" smtClean="0">
                <a:hlinkClick r:id="rId3"/>
              </a:rPr>
              <a:t>ccamp</a:t>
            </a:r>
            <a:r>
              <a:rPr lang="en-US" dirty="0" smtClean="0">
                <a:hlinkClick r:id="rId3"/>
              </a:rPr>
              <a:t>-</a:t>
            </a:r>
            <a:r>
              <a:rPr lang="en-US" dirty="0" err="1" smtClean="0">
                <a:hlinkClick r:id="rId3"/>
              </a:rPr>
              <a:t>oam</a:t>
            </a:r>
            <a:r>
              <a:rPr lang="en-US" dirty="0" smtClean="0">
                <a:hlinkClick r:id="rId3"/>
              </a:rPr>
              <a:t>-configuration-</a:t>
            </a:r>
            <a:r>
              <a:rPr lang="en-US" dirty="0" err="1" smtClean="0">
                <a:hlinkClick r:id="rId3"/>
              </a:rPr>
              <a:t>fwk</a:t>
            </a:r>
            <a:endParaRPr lang="en-US" dirty="0" smtClean="0"/>
          </a:p>
          <a:p>
            <a:pPr lvl="1"/>
            <a:r>
              <a:rPr lang="en-US" dirty="0" smtClean="0">
                <a:hlinkClick r:id="rId4"/>
              </a:rPr>
              <a:t>draft-</a:t>
            </a:r>
            <a:r>
              <a:rPr lang="en-US" dirty="0" err="1" smtClean="0">
                <a:hlinkClick r:id="rId4"/>
              </a:rPr>
              <a:t>ietf</a:t>
            </a:r>
            <a:r>
              <a:rPr lang="en-US" dirty="0" smtClean="0">
                <a:hlinkClick r:id="rId4"/>
              </a:rPr>
              <a:t>-</a:t>
            </a:r>
            <a:r>
              <a:rPr lang="en-US" dirty="0" err="1" smtClean="0">
                <a:hlinkClick r:id="rId4"/>
              </a:rPr>
              <a:t>ccamp</a:t>
            </a:r>
            <a:r>
              <a:rPr lang="en-US" dirty="0" smtClean="0">
                <a:hlinkClick r:id="rId4"/>
              </a:rPr>
              <a:t>-rsvp-</a:t>
            </a:r>
            <a:r>
              <a:rPr lang="en-US" dirty="0" err="1" smtClean="0">
                <a:hlinkClick r:id="rId4"/>
              </a:rPr>
              <a:t>te</a:t>
            </a:r>
            <a:r>
              <a:rPr lang="en-US" dirty="0" smtClean="0">
                <a:hlinkClick r:id="rId4"/>
              </a:rPr>
              <a:t>-eth-</a:t>
            </a:r>
            <a:r>
              <a:rPr lang="en-US" dirty="0" err="1" smtClean="0">
                <a:hlinkClick r:id="rId4"/>
              </a:rPr>
              <a:t>oam</a:t>
            </a:r>
            <a:r>
              <a:rPr lang="en-US" dirty="0" smtClean="0">
                <a:hlinkClick r:id="rId4"/>
              </a:rPr>
              <a:t>-</a:t>
            </a:r>
            <a:r>
              <a:rPr lang="en-US" dirty="0" err="1" smtClean="0">
                <a:hlinkClick r:id="rId4"/>
              </a:rPr>
              <a:t>ext</a:t>
            </a:r>
            <a:endParaRPr lang="en-US" dirty="0" smtClean="0"/>
          </a:p>
          <a:p>
            <a:pPr lvl="1"/>
            <a:r>
              <a:rPr lang="en-US" dirty="0">
                <a:hlinkClick r:id="rId5"/>
              </a:rPr>
              <a:t>draft-</a:t>
            </a:r>
            <a:r>
              <a:rPr lang="en-US" dirty="0" err="1">
                <a:hlinkClick r:id="rId5"/>
              </a:rPr>
              <a:t>ietf</a:t>
            </a:r>
            <a:r>
              <a:rPr lang="en-US" dirty="0">
                <a:hlinkClick r:id="rId5"/>
              </a:rPr>
              <a:t>-</a:t>
            </a:r>
            <a:r>
              <a:rPr lang="en-US" dirty="0" err="1">
                <a:hlinkClick r:id="rId5"/>
              </a:rPr>
              <a:t>ccamp</a:t>
            </a:r>
            <a:r>
              <a:rPr lang="en-US" dirty="0">
                <a:hlinkClick r:id="rId5"/>
              </a:rPr>
              <a:t>-rsvp-</a:t>
            </a:r>
            <a:r>
              <a:rPr lang="en-US" dirty="0" err="1">
                <a:hlinkClick r:id="rId5"/>
              </a:rPr>
              <a:t>te</a:t>
            </a:r>
            <a:r>
              <a:rPr lang="en-US" dirty="0">
                <a:hlinkClick r:id="rId5"/>
              </a:rPr>
              <a:t>-</a:t>
            </a:r>
            <a:r>
              <a:rPr lang="en-US" dirty="0" err="1">
                <a:hlinkClick r:id="rId5"/>
              </a:rPr>
              <a:t>sdh-otn-oam-ext</a:t>
            </a:r>
            <a:endParaRPr lang="en-GB" dirty="0"/>
          </a:p>
          <a:p>
            <a:r>
              <a:rPr lang="en-GB" dirty="0" smtClean="0"/>
              <a:t>Waiting for discussion to complete</a:t>
            </a:r>
          </a:p>
          <a:p>
            <a:pPr lvl="1"/>
            <a:r>
              <a:rPr lang="en-US" dirty="0">
                <a:hlinkClick r:id="rId6"/>
              </a:rPr>
              <a:t>draft-</a:t>
            </a:r>
            <a:r>
              <a:rPr lang="en-US" dirty="0" err="1">
                <a:hlinkClick r:id="rId6"/>
              </a:rPr>
              <a:t>ietf</a:t>
            </a:r>
            <a:r>
              <a:rPr lang="en-US" dirty="0">
                <a:hlinkClick r:id="rId6"/>
              </a:rPr>
              <a:t>-</a:t>
            </a:r>
            <a:r>
              <a:rPr lang="en-US" dirty="0" err="1">
                <a:hlinkClick r:id="rId6"/>
              </a:rPr>
              <a:t>ccamp</a:t>
            </a:r>
            <a:r>
              <a:rPr lang="en-US" dirty="0">
                <a:hlinkClick r:id="rId6"/>
              </a:rPr>
              <a:t>-rsvp-</a:t>
            </a:r>
            <a:r>
              <a:rPr lang="en-US" dirty="0" err="1">
                <a:hlinkClick r:id="rId6"/>
              </a:rPr>
              <a:t>te</a:t>
            </a:r>
            <a:r>
              <a:rPr lang="en-US" dirty="0">
                <a:hlinkClick r:id="rId6"/>
              </a:rPr>
              <a:t>-</a:t>
            </a:r>
            <a:r>
              <a:rPr lang="en-US" dirty="0" err="1">
                <a:hlinkClick r:id="rId6"/>
              </a:rPr>
              <a:t>mpls-tp-oam-ext</a:t>
            </a:r>
            <a:endParaRPr lang="en-GB" dirty="0" smtClean="0"/>
          </a:p>
        </p:txBody>
      </p:sp>
      <p:sp>
        <p:nvSpPr>
          <p:cNvPr id="5125" name="Footer Placeholder 2"/>
          <p:cNvSpPr>
            <a:spLocks noGrp="1"/>
          </p:cNvSpPr>
          <p:nvPr>
            <p:ph type="ftr" sz="quarter" idx="11"/>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r>
              <a:rPr lang="en-US" smtClean="0">
                <a:solidFill>
                  <a:schemeClr val="tx1"/>
                </a:solidFill>
              </a:rPr>
              <a:t>84th IETF CCAMP Working Group</a:t>
            </a:r>
            <a:endParaRPr lang="en-US" dirty="0">
              <a:solidFill>
                <a:schemeClr val="tx1"/>
              </a:solidFill>
            </a:endParaRPr>
          </a:p>
        </p:txBody>
      </p:sp>
    </p:spTree>
    <p:extLst>
      <p:ext uri="{BB962C8B-B14F-4D97-AF65-F5344CB8AC3E}">
        <p14:creationId xmlns:p14="http://schemas.microsoft.com/office/powerpoint/2010/main" val="403514017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IPR Process</a:t>
            </a:r>
            <a:endParaRPr lang="en-US" dirty="0"/>
          </a:p>
        </p:txBody>
      </p:sp>
      <p:sp>
        <p:nvSpPr>
          <p:cNvPr id="3" name="Subtitle 2"/>
          <p:cNvSpPr>
            <a:spLocks noGrp="1"/>
          </p:cNvSpPr>
          <p:nvPr>
            <p:ph idx="1"/>
          </p:nvPr>
        </p:nvSpPr>
        <p:spPr/>
        <p:txBody>
          <a:bodyPr/>
          <a:lstStyle/>
          <a:p>
            <a:r>
              <a:rPr lang="en-US" dirty="0" smtClean="0"/>
              <a:t>Process put in place as a result of very late IPR disclosures</a:t>
            </a:r>
          </a:p>
          <a:p>
            <a:r>
              <a:rPr lang="en-US" dirty="0" smtClean="0"/>
              <a:t>Includes</a:t>
            </a:r>
          </a:p>
          <a:p>
            <a:pPr lvl="1"/>
            <a:r>
              <a:rPr lang="en-US" dirty="0" smtClean="0"/>
              <a:t>Polling of draft </a:t>
            </a:r>
            <a:r>
              <a:rPr lang="en-US" dirty="0"/>
              <a:t>authors &amp; contributors </a:t>
            </a:r>
            <a:endParaRPr lang="en-US" dirty="0" smtClean="0"/>
          </a:p>
          <a:p>
            <a:pPr lvl="2"/>
            <a:r>
              <a:rPr lang="en-US" dirty="0" smtClean="0"/>
              <a:t>Prior to moving to next step in WG process</a:t>
            </a:r>
          </a:p>
          <a:p>
            <a:pPr lvl="3"/>
            <a:r>
              <a:rPr lang="en-US" dirty="0" smtClean="0"/>
              <a:t>e.g., before an individual draft becomes a WG document or a WG document goes to last call</a:t>
            </a:r>
          </a:p>
          <a:p>
            <a:pPr lvl="2"/>
            <a:r>
              <a:rPr lang="en-US" dirty="0" smtClean="0"/>
              <a:t>Requires IPR compliance statement from </a:t>
            </a:r>
            <a:r>
              <a:rPr lang="en-US" b="1" i="1" dirty="0" smtClean="0"/>
              <a:t>all</a:t>
            </a:r>
            <a:r>
              <a:rPr lang="en-US" dirty="0" smtClean="0"/>
              <a:t> listed in draft</a:t>
            </a:r>
          </a:p>
        </p:txBody>
      </p:sp>
      <p:sp>
        <p:nvSpPr>
          <p:cNvPr id="4" name="Footer Placeholder 3"/>
          <p:cNvSpPr>
            <a:spLocks noGrp="1"/>
          </p:cNvSpPr>
          <p:nvPr>
            <p:ph type="ftr" idx="11"/>
          </p:nvPr>
        </p:nvSpPr>
        <p:spPr/>
        <p:txBody>
          <a:bodyPr/>
          <a:lstStyle/>
          <a:p>
            <a:r>
              <a:rPr lang="en-US" smtClean="0"/>
              <a:t>84th IETF CCAMP Working Group</a:t>
            </a:r>
            <a:endParaRPr lang="en-US" dirty="0"/>
          </a:p>
        </p:txBody>
      </p:sp>
    </p:spTree>
    <p:extLst>
      <p:ext uri="{BB962C8B-B14F-4D97-AF65-F5344CB8AC3E}">
        <p14:creationId xmlns:p14="http://schemas.microsoft.com/office/powerpoint/2010/main" val="1666372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2"/>
          <p:cNvSpPr>
            <a:spLocks noGrp="1"/>
          </p:cNvSpPr>
          <p:nvPr>
            <p:ph type="title"/>
          </p:nvPr>
        </p:nvSpPr>
        <p:spPr/>
        <p:txBody>
          <a:bodyPr/>
          <a:lstStyle/>
          <a:p>
            <a:r>
              <a:rPr lang="en-US" dirty="0" smtClean="0"/>
              <a:t>WG Drafts on the Agenda</a:t>
            </a:r>
          </a:p>
        </p:txBody>
      </p:sp>
      <p:sp>
        <p:nvSpPr>
          <p:cNvPr id="4" name="Text Placeholder 3"/>
          <p:cNvSpPr>
            <a:spLocks noGrp="1"/>
          </p:cNvSpPr>
          <p:nvPr>
            <p:ph idx="1"/>
          </p:nvPr>
        </p:nvSpPr>
        <p:spPr>
          <a:xfrm>
            <a:off x="457200" y="1142999"/>
            <a:ext cx="8228013" cy="4343401"/>
          </a:xfrm>
        </p:spPr>
        <p:txBody>
          <a:bodyPr>
            <a:normAutofit fontScale="85000" lnSpcReduction="20000"/>
          </a:bodyPr>
          <a:lstStyle/>
          <a:p>
            <a:r>
              <a:rPr lang="en-GB" dirty="0"/>
              <a:t>draft-</a:t>
            </a:r>
            <a:r>
              <a:rPr lang="en-GB" dirty="0" err="1"/>
              <a:t>ietf</a:t>
            </a:r>
            <a:r>
              <a:rPr lang="en-GB" dirty="0"/>
              <a:t>-</a:t>
            </a:r>
            <a:r>
              <a:rPr lang="en-GB" dirty="0" err="1"/>
              <a:t>ccamp</a:t>
            </a:r>
            <a:r>
              <a:rPr lang="en-GB" dirty="0"/>
              <a:t>-general-constraint-encode</a:t>
            </a:r>
          </a:p>
          <a:p>
            <a:r>
              <a:rPr lang="en-GB" dirty="0"/>
              <a:t>draft-ietf-ccamp-gmpls-g709-framework</a:t>
            </a:r>
          </a:p>
          <a:p>
            <a:r>
              <a:rPr lang="en-GB" dirty="0"/>
              <a:t>draft-</a:t>
            </a:r>
            <a:r>
              <a:rPr lang="en-GB" dirty="0" err="1"/>
              <a:t>ietf</a:t>
            </a:r>
            <a:r>
              <a:rPr lang="en-GB" dirty="0"/>
              <a:t>-</a:t>
            </a:r>
            <a:r>
              <a:rPr lang="en-GB" dirty="0" err="1"/>
              <a:t>ccamp</a:t>
            </a:r>
            <a:r>
              <a:rPr lang="en-GB" dirty="0"/>
              <a:t>-</a:t>
            </a:r>
            <a:r>
              <a:rPr lang="en-GB" dirty="0" err="1"/>
              <a:t>gmpls</a:t>
            </a:r>
            <a:r>
              <a:rPr lang="en-GB" dirty="0"/>
              <a:t>-general-constraints-</a:t>
            </a:r>
            <a:r>
              <a:rPr lang="en-GB" dirty="0" err="1"/>
              <a:t>ospf</a:t>
            </a:r>
            <a:r>
              <a:rPr lang="en-GB" dirty="0"/>
              <a:t>-</a:t>
            </a:r>
            <a:r>
              <a:rPr lang="en-GB" dirty="0" err="1"/>
              <a:t>te</a:t>
            </a:r>
            <a:endParaRPr lang="en-GB" dirty="0"/>
          </a:p>
          <a:p>
            <a:r>
              <a:rPr lang="en-GB" dirty="0"/>
              <a:t>draft-ietf-ccamp-gmpls-ospf-g709v3</a:t>
            </a:r>
          </a:p>
          <a:p>
            <a:r>
              <a:rPr lang="en-GB" dirty="0"/>
              <a:t>draft-ietf-ccamp-gmpls-signaling-g709v3</a:t>
            </a:r>
          </a:p>
          <a:p>
            <a:r>
              <a:rPr lang="en-GB" dirty="0"/>
              <a:t>draft-ietf-ccamp-otn-g709-info-model</a:t>
            </a:r>
          </a:p>
          <a:p>
            <a:r>
              <a:rPr lang="en-GB" dirty="0" smtClean="0"/>
              <a:t>draft-</a:t>
            </a:r>
            <a:r>
              <a:rPr lang="en-GB" dirty="0" err="1" smtClean="0"/>
              <a:t>ietf</a:t>
            </a:r>
            <a:r>
              <a:rPr lang="en-GB" dirty="0" smtClean="0"/>
              <a:t>-</a:t>
            </a:r>
            <a:r>
              <a:rPr lang="en-GB" dirty="0" err="1" smtClean="0"/>
              <a:t>ccamp</a:t>
            </a:r>
            <a:r>
              <a:rPr lang="en-GB" dirty="0" smtClean="0"/>
              <a:t>-</a:t>
            </a:r>
            <a:r>
              <a:rPr lang="en-GB" dirty="0" err="1" smtClean="0"/>
              <a:t>rwa</a:t>
            </a:r>
            <a:r>
              <a:rPr lang="en-GB" dirty="0" smtClean="0"/>
              <a:t>-info</a:t>
            </a:r>
          </a:p>
          <a:p>
            <a:r>
              <a:rPr lang="en-GB" dirty="0" smtClean="0"/>
              <a:t>draft-</a:t>
            </a:r>
            <a:r>
              <a:rPr lang="en-GB" dirty="0" err="1" smtClean="0"/>
              <a:t>ietf</a:t>
            </a:r>
            <a:r>
              <a:rPr lang="en-GB" dirty="0" smtClean="0"/>
              <a:t>-</a:t>
            </a:r>
            <a:r>
              <a:rPr lang="en-GB" dirty="0" err="1" smtClean="0"/>
              <a:t>ccamp</a:t>
            </a:r>
            <a:r>
              <a:rPr lang="en-GB" dirty="0" smtClean="0"/>
              <a:t>-</a:t>
            </a:r>
            <a:r>
              <a:rPr lang="en-GB" dirty="0" err="1" smtClean="0"/>
              <a:t>rwa</a:t>
            </a:r>
            <a:r>
              <a:rPr lang="en-GB" dirty="0" smtClean="0"/>
              <a:t>-</a:t>
            </a:r>
            <a:r>
              <a:rPr lang="en-GB" dirty="0" err="1" smtClean="0"/>
              <a:t>wson</a:t>
            </a:r>
            <a:r>
              <a:rPr lang="en-GB" dirty="0" smtClean="0"/>
              <a:t>-encode</a:t>
            </a:r>
          </a:p>
          <a:p>
            <a:r>
              <a:rPr lang="en-GB" dirty="0" smtClean="0"/>
              <a:t>draft-</a:t>
            </a:r>
            <a:r>
              <a:rPr lang="en-GB" dirty="0" err="1" smtClean="0"/>
              <a:t>ietf</a:t>
            </a:r>
            <a:r>
              <a:rPr lang="en-GB" dirty="0" smtClean="0"/>
              <a:t>-</a:t>
            </a:r>
            <a:r>
              <a:rPr lang="en-GB" dirty="0" err="1" smtClean="0"/>
              <a:t>ccamp</a:t>
            </a:r>
            <a:r>
              <a:rPr lang="en-GB" dirty="0" smtClean="0"/>
              <a:t>-</a:t>
            </a:r>
            <a:r>
              <a:rPr lang="en-GB" dirty="0" err="1" smtClean="0"/>
              <a:t>wson</a:t>
            </a:r>
            <a:r>
              <a:rPr lang="en-GB" dirty="0" smtClean="0"/>
              <a:t>-signal-compatibility-</a:t>
            </a:r>
            <a:r>
              <a:rPr lang="en-GB" dirty="0" err="1" smtClean="0"/>
              <a:t>ospf</a:t>
            </a:r>
            <a:endParaRPr lang="en-GB" dirty="0"/>
          </a:p>
        </p:txBody>
      </p:sp>
      <p:sp>
        <p:nvSpPr>
          <p:cNvPr id="6148" name="Footer Placeholder 1"/>
          <p:cNvSpPr>
            <a:spLocks noGrp="1"/>
          </p:cNvSpPr>
          <p:nvPr>
            <p:ph type="ftr" sz="quarter" idx="11"/>
          </p:nvPr>
        </p:nvSpPr>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r>
              <a:rPr lang="en-US" smtClean="0"/>
              <a:t>84th IETF CCAMP Working Group</a:t>
            </a:r>
            <a:endParaRPr lang="en-US" dirty="0"/>
          </a:p>
        </p:txBody>
      </p:sp>
      <p:sp>
        <p:nvSpPr>
          <p:cNvPr id="10" name="Footer Placeholder 2"/>
          <p:cNvSpPr txBox="1">
            <a:spLocks/>
          </p:cNvSpPr>
          <p:nvPr/>
        </p:nvSpPr>
        <p:spPr bwMode="auto">
          <a:xfrm>
            <a:off x="2624223" y="6535737"/>
            <a:ext cx="3887787"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defPPr>
              <a:defRPr lang="en-GB"/>
            </a:defPPr>
            <a:lvl1pPr algn="ctr" defTabSz="457200" rtl="0" eaLnBrk="0" fontAlgn="base" hangingPunct="0">
              <a:lnSpc>
                <a:spcPct val="100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chemeClr val="bg1"/>
                </a:solidFill>
                <a:latin typeface="Arial" pitchFamily="34" charset="0"/>
                <a:ea typeface="DejaVu Sans"/>
                <a:cs typeface="DejaVu Sans"/>
              </a:defRPr>
            </a:lvl1pPr>
            <a:lvl2pPr marL="742950" indent="-285750" algn="l" defTabSz="457200" rtl="0" eaLnBrk="0" fontAlgn="base" hangingPunct="0">
              <a:lnSpc>
                <a:spcPct val="80000"/>
              </a:lnSpc>
              <a:spcBef>
                <a:spcPts val="45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2pPr>
            <a:lvl3pPr marL="1143000" indent="-228600" algn="l" defTabSz="457200" rtl="0" eaLnBrk="0" fontAlgn="base" hangingPunct="0">
              <a:lnSpc>
                <a:spcPct val="80000"/>
              </a:lnSpc>
              <a:spcBef>
                <a:spcPts val="45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3pPr>
            <a:lvl4pPr marL="1600200" indent="-228600" algn="l" defTabSz="457200" rtl="0" eaLnBrk="0" fontAlgn="base" hangingPunct="0">
              <a:lnSpc>
                <a:spcPct val="80000"/>
              </a:lnSpc>
              <a:spcBef>
                <a:spcPts val="45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4pPr>
            <a:lvl5pPr marL="2057400" indent="-228600" algn="l" defTabSz="457200" rtl="0" eaLnBrk="0" fontAlgn="base" hangingPunct="0">
              <a:lnSpc>
                <a:spcPct val="80000"/>
              </a:lnSpc>
              <a:spcBef>
                <a:spcPts val="45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5pPr>
            <a:lvl6pPr marL="2514600" indent="-228600" algn="l" defTabSz="457200" rtl="0" eaLnBrk="0" fontAlgn="base" latinLnBrk="0"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6pPr>
            <a:lvl7pPr marL="2971800" indent="-228600" algn="l" defTabSz="457200" rtl="0" eaLnBrk="0" fontAlgn="base" latinLnBrk="0"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7pPr>
            <a:lvl8pPr marL="3429000" indent="-228600" algn="l" defTabSz="457200" rtl="0" eaLnBrk="0" fontAlgn="base" latinLnBrk="0"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8pPr>
            <a:lvl9pPr marL="3886200" indent="-228600" algn="l" defTabSz="457200" rtl="0" eaLnBrk="0" fontAlgn="base" latinLnBrk="0"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ern="1200">
                <a:solidFill>
                  <a:schemeClr val="bg1"/>
                </a:solidFill>
                <a:latin typeface="Arial" pitchFamily="34" charset="0"/>
                <a:ea typeface="DejaVu Sans"/>
                <a:cs typeface="DejaVu Sans"/>
              </a:defRPr>
            </a:lvl9pPr>
          </a:lstStyle>
          <a:p>
            <a:pPr eaLnBrk="1" hangingPunct="1"/>
            <a:r>
              <a:rPr lang="en-US" dirty="0" smtClean="0">
                <a:solidFill>
                  <a:srgbClr val="000000"/>
                </a:solidFill>
              </a:rPr>
              <a:t>84th IETF CCAMP Working Group</a:t>
            </a:r>
            <a:endParaRPr lang="en-US" dirty="0">
              <a:solidFill>
                <a:srgbClr val="000000"/>
              </a:solidFill>
            </a:endParaRPr>
          </a:p>
        </p:txBody>
      </p:sp>
    </p:spTree>
    <p:extLst>
      <p:ext uri="{BB962C8B-B14F-4D97-AF65-F5344CB8AC3E}">
        <p14:creationId xmlns:p14="http://schemas.microsoft.com/office/powerpoint/2010/main" val="2540777937"/>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Custom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E5"/>
      </a:hlink>
      <a:folHlink>
        <a:srgbClr val="B2B2B2"/>
      </a:folHlink>
    </a:clrScheme>
    <a:fontScheme name="Default Design">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80000"/>
          </a:lnSpc>
          <a:spcBef>
            <a:spcPts val="45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DejaVu Sans" pitchFamily="34" charset="2"/>
            <a:cs typeface="DejaVu Sans" pitchFamily="34" charset="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80000"/>
          </a:lnSpc>
          <a:spcBef>
            <a:spcPts val="45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DejaVu Sans" pitchFamily="34" charset="2"/>
            <a:cs typeface="DejaVu Sans" pitchFamily="34" charset="2"/>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13903</TotalTime>
  <Words>690</Words>
  <Application>Microsoft Office PowerPoint</Application>
  <PresentationFormat>On-screen Show (4:3)</PresentationFormat>
  <Paragraphs>132</Paragraphs>
  <Slides>11</Slides>
  <Notes>9</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Default Design</vt:lpstr>
      <vt:lpstr>CCAMP Working Group</vt:lpstr>
      <vt:lpstr>IETF Note Well</vt:lpstr>
      <vt:lpstr>Administrative</vt:lpstr>
      <vt:lpstr>Agenda</vt:lpstr>
      <vt:lpstr>PowerPoint Presentation</vt:lpstr>
      <vt:lpstr>Document Status – RFCs </vt:lpstr>
      <vt:lpstr>Document Status –  Post WG Last Call</vt:lpstr>
      <vt:lpstr>Reminder: IPR Process</vt:lpstr>
      <vt:lpstr>WG Drafts on the Agenda</vt:lpstr>
      <vt:lpstr>WG Drafts Not on Agenda</vt:lpstr>
      <vt:lpstr>Liaisons and Communications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ccamp template</dc:title>
  <dc:creator>CCAMP Chairs</dc:creator>
  <cp:lastModifiedBy>Lou Berger</cp:lastModifiedBy>
  <cp:revision>158</cp:revision>
  <cp:lastPrinted>1601-01-01T00:00:00Z</cp:lastPrinted>
  <dcterms:created xsi:type="dcterms:W3CDTF">2003-07-15T07:15:36Z</dcterms:created>
  <dcterms:modified xsi:type="dcterms:W3CDTF">2012-07-31T17:47:19Z</dcterms:modified>
</cp:coreProperties>
</file>