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77147-6391-924D-844B-3DF8D6D34148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F4D97-D956-AF47-AC94-04600D0A93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1475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84, Vancouver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650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193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562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84, Vancouver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946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096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665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374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1847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2409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762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999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9378A-530A-9743-87EC-FBD3F2A89855}" type="datetimeFigureOut">
              <a:rPr lang="en-US" smtClean="0"/>
              <a:pPr/>
              <a:t>7/27/2012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IETF 84, Vancouver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03A1-77AB-2B4C-96C9-8169BC388B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673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" y="945092"/>
            <a:ext cx="8847666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Optical Interface Class</a:t>
            </a:r>
            <a:br>
              <a:rPr lang="en-US" dirty="0" smtClean="0"/>
            </a:br>
            <a:r>
              <a:rPr lang="en-US" dirty="0" smtClean="0"/>
              <a:t>draft-martinelli-wson-interface-class-03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633133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dirty="0" smtClean="0"/>
              <a:t>Authors:</a:t>
            </a:r>
          </a:p>
          <a:p>
            <a:pPr algn="l"/>
            <a:r>
              <a:rPr lang="en-US" sz="2400" dirty="0" smtClean="0"/>
              <a:t>Giovanni Martinelli (Cisco)</a:t>
            </a:r>
          </a:p>
          <a:p>
            <a:pPr algn="l"/>
            <a:r>
              <a:rPr lang="en-US" sz="2400" dirty="0" smtClean="0"/>
              <a:t>Gabriele </a:t>
            </a:r>
            <a:r>
              <a:rPr lang="en-US" sz="2400" dirty="0" err="1" smtClean="0"/>
              <a:t>Galimberti</a:t>
            </a:r>
            <a:r>
              <a:rPr lang="en-US" sz="2400" dirty="0" smtClean="0"/>
              <a:t> (Cisco)</a:t>
            </a:r>
          </a:p>
          <a:p>
            <a:pPr algn="l"/>
            <a:r>
              <a:rPr lang="en-US" sz="2400" dirty="0" smtClean="0"/>
              <a:t>Lyndon </a:t>
            </a:r>
            <a:r>
              <a:rPr lang="en-US" sz="2400" dirty="0" err="1" smtClean="0"/>
              <a:t>Ong</a:t>
            </a:r>
            <a:r>
              <a:rPr lang="en-US" sz="2400" dirty="0" smtClean="0"/>
              <a:t> (</a:t>
            </a:r>
            <a:r>
              <a:rPr lang="en-US" sz="2400" dirty="0" err="1" smtClean="0"/>
              <a:t>Ciena</a:t>
            </a:r>
            <a:r>
              <a:rPr lang="en-US" sz="2400" dirty="0" smtClean="0"/>
              <a:t>)</a:t>
            </a:r>
          </a:p>
          <a:p>
            <a:pPr algn="l"/>
            <a:r>
              <a:rPr lang="en-US" sz="2400" dirty="0" smtClean="0"/>
              <a:t>Daniele </a:t>
            </a:r>
            <a:r>
              <a:rPr lang="en-US" sz="2400" dirty="0" err="1" smtClean="0"/>
              <a:t>Ceccarelli</a:t>
            </a:r>
            <a:r>
              <a:rPr lang="en-US" sz="2400" dirty="0" smtClean="0"/>
              <a:t> (Ericsson)</a:t>
            </a:r>
          </a:p>
          <a:p>
            <a:pPr algn="l"/>
            <a:r>
              <a:rPr lang="en-US" sz="2400" dirty="0" smtClean="0"/>
              <a:t>Cyril </a:t>
            </a:r>
            <a:r>
              <a:rPr lang="en-US" sz="2400" dirty="0" err="1" smtClean="0"/>
              <a:t>Margaria</a:t>
            </a:r>
            <a:r>
              <a:rPr lang="en-US" sz="2400" dirty="0" smtClean="0"/>
              <a:t> (Nokia Siemens Network)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3749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 Signal Compatibility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09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</a:t>
            </a:r>
            <a:r>
              <a:rPr lang="en-US" dirty="0" smtClean="0"/>
              <a:t>riginally stated in RFC6163, mentioned </a:t>
            </a:r>
            <a:r>
              <a:rPr lang="en-US" i="1" dirty="0" smtClean="0"/>
              <a:t>draft-</a:t>
            </a:r>
            <a:r>
              <a:rPr lang="en-US" i="1" dirty="0" err="1" smtClean="0"/>
              <a:t>ietf</a:t>
            </a:r>
            <a:r>
              <a:rPr lang="en-US" i="1" dirty="0" smtClean="0"/>
              <a:t>-</a:t>
            </a:r>
            <a:r>
              <a:rPr lang="en-US" i="1" dirty="0" err="1" smtClean="0"/>
              <a:t>ccamp</a:t>
            </a:r>
            <a:r>
              <a:rPr lang="en-US" i="1" dirty="0" smtClean="0"/>
              <a:t>-</a:t>
            </a:r>
            <a:r>
              <a:rPr lang="en-US" i="1" dirty="0" err="1" smtClean="0"/>
              <a:t>rwa</a:t>
            </a:r>
            <a:r>
              <a:rPr lang="en-US" i="1" dirty="0" smtClean="0"/>
              <a:t>-info</a:t>
            </a:r>
            <a:r>
              <a:rPr lang="en-US" dirty="0" smtClean="0"/>
              <a:t>, </a:t>
            </a:r>
            <a:r>
              <a:rPr lang="en-US" i="1" dirty="0" smtClean="0"/>
              <a:t>draft-</a:t>
            </a:r>
            <a:r>
              <a:rPr lang="en-US" i="1" dirty="0" err="1" smtClean="0"/>
              <a:t>ietf</a:t>
            </a:r>
            <a:r>
              <a:rPr lang="en-US" i="1" dirty="0" smtClean="0"/>
              <a:t>-</a:t>
            </a:r>
            <a:r>
              <a:rPr lang="en-US" i="1" dirty="0" err="1" smtClean="0"/>
              <a:t>ccamp</a:t>
            </a:r>
            <a:r>
              <a:rPr lang="en-US" i="1" dirty="0" smtClean="0"/>
              <a:t>-</a:t>
            </a:r>
            <a:r>
              <a:rPr lang="en-US" i="1" dirty="0" err="1" smtClean="0"/>
              <a:t>rwa</a:t>
            </a:r>
            <a:r>
              <a:rPr lang="en-US" i="1" dirty="0" smtClean="0"/>
              <a:t>-</a:t>
            </a:r>
            <a:r>
              <a:rPr lang="en-US" i="1" dirty="0" err="1" smtClean="0"/>
              <a:t>wson</a:t>
            </a:r>
            <a:r>
              <a:rPr lang="en-US" i="1" dirty="0" smtClean="0"/>
              <a:t>-encode</a:t>
            </a:r>
            <a:r>
              <a:rPr lang="en-US" dirty="0" smtClean="0"/>
              <a:t> and </a:t>
            </a:r>
            <a:r>
              <a:rPr lang="en-US" i="1" dirty="0" smtClean="0"/>
              <a:t>draft-</a:t>
            </a:r>
            <a:r>
              <a:rPr lang="en-US" i="1" dirty="0" err="1" smtClean="0"/>
              <a:t>ietf</a:t>
            </a:r>
            <a:r>
              <a:rPr lang="en-US" i="1" dirty="0" smtClean="0"/>
              <a:t>-</a:t>
            </a:r>
            <a:r>
              <a:rPr lang="en-US" i="1" dirty="0" err="1" smtClean="0"/>
              <a:t>ccamp</a:t>
            </a:r>
            <a:r>
              <a:rPr lang="en-US" i="1" dirty="0" smtClean="0"/>
              <a:t>-</a:t>
            </a:r>
            <a:r>
              <a:rPr lang="en-US" i="1" dirty="0" err="1" smtClean="0"/>
              <a:t>wson</a:t>
            </a:r>
            <a:r>
              <a:rPr lang="en-US" i="1" dirty="0" smtClean="0"/>
              <a:t>-signal-compatibility-</a:t>
            </a:r>
            <a:r>
              <a:rPr lang="en-US" i="1" dirty="0" err="1" smtClean="0"/>
              <a:t>ospf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Currently solved through three parameters (FEC, Modulation Format, Bit rate) each with a range of predefined values, plus vendor specific encoding.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Proposal: use a unique, fixed size field instead.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72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OIC </a:t>
            </a:r>
            <a:r>
              <a:rPr lang="en-US" dirty="0" err="1" smtClean="0"/>
              <a:t>vs</a:t>
            </a:r>
            <a:r>
              <a:rPr lang="en-US" dirty="0" smtClean="0"/>
              <a:t> ITU application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Code is </a:t>
            </a:r>
            <a:r>
              <a:rPr lang="en-US" dirty="0"/>
              <a:t>*</a:t>
            </a:r>
            <a:r>
              <a:rPr lang="en-US" dirty="0" smtClean="0"/>
              <a:t>one* instance of the optical interface class (but </a:t>
            </a:r>
            <a:r>
              <a:rPr lang="en-US" dirty="0" smtClean="0"/>
              <a:t>one that is standardized).</a:t>
            </a:r>
            <a:endParaRPr lang="en-US" dirty="0" smtClean="0"/>
          </a:p>
          <a:p>
            <a:r>
              <a:rPr lang="en-US" dirty="0" smtClean="0"/>
              <a:t>ITU application code has a straightforward mapping on OIC.</a:t>
            </a:r>
          </a:p>
          <a:p>
            <a:r>
              <a:rPr lang="en-US" dirty="0" smtClean="0"/>
              <a:t>OIC may eventually carry classes defined by other </a:t>
            </a:r>
            <a:r>
              <a:rPr lang="en-US" dirty="0" err="1" smtClean="0"/>
              <a:t>std</a:t>
            </a:r>
            <a:r>
              <a:rPr lang="en-US" dirty="0" smtClean="0"/>
              <a:t> bodies (currently only ITU or vendor specific).</a:t>
            </a:r>
          </a:p>
        </p:txBody>
      </p:sp>
    </p:spTree>
    <p:extLst>
      <p:ext uri="{BB962C8B-B14F-4D97-AF65-F5344CB8AC3E}">
        <p14:creationId xmlns="" xmlns:p14="http://schemas.microsoft.com/office/powerpoint/2010/main" val="33042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Application Code suffice for Signal Compatibility (see G.959.1 sec 6)?</a:t>
            </a:r>
          </a:p>
          <a:p>
            <a:pPr lvl="1"/>
            <a:r>
              <a:rPr lang="en-US" dirty="0" smtClean="0"/>
              <a:t>If two interfaces support the same application code: YES.</a:t>
            </a:r>
          </a:p>
          <a:p>
            <a:pPr lvl="1"/>
            <a:r>
              <a:rPr lang="en-US" dirty="0" smtClean="0"/>
              <a:t>If two interfaces do NOT support the same application code: TBD </a:t>
            </a:r>
          </a:p>
          <a:p>
            <a:r>
              <a:rPr lang="en-US" dirty="0" smtClean="0"/>
              <a:t>Worth clarify semantic and usage through usual </a:t>
            </a:r>
            <a:r>
              <a:rPr lang="en-US" dirty="0" err="1" smtClean="0"/>
              <a:t>ccamp-itu</a:t>
            </a:r>
            <a:r>
              <a:rPr lang="en-US" dirty="0" smtClean="0"/>
              <a:t> liaison?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11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Updates 02-&gt;03: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editing around examples and vendor specific part.</a:t>
            </a:r>
          </a:p>
          <a:p>
            <a:r>
              <a:rPr lang="en-US" dirty="0" smtClean="0"/>
              <a:t>Added code point for G.959.1 application code.</a:t>
            </a:r>
          </a:p>
          <a:p>
            <a:pPr lvl="1"/>
            <a:r>
              <a:rPr lang="en-US" dirty="0" smtClean="0"/>
              <a:t>No application codes are *NOT* only for G.698.[12]</a:t>
            </a:r>
          </a:p>
          <a:p>
            <a:r>
              <a:rPr lang="en-US" dirty="0" smtClean="0"/>
              <a:t>Added Appendix for mapping Application Code within Optical Interface Class</a:t>
            </a:r>
          </a:p>
          <a:p>
            <a:pPr lvl="1"/>
            <a:r>
              <a:rPr lang="en-US" dirty="0" smtClean="0"/>
              <a:t>Initial proposed coding, </a:t>
            </a:r>
            <a:r>
              <a:rPr lang="en-US" dirty="0" err="1" smtClean="0"/>
              <a:t>pls</a:t>
            </a:r>
            <a:r>
              <a:rPr lang="en-US" dirty="0"/>
              <a:t> </a:t>
            </a:r>
            <a:r>
              <a:rPr lang="en-US" dirty="0" smtClean="0"/>
              <a:t>provide comments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850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245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Optical Interface Class draft-martinelli-wson-interface-class-03</vt:lpstr>
      <vt:lpstr>The problem: Signal Compatibility</vt:lpstr>
      <vt:lpstr>OIC vs ITU application Code</vt:lpstr>
      <vt:lpstr>Some Questions</vt:lpstr>
      <vt:lpstr>Draft Updates 02-&gt;03:</vt:lpstr>
      <vt:lpstr>Comments?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Interface Class draft-martinelli-…-03</dc:title>
  <dc:creator>Giovannu Martinelli</dc:creator>
  <cp:lastModifiedBy>lyong</cp:lastModifiedBy>
  <cp:revision>12</cp:revision>
  <dcterms:created xsi:type="dcterms:W3CDTF">2012-07-23T12:47:23Z</dcterms:created>
  <dcterms:modified xsi:type="dcterms:W3CDTF">2012-07-27T21:14:00Z</dcterms:modified>
</cp:coreProperties>
</file>